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29/2007JA012578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Multifluid model of a one-dimensional steady state force-free current sheet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Force-free current sheet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are interested in solutions with </a:t>
                </a:r>
                <a14:m>
                  <m:oMath xmlns:m="http://schemas.openxmlformats.org/officeDocument/2006/math">
                    <m:sSubSup>
                      <m:e>
                        <m:r>
                          <m:t>B</m:t>
                        </m:r>
                      </m:e>
                      <m:sub>
                        <m:r>
                          <m:t>x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+</m:t>
                    </m:r>
                    <m:sSubSup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sSubSup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t>o</m:t>
                    </m:r>
                    <m:r>
                      <m:t>n</m:t>
                    </m:r>
                    <m:r>
                      <m:t>s</m:t>
                    </m:r>
                    <m:r>
                      <m:t>t</m:t>
                    </m:r>
                  </m:oMath>
                </a14:m>
                <a:r>
                  <a:rPr/>
                  <a:t> (force-free current sheet). This provides another equation for the system, now we have 3*2+2+1=9 equations for 10 unknowns (the system is close to be fully determined). From Ampere’s law (Equation 2) and (Equation 3), we have: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And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u</m:t>
                        </m:r>
                      </m:e>
                      <m:sub>
                        <m:r>
                          <m:t>1</m:t>
                        </m:r>
                        <m:r>
                          <m:t>x</m:t>
                        </m:r>
                      </m:sub>
                    </m:sSub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u</m:t>
                        </m:r>
                      </m:e>
                      <m:sub>
                        <m:r>
                          <m:t>1</m:t>
                        </m:r>
                        <m:r>
                          <m:t>y</m:t>
                        </m:r>
                      </m:sub>
                    </m:sSub>
                    <m:sSub>
                      <m:e>
                        <m:r>
                          <m:t>B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u</m:t>
                        </m:r>
                      </m:e>
                      <m:sub>
                        <m:r>
                          <m:t>2</m:t>
                        </m:r>
                        <m:r>
                          <m:t>x</m:t>
                        </m:r>
                      </m:sub>
                    </m:sSub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u</m:t>
                        </m:r>
                      </m:e>
                      <m:sub>
                        <m:r>
                          <m:t>2</m:t>
                        </m:r>
                        <m:r>
                          <m:t>y</m:t>
                        </m:r>
                      </m:sub>
                    </m:sSub>
                    <m:sSub>
                      <m:e>
                        <m:r>
                          <m:t>B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 Assuming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from first two equations in (Equation 1), we have: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x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+</m:t>
                      </m:r>
                      <m:sSubSup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y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r>
                        <m:t>c</m:t>
                      </m:r>
                      <m:r>
                        <m:t>o</m:t>
                      </m:r>
                      <m:r>
                        <m:t>n</m:t>
                      </m:r>
                      <m:r>
                        <m:t>s</m:t>
                      </m:r>
                      <m:r>
                        <m:t>t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Express the quantities of the second ion species relative to the first species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x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x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y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y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z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z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  <m:r>
                            <m:t>z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n</m:t>
                          </m:r>
                        </m:sub>
                      </m:sSub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x</m:t>
                          </m:r>
                        </m:sub>
                      </m:sSub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y</m:t>
                          </m:r>
                        </m:sub>
                      </m:sSub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r>
                        <m:rPr>
                          <m:sty m:val="p"/>
                        </m:rPr>
                        <m:t>∑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z</m:t>
                          </m:r>
                        </m:sub>
                      </m:sSub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n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Notes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λ</m:t>
                            </m:r>
                          </m:e>
                          <m:sub>
                            <m:r>
                              <m:t>z</m:t>
                            </m:r>
                          </m:sub>
                        </m:sSub>
                        <m:sSub>
                          <m:e>
                            <m:r>
                              <m:t>λ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z</m:t>
                        </m:r>
                      </m:sub>
                    </m:sSub>
                  </m:oMath>
                </a14:m>
                <a:r>
                  <a:rPr/>
                  <a:t> is constant while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 are not.</a:t>
                </a:r>
              </a:p>
              <a:p>
                <a:pPr lvl="0" indent="0" marL="0">
                  <a:buNone/>
                </a:pPr>
                <a:r>
                  <a:rPr b="1"/>
                  <a:t>Definition 2</a:t>
                </a:r>
                <a:r>
                  <a:rPr/>
                  <a:t> Force-free condition let us express the magnetic field and velocity in terms of the angle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cos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cos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immediately implies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k</m:t>
                    </m:r>
                    <m:r>
                      <m:t>π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. #TODO: Prove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is like a boundary condition not a equation.</a:t>
                </a:r>
              </a:p>
              <a:p>
                <a:pPr lvl="0" indent="0" marL="0">
                  <a:buNone/>
                </a:pPr>
                <a:r>
                  <a:rPr/>
                  <a:t>The first momentum equation (Equation 1) after substituting the above expression becomes: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⇒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±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</m:den>
                      </m:f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5</m:t>
                          </m:r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Note that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α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α</m:t>
                        </m:r>
                      </m:sub>
                    </m:sSub>
                  </m:oMath>
                </a14:m>
                <a:r>
                  <a:rPr/>
                  <a:t> are dependent variables, and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α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α</m:t>
                        </m:r>
                      </m:sub>
                    </m:sSub>
                  </m:oMath>
                </a14:m>
                <a:r>
                  <a:rPr/>
                  <a:t> are constants determined by the system.</a:t>
                </a:r>
              </a:p>
              <a:p>
                <a:pPr lvl="0"/>
                <a:r>
                  <a:rPr b="1"/>
                  <a:t>So given the profile of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α</m:t>
                        </m:r>
                      </m:sub>
                    </m:sSub>
                  </m:oMath>
                </a14:m>
                <a:r>
                  <a:rPr b="1"/>
                  <a:t>, we could solve the above equation to get the profile of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α</m:t>
                        </m:r>
                      </m:sub>
                    </m:sSub>
                  </m:oMath>
                </a14:m>
                <a:r>
                  <a:rPr b="1"/>
                  <a:t>, thus the profile of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α</m:t>
                        </m:r>
                      </m:sub>
                    </m:sSub>
                  </m:oMath>
                </a14:m>
                <a:r>
                  <a:rPr b="1"/>
                  <a:t>.</a:t>
                </a:r>
              </a:p>
              <a:p>
                <a:pPr lvl="0"/>
                <a:r>
                  <a:rPr/>
                  <a:t>The derivative of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goes to zero at infinity, gives us a relation between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1" indent="0" marL="3429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±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rPr>
                                  <m:sty m:val="p"/>
                                </m:rPr>
                                <m:t>∞</m:t>
                              </m:r>
                            </m:e>
                          </m:d>
                        </m:den>
                      </m:f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6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Ampere’s law (Equation 3) become: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r>
                        <m:t>θ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⇒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∓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+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</m:den>
                      </m:f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7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By equating the above two equations, we could get a relation between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sSubSup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z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0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z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Sup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>Λ</m:t>
                                  </m:r>
                                </m:e>
                                <m:sub>
                                  <m:r>
                                    <m:t>z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Sup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Normalize the density by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z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and the magnetic field by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The system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could be fully determined by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parameters, provided </a:t>
                </a:r>
                <a14:m>
                  <m:oMath xmlns:m="http://schemas.openxmlformats.org/officeDocument/2006/math"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</m:oMath>
                </a14:m>
                <a:r>
                  <a:rPr/>
                  <a:t> profiles.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z</m:t>
                          </m:r>
                          <m:r>
                            <m:rPr>
                              <m:sty m:val="p"/>
                            </m:rPr>
                            <m:t>;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z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;</m:t>
                          </m:r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Assuming density profile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  <m:r>
                      <m:rPr>
                        <m:sty m:val="p"/>
                      </m:rPr>
                      <m:t>→</m:t>
                    </m:r>
                    <m:f>
                      <m:fPr>
                        <m:type m:val="bar"/>
                      </m:fPr>
                      <m:num>
                        <m:r>
                          <m:t>c</m:t>
                        </m:r>
                      </m:num>
                      <m:den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z</m:t>
                                    </m:r>
                                  </m:num>
                                  <m:den>
                                    <m:r>
                                      <m:t>δ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We have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φ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→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π</m:t>
                                </m:r>
                                <m:sSub>
                                  <m:e>
                                    <m:r>
                                      <m:t>Γ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  <m:r>
                                  <m:t>c</m:t>
                                </m:r>
                                <m:r>
                                  <m:t>δ</m:t>
                                </m:r>
                                <m:s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tan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z</m:t>
                                        </m:r>
                                      </m:num>
                                      <m:den>
                                        <m:r>
                                          <m:t>δ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r>
                                  <m:t>2</m:t>
                                </m:r>
                                <m:sSub>
                                  <m:e>
                                    <m:r>
                                      <m:t>Γ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x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→</m:t>
                            </m:r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cos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π</m:t>
                                    </m:r>
                                    <m:sSub>
                                      <m:e>
                                        <m:r>
                                          <m:t>Γ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2</m:t>
                                    </m:r>
                                    <m:r>
                                      <m:t>c</m:t>
                                    </m:r>
                                    <m:r>
                                      <m:t>δ</m:t>
                                    </m:r>
                                    <m:s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sup>
                                    </m:s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f>
                                          <m:fPr>
                                            <m:type m:val="bar"/>
                                          </m:fPr>
                                          <m:num>
                                            <m:r>
                                              <m:t>z</m:t>
                                            </m:r>
                                          </m:num>
                                          <m:den>
                                            <m:r>
                                              <m:t>δ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m:t>2</m:t>
                                    </m:r>
                                    <m:sSub>
                                      <m:e>
                                        <m:r>
                                          <m:t>Γ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the simplest case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, from Equation 4, we have </a:t>
                </a:r>
                <a14:m>
                  <m:oMath xmlns:m="http://schemas.openxmlformats.org/officeDocument/2006/math"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rad>
                      <m:radPr>
                        <m:degHide m:val="on"/>
                      </m:radPr>
                      <m:deg/>
                      <m:e>
                        <m:r>
                          <m:t>2</m:t>
                        </m:r>
                      </m:e>
                    </m:ra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We could also normalize the system length by 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 So now the system could be fully determined by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Given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ad>
                      <m:radPr>
                        <m:degHide m:val="on"/>
                      </m:radPr>
                      <m:deg/>
                      <m:e>
                        <m:r>
                          <m:t>2</m:t>
                        </m:r>
                      </m:e>
                    </m:rad>
                  </m:oMath>
                </a14:m>
                <a:r>
                  <a:rPr/>
                  <a:t>, we have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→</m:t>
                    </m:r>
                    <m:r>
                      <m:t>0</m:t>
                    </m:r>
                  </m:oMath>
                </a14:m>
                <a:r>
                  <a:rPr/>
                  <a:t> as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  <a:r>
                  <a:rPr/>
                  <a:t>. Profiles are plotted below for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ures/profi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16000"/>
            <a:ext cx="51054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s/J_profi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2700" y="1193800"/>
            <a:ext cx="6565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multi-fluid effect is clearly demonstrated by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Manipulate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Block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B0 = B0i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= ci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p1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Plot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Evaluate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[{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n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Bx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By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u1x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u1y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]}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/. sols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/. rulesn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PlotLegends -&gt;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n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B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B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u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u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]}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;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Export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"figures/profiles.jpg"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p1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;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p1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ci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Sqrt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B0i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0.5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30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br/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Manipulate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Block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B0 = B0i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= ci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Λz = Λz0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Plot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Evaluate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Λy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Jxi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Jx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Jyi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Jy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/. sols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/. 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  rulesn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PlotLegends -&gt;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Λ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J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J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J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J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PlotRange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-&gt; </a:t>
                </a:r>
                <a:r>
                  <a:rPr>
                    <a:solidFill>
                      <a:srgbClr val="8F5902"/>
                    </a:solidFill>
                    <a:latin typeface="Courier"/>
                  </a:rPr>
                  <a:t>All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;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Export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"figures/J_profiles.jpg"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;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ci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Sqrt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B0i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0.5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Λz0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30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br/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</a:p>
              <a:p>
                <a:pPr lvl="0" indent="0" marL="0">
                  <a:buNone/>
                </a:pPr>
                <a:r>
                  <a:rPr/>
                  <a:t>For the same asymptotic magnetic field, it is interesting to see how the plasma profiles change with different system parameters.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cond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z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m:t>∞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z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m:t>∞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Here we set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z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z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</m:oMath>
                </a14:m>
                <a:r>
                  <a:rPr/>
                  <a:t>, and fix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z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. By varying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sub>
                    </m:sSub>
                  </m:oMath>
                </a14:m>
                <a:r>
                  <a:rPr/>
                  <a:t>, we find that the magnetic field profiles are exactly the same, while plasma velocity profiles vary. We normalize the plasma velocity by asympotic Alfvén velocity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rad>
                      <m:radPr>
                        <m:degHide m:val="on"/>
                      </m:radPr>
                      <m:deg/>
                      <m:e>
                        <m:r>
                          <m:t>n</m:t>
                        </m:r>
                      </m:e>
                    </m:rad>
                  </m:oMath>
                </a14:m>
                <a:r>
                  <a:rPr/>
                  <a:t>, and the profiles are plotted below Figure 1 (b). It could be seen that for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we have zero bulk velocity change across the current sheet in the asymptotic limit.</a:t>
                </a:r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</a:p>
            </p:txBody>
          </p:sp>
        </mc:Choice>
      </mc:AlternateContent>
      <p:pic>
        <p:nvPicPr>
          <p:cNvPr descr="figures/vRatios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57300"/>
            <a:ext cx="51054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Different normalization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Normalized the quantities of the ion species</a:t>
                </a:r>
              </a:p>
              <a:p>
                <a:pPr lvl="0" indent="0" marL="0">
                  <a:buNone/>
                </a:pPr>
                <a:r>
                  <a:rPr/>
                  <a:t>$$
n_α := λ_{αn} n_e
\\
u_{αx} := λ_{αu} B_z / \sqrt{n_{e,\infty}}
\\
u_{αy} := λ_{αu} B_z / \sqrt{n_{e,\infty}}
\\
u_{αz} := λ_{αu} B_z / \sqrt{n_{e,\infty}}
$$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θ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∓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u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conf =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ratio -&gt;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TextString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conf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&lt;!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Convert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dict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like configuration to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string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-&gt;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saveName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c_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:=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StringJoin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ToString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@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</a:p>
              <a:p>
                <a:pPr lvl="0" indent="0" marL="0">
                  <a:buNone/>
                </a:pPr>
                <a:r>
                  <a:rPr/>
                  <a:t>Steinhauer, L. C., M. P. McCarthy, and E. C. Whipple. 2008. “Multifluid Model of a One-Dimensional Steady State Magnetotail Current Sheet.” </a:t>
                </a:r>
                <a:r>
                  <a:rPr i="1"/>
                  <a:t>Journal of Geophysical Research: Space Physics</a:t>
                </a:r>
                <a:r>
                  <a:rPr/>
                  <a:t> 113 (A4). </a:t>
                </a:r>
                <a:r>
                  <a:rPr>
                    <a:hlinkClick r:id="rId2"/>
                  </a:rPr>
                  <a:t>https://doi.org/10.1029/2007JA012578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 MHD theory, for rotational rotational discontinuity, we have this following relationship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acc>
                                <m:accPr>
                                  <m:chr m:val="⃗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ξ</m:t>
                                  </m:r>
                                  <m:r>
                                    <m:t>ρ</m:t>
                                  </m:r>
                                </m:num>
                                <m:den>
                                  <m:sSub>
                                    <m:e>
                                      <m:r>
                                        <m:t>μ</m:t>
                                      </m:r>
                                    </m:e>
                                    <m:sub>
                                      <m: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acc>
                                    <m:accPr>
                                      <m:chr m:val="⃗"/>
                                    </m:accPr>
                                    <m:e>
                                      <m:r>
                                        <m:t>B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m:t>ρ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ξ</m:t>
                    </m:r>
                    <m:r>
                      <m:rPr>
                        <m:sty m:val="p"/>
                      </m:rPr>
                      <m:t>≡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m:t>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m:t>⊥</m:t>
                            </m:r>
                          </m:sub>
                        </m:sSub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/</m:t>
                        </m:r>
                        <m:sSub>
                          <m:e>
                            <m:r>
                              <m:t>μ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However, observations of solar wind discontinuities reveals discrepancies between</a:t>
                </a:r>
              </a:p>
              <a:p>
                <a:pPr lvl="0"/>
                <a:r>
                  <a:rPr/>
                  <a:t>Alfven velocity and plasma velocity change across discontinuities</a:t>
                </a:r>
              </a:p>
              <a:p>
                <a:pPr lvl="0"/>
                <a:r>
                  <a:rPr/>
                  <a:t>Anisotropic MHD theory-predicted and directly measured ion anisotropies</a:t>
                </a:r>
              </a:p>
              <a:p>
                <a:pPr lvl="0" indent="0" marL="0">
                  <a:buNone/>
                </a:pPr>
                <a:r>
                  <a:rPr/>
                  <a:t>Multifluid theory is proposed to address these discrepancies. The basic idea is that we could have zero bulk velocity with non zero pressure.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MHD in a nutshell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r>
                                  <m:t>ρ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r>
                                  <m:t>t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+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acc>
                                  <m:accPr>
                                    <m:chr m:val="⃗"/>
                                  </m:accPr>
                                  <m:e>
                                    <m:r>
                                      <m:t>V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m:t>∇</m:t>
                                </m:r>
                              </m:e>
                            </m:d>
                            <m:r>
                              <m:t>ρ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ρ</m:t>
                            </m:r>
                            <m:r>
                              <m:rPr>
                                <m:sty m:val="p"/>
                              </m:rPr>
                              <m:t>∇</m:t>
                            </m:r>
                            <m:r>
                              <m:rPr>
                                <m:sty m:val="p"/>
                              </m:rPr>
                              <m:t>⋅</m:t>
                            </m:r>
                            <m:acc>
                              <m:accPr>
                                <m:chr m:val="⃗"/>
                              </m:accPr>
                              <m:e>
                                <m:r>
                                  <m:t>V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ρ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m:t>∂</m:t>
                                    </m:r>
                                    <m:acc>
                                      <m:accPr>
                                        <m:chr m:val="⃗"/>
                                      </m:accPr>
                                      <m:e>
                                        <m:r>
                                          <m:t>V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m:t>∂</m:t>
                                    </m:r>
                                    <m:r>
                                      <m:t>t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⃗"/>
                                      </m:accPr>
                                      <m:e>
                                        <m:r>
                                          <m:t>V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⋅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∇</m:t>
                                    </m:r>
                                  </m:e>
                                </m:d>
                                <m:acc>
                                  <m:accPr>
                                    <m:chr m:val="⃗"/>
                                  </m:accPr>
                                  <m:e>
                                    <m:r>
                                      <m:t>V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sty m:val="p"/>
                              </m:rPr>
                              <m:t>∇</m:t>
                            </m:r>
                            <m:r>
                              <m:t>p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acc>
                              <m:accPr>
                                <m:chr m:val="⃗"/>
                              </m:accPr>
                              <m:e>
                                <m:r>
                                  <m:t>J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m:t>×</m:t>
                            </m:r>
                            <m:acc>
                              <m:accPr>
                                <m:chr m:val="⃗"/>
                              </m:accPr>
                              <m:e>
                                <m:r>
                                  <m:t>B</m:t>
                                </m:r>
                              </m:e>
                            </m:acc>
                          </m:e>
                        </m:mr>
                        <m:mr>
                          <m:e/>
                          <m:e>
                            <m:r>
                              <m:t>p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α</m:t>
                            </m:r>
                            <m:sSup>
                              <m:e>
                                <m:r>
                                  <m:t>ρ</m:t>
                                </m:r>
                              </m:e>
                              <m:sup>
                                <m:r>
                                  <m:t>γ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∇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acc>
                              <m:accPr>
                                <m:chr m:val="⃗"/>
                              </m:accPr>
                              <m:e>
                                <m:r>
                                  <m:t>B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μ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</m:accPr>
                              <m:e>
                                <m:r>
                                  <m:t>J</m:t>
                                </m:r>
                              </m:e>
                            </m:acc>
                          </m:e>
                        </m:mr>
                        <m:mr>
                          <m:e/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acc>
                                  <m:accPr>
                                    <m:chr m:val="⃗"/>
                                  </m:accPr>
                                  <m:e>
                                    <m:r>
                                      <m:t>B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r>
                                  <m:t>t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∇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acc>
                                  <m:accPr>
                                    <m:chr m:val="⃗"/>
                                  </m:accPr>
                                  <m:e>
                                    <m:r>
                                      <m:t>V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acc>
                                  <m:accPr>
                                    <m:chr m:val="⃗"/>
                                  </m:accPr>
                                  <m:e>
                                    <m:r>
                                      <m:t>B</m:t>
                                    </m:r>
                                  </m:e>
                                </m:acc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Previous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 the extreme of multiple fluid theory, we have the kinetic Harris model for the current sheet.</a:t>
                </a:r>
              </a:p>
              <a:p>
                <a:pPr lvl="0"/>
                <a:r>
                  <a:rPr/>
                  <a:t>no normal field,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uniform cross-tail drift velocity,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vanishing particle density far from the sheet</a:t>
                </a:r>
              </a:p>
              <a:p>
                <a:pPr lvl="0" indent="0" marL="0">
                  <a:buNone/>
                </a:pPr>
                <a:r>
                  <a:rPr/>
                  <a:t>Steinhauer, McCarthy, and Whipple (2008) built a multifluid model to study the steady state magnetotail current sheet.</a:t>
                </a:r>
              </a:p>
            </p:txBody>
          </p:sp>
        </mc:Choice>
      </mc:AlternateContent>
      <p:pic>
        <p:nvPicPr>
          <p:cNvPr descr="figures/jgra18999-fig-00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75100" y="203200"/>
            <a:ext cx="43053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Ion trajectories in model magnetic field.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the symmetric three-fluid system with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</a:t>
                </a:r>
              </a:p>
            </p:txBody>
          </p:sp>
        </mc:Choice>
      </mc:AlternateContent>
      <p:pic>
        <p:nvPicPr>
          <p:cNvPr descr="figures/jgra18999-fig-0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06400"/>
            <a:ext cx="51054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Magnetic field, current density, ion density and out-of-plane flow for Bz = 0.1, βe = 0.5, βi = 1. Solid lines are fluid model results and dot symbols are from the Harris sheet solution.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Here, we are interested in the case of a force-free current sheet and start from the simplest case of two ion species.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Plasma-Field Equations for a One-Dimensional Multifluid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Consider a collisionless, steady state plasma composed of multiple fluid groups, and follow the notation in Steinhauer, McCarthy, and Whipple (2008), we have </a:t>
                </a:r>
                <a14:m>
                  <m:oMath xmlns:m="http://schemas.openxmlformats.org/officeDocument/2006/math">
                    <m:r>
                      <m:t>3</m:t>
                    </m:r>
                    <m:r>
                      <m:t>N</m:t>
                    </m:r>
                  </m:oMath>
                </a14:m>
                <a:r>
                  <a:rPr/>
                  <a:t> equations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ion species: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α</m:t>
                                    </m:r>
                                    <m:r>
                                      <m:t>x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y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z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y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α</m:t>
                                    </m:r>
                                    <m:r>
                                      <m:t>y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x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x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z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α</m:t>
                                    </m:r>
                                    <m:r>
                                      <m:t>z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2</m:t>
                                </m:r>
                              </m:den>
                            </m:f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α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r>
                                  <m:t>ϕ</m:t>
                                </m:r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x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y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y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x</m:t>
                                </m:r>
                              </m:sub>
                            </m:sSub>
                          </m:e>
                        </m:mr>
                      </m:m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Ampere’s law connects the fields and the flow components and note that electron motion is along the field lines 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b"/>
                          </m:rPr>
                          <m:t>u</m:t>
                        </m:r>
                      </m:e>
                      <m:sub>
                        <m:r>
                          <m:rPr>
                            <m:sty m:val="b"/>
                          </m:rPr>
                          <m:t>e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rPr>
                        <m:sty m:val="b"/>
                      </m:rPr>
                      <m:t>B</m:t>
                    </m:r>
                    <m:r>
                      <m:rPr>
                        <m:sty m:val="p"/>
                      </m:rPr>
                      <m:t>/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n</m:t>
                            </m:r>
                          </m:e>
                          <m:sub>
                            <m:r>
                              <m:t>e</m:t>
                            </m:r>
                          </m:sub>
                        </m:sSub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z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d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r>
                        <m:t>d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J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α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e</m:t>
                          </m:r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n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2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d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r>
                        <m:t>d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J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α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e</m:t>
                          </m:r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3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is a system of </a:t>
                </a:r>
                <a14:m>
                  <m:oMath xmlns:m="http://schemas.openxmlformats.org/officeDocument/2006/math">
                    <m:r>
                      <m:t>3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</m:oMath>
                </a14:m>
                <a:r>
                  <a:rPr/>
                  <a:t> equations for </a:t>
                </a:r>
                <a14:m>
                  <m:oMath xmlns:m="http://schemas.openxmlformats.org/officeDocument/2006/math">
                    <m:r>
                      <m:t>4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</m:oMath>
                </a14:m>
                <a:r>
                  <a:rPr/>
                  <a:t> unknown dependent variables: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x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each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x</m:t>
                        </m:r>
                      </m:sub>
                    </m:sSub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α</m:t>
                        </m:r>
                      </m:sub>
                    </m:sSub>
                  </m:oMath>
                </a14:m>
                <a:r>
                  <a:rPr/>
                  <a:t> are constant.</a:t>
                </a:r>
              </a:p>
              <a:p>
                <a:pPr lvl="0"/>
                <a:r>
                  <a:rPr/>
                  <a:t>Combine momentum equation (x) (Equation 1) and Ampere’s law (y) (Equation 3) with condition that the constant of integration vanishes at the current sheet center yield</a:t>
                </a:r>
              </a:p>
              <a:p>
                <a:pPr lvl="1" indent="0" marL="3429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x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z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x</m:t>
                          </m:r>
                        </m:sub>
                      </m:sSub>
                    </m:oMath>
                  </m:oMathPara>
                </a14:m>
              </a:p>
              <a:p>
                <a:pPr lvl="1"/>
                <a:r>
                  <a:rPr/>
                  <a:t>With asymptotic condition that the derivative goes zero, from momentum equation we have</a:t>
                </a:r>
              </a:p>
              <a:p>
                <a:pPr lvl="2" indent="0" marL="6858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sSubSup>
                        <m:e>
                          <m:r>
                            <m:t>Γ</m:t>
                          </m:r>
                        </m:e>
                        <m:sub>
                          <m:r>
                            <m:t>α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∞</m:t>
                          </m:r>
                        </m:e>
                      </m:d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4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the following, we will consider a system with two ion species.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Multifluid model of a one-dimensional steady state force-free current sheet</dc:title>
  <dc:creator/>
  <cp:keywords/>
  <dcterms:created xsi:type="dcterms:W3CDTF">2024-08-14T20:21:52Z</dcterms:created>
  <dcterms:modified xsi:type="dcterms:W3CDTF">2024-08-14T20:21:52Z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de-links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