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29/2007JA012578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Current Sheet Theory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 MHD theory, for rotational rotational discontinuity, we have this following relationship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acc>
                                <m:accPr>
                                  <m:chr m:val="⃗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ξ</m:t>
                                  </m:r>
                                  <m:r>
                                    <m:t>ρ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μ</m:t>
                                      </m:r>
                                    </m:e>
                                    <m:sub>
                                      <m: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acc>
                                    <m:accPr>
                                      <m:chr m:val="⃗"/>
                                    </m:accPr>
                                    <m:e>
                                      <m:r>
                                        <m:t>B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m:t>ρ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ξ</m:t>
                    </m:r>
                    <m:r>
                      <m:rPr>
                        <m:sty m:val="p"/>
                      </m:rPr>
                      <m:t>≡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m:t>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m:t>⊥</m:t>
                            </m:r>
                          </m:sub>
                        </m:sSub>
                      </m:num>
                      <m:den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/</m:t>
                        </m:r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However, observations of solar wind discontinuities reveals discrepancies between</a:t>
                </a:r>
              </a:p>
              <a:p>
                <a:pPr lvl="0"/>
                <a:r>
                  <a:rPr/>
                  <a:t>Alfven velocity and plasma velocity change across discontinuities</a:t>
                </a:r>
              </a:p>
              <a:p>
                <a:pPr lvl="0"/>
                <a:r>
                  <a:rPr/>
                  <a:t>Anisotropic MHD theory-predicted and directly measured ion anisotropies</a:t>
                </a:r>
              </a:p>
              <a:p>
                <a:pPr lvl="0" indent="0" marL="0">
                  <a:buNone/>
                </a:pPr>
                <a:r>
                  <a:rPr/>
                  <a:t>Multifluid theory is proposed to address these discrepancies. The basic idea is that we could have zero bulk velocity with non zero pressure.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Previous Work</a:t>
                </a:r>
              </a:p>
              <a:p>
                <a:pPr lvl="0" indent="0" marL="0">
                  <a:buNone/>
                </a:pPr>
                <a:r>
                  <a:rPr/>
                  <a:t>On the extreme of multiple fluid theory, we have the kinetic Harris model for the current sheet.</a:t>
                </a:r>
              </a:p>
              <a:p>
                <a:pPr lvl="0" indent="0" marL="1270000">
                  <a:buNone/>
                </a:pPr>
                <a:r>
                  <a:rPr sz="2000"/>
                  <a:t>Consider several deficiencies of the Harris model: (1) there is no normal field, Bz = 0, so that no particles cross the sheet from asymptotic sources; (2) the unrealistic assumption of uniform cross-tail drift velocity, uy; (3) vanishing particle density far from the sheet; (4) assumption of a simple Maxwellian velocity distribution; (5) further, one study showed that atypical current sheet structures with bifurcated current density occur 17% of the time, and even for typical center-peaked sheets, strongly peaked structures frequently appear in the center, which also differs from the Harris profile [Asano et al., 2005].</a:t>
                </a:r>
              </a:p>
              <a:p>
                <a:pPr lvl="0" indent="0" marL="0">
                  <a:buNone/>
                </a:pPr>
                <a:r>
                  <a:rPr/>
                  <a:t>Steinhauer, McCarthy, and Whipple (2008) built a multifluid model to study the steady state magnetotail current sheet.</a:t>
                </a:r>
              </a:p>
            </p:txBody>
          </p:sp>
        </mc:Choice>
      </mc:AlternateContent>
      <p:pic>
        <p:nvPicPr>
          <p:cNvPr descr="figures/jgra18999-fig-00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5100" y="203200"/>
            <a:ext cx="4305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Ion trajectories in model magnetic field.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the symmetric three-fluid system with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</a:t>
                </a:r>
              </a:p>
            </p:txBody>
          </p:sp>
        </mc:Choice>
      </mc:AlternateContent>
      <p:pic>
        <p:nvPicPr>
          <p:cNvPr descr="figures/jgra18999-fig-00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406400"/>
            <a:ext cx="51054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Magnetic field, current density, ion density and out-of-plane flow for Bz = 0.1, βe = 0.5, βi = 1. Solid lines are fluid model results and dot symbols are from the Harris sheet solution.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Here, we are interested in the case of a force-free current sheet and start from the simplest case of two ion species.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Plasma-Field Equations for a One-Dimensional Multifluid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Consider a collisionless, steady state plasma composed of multiple fluid groups, and follow the notation in Steinhauer, McCarthy, and Whipple (2008), we have </a:t>
                </a:r>
                <a14:m>
                  <m:oMath xmlns:m="http://schemas.openxmlformats.org/officeDocument/2006/math">
                    <m:r>
                      <m:t>3</m:t>
                    </m:r>
                    <m:r>
                      <m:t>N</m:t>
                    </m:r>
                  </m:oMath>
                </a14:m>
                <a:r>
                  <a:rPr/>
                  <a:t> equations for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ion species: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x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y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z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y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y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x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z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Γ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u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  <m:r>
                                      <m:t>z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sSub>
                                  <m:e>
                                    <m:r>
                                      <m:t>p</m:t>
                                    </m:r>
                                  </m:e>
                                  <m:sub>
                                    <m:r>
                                      <m:t>α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d</m:t>
                                </m:r>
                                <m:r>
                                  <m:t>ϕ</m:t>
                                </m:r>
                              </m:num>
                              <m:den>
                                <m:r>
                                  <m:t>d</m:t>
                                </m:r>
                                <m:r>
                                  <m:t>z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x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y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α</m:t>
                                </m:r>
                              </m:sub>
                            </m:sSub>
                            <m:sSub>
                              <m:e>
                                <m:r>
                                  <m:t>u</m:t>
                                </m:r>
                              </m:e>
                              <m:sub>
                                <m:r>
                                  <m:t>α</m:t>
                                </m:r>
                                <m:r>
                                  <m:t>y</m:t>
                                </m:r>
                              </m:sub>
                            </m:s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</m:e>
                        </m:mr>
                      </m:m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Ampere’s law connects the fields and the flow components and note that electron motion is along the field lines </a:t>
                </a:r>
                <a14:m>
                  <m:oMath xmlns:m="http://schemas.openxmlformats.org/officeDocument/2006/math">
                    <m:sSub>
                      <m:e>
                        <m:r>
                          <m:rPr>
                            <m:sty m:val="b"/>
                          </m:rPr>
                          <m:t>u</m:t>
                        </m:r>
                      </m:e>
                      <m:sub>
                        <m:r>
                          <m:rPr>
                            <m:sty m:val="b"/>
                          </m:rP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rPr>
                        <m:sty m:val="b"/>
                      </m:rPr>
                      <m:t>B</m:t>
                    </m:r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e</m:t>
                            </m:r>
                          </m:sub>
                        </m:sSub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z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r>
                        <m:t>d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J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α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e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n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2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d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r>
                        <m:t>d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J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α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e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3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a system of </a:t>
                </a:r>
                <a14:m>
                  <m:oMath xmlns:m="http://schemas.openxmlformats.org/officeDocument/2006/math">
                    <m:r>
                      <m:t>3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</m:oMath>
                </a14:m>
                <a:r>
                  <a:rPr/>
                  <a:t> equations for </a:t>
                </a:r>
                <a14:m>
                  <m:oMath xmlns:m="http://schemas.openxmlformats.org/officeDocument/2006/math">
                    <m:r>
                      <m:t>4</m:t>
                    </m:r>
                    <m:r>
                      <m:t>N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</m:oMath>
                </a14:m>
                <a:r>
                  <a:rPr/>
                  <a:t> unknown dependent variables: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each of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α</m:t>
                        </m:r>
                      </m:sub>
                    </m:sSub>
                  </m:oMath>
                </a14:m>
                <a:r>
                  <a:rPr/>
                  <a:t> are constant.</a:t>
                </a:r>
              </a:p>
              <a:p>
                <a:pPr lvl="0"/>
                <a:r>
                  <a:rPr/>
                  <a:t>Combine momentum equation (x) (Equation 1) and Ampere’s law (y) (Equation 3) with condition that the constant of integration vanishes at the current sheet center yield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x</m:t>
                          </m:r>
                        </m:sub>
                      </m:sSub>
                    </m:oMath>
                  </m:oMathPara>
                </a14:m>
              </a:p>
              <a:p>
                <a:pPr lvl="1"/>
                <a:r>
                  <a:rPr/>
                  <a:t>With asymptotic condition that the derivative goes zero, from momentum equation we have</a:t>
                </a:r>
              </a:p>
              <a:p>
                <a:pPr lvl="2" indent="0" marL="6858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bSup>
                        <m:e>
                          <m:r>
                            <m:t>Γ</m:t>
                          </m:r>
                        </m:e>
                        <m:sub>
                          <m:r>
                            <m:t>α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∞</m:t>
                          </m:r>
                        </m:e>
                      </m:d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4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the following, we will consider a system with two ion species.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Force-free current sheet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are interested in solutions with </a:t>
                </a:r>
                <a14:m>
                  <m:oMath xmlns:m="http://schemas.openxmlformats.org/officeDocument/2006/math"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+</m:t>
                    </m:r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sSubSup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t>o</m:t>
                    </m:r>
                    <m:r>
                      <m:t>n</m:t>
                    </m:r>
                    <m:r>
                      <m:t>s</m:t>
                    </m:r>
                    <m:r>
                      <m:t>t</m:t>
                    </m:r>
                  </m:oMath>
                </a14:m>
                <a:r>
                  <a:rPr/>
                  <a:t> (force-free current sheet). This provides another equation for the system, now we have 3*2+2+1=9 equations for 10 unknowns (the system is close to be fully determined). From Ampere’s law (Equation 2) and (Equation 3),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  <m:r>
                          <m:t>x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  <m:r>
                          <m:t>y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2</m:t>
                        </m:r>
                        <m:r>
                          <m:t>x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u</m:t>
                        </m:r>
                      </m:e>
                      <m:sub>
                        <m:r>
                          <m:t>2</m:t>
                        </m:r>
                        <m:r>
                          <m:t>y</m:t>
                        </m:r>
                      </m:sub>
                    </m:sSub>
                    <m:sSub>
                      <m:e>
                        <m:r>
                          <m:t>B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 Assuming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from first two equations in (Equation 1),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+</m:t>
                      </m:r>
                      <m:sSubSup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t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Express the quantities of the second ion species relative to the first species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α</m:t>
                          </m:r>
                          <m:r>
                            <m:t>z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z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α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x</m:t>
                          </m:r>
                        </m:sub>
                      </m:sSub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y</m:t>
                          </m:r>
                        </m:sub>
                      </m:sSub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r>
                        <m:rPr>
                          <m:sty m:val="p"/>
                        </m:rPr>
                        <m:t>∑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z</m:t>
                          </m:r>
                        </m:sub>
                      </m:sSub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α</m:t>
                          </m:r>
                          <m:r>
                            <m:t>n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λ</m:t>
                            </m:r>
                          </m:e>
                          <m:sub>
                            <m:r>
                              <m:t>z</m:t>
                            </m:r>
                          </m:sub>
                        </m:sSub>
                        <m:sSub>
                          <m:e>
                            <m:r>
                              <m:t>λ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</m:oMath>
                </a14:m>
                <a:r>
                  <a:rPr/>
                  <a:t> is constant while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are not.</a:t>
                </a:r>
              </a:p>
              <a:p>
                <a:pPr lvl="0" indent="0" marL="0">
                  <a:buNone/>
                </a:pPr>
                <a:r>
                  <a:rPr b="1"/>
                  <a:t>Definition 2</a:t>
                </a:r>
                <a:r>
                  <a:rPr/>
                  <a:t> Force-free condition let us express the magnetic field and velocity in terms of the angle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cos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cos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immediately implies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k</m:t>
                    </m:r>
                    <m:r>
                      <m:t>π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. #TODO: Prove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is like a boundary condition not a equation.</a:t>
                </a:r>
              </a:p>
              <a:p>
                <a:pPr lvl="0" indent="0" marL="0">
                  <a:buNone/>
                </a:pPr>
                <a:r>
                  <a:rPr/>
                  <a:t>The momentum equations (Equation 1) become: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</m:oMath>
                  </m:oMathPara>
                </a14:m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±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5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Note that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dependent variables, and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constants determined by the system.</a:t>
                </a:r>
              </a:p>
              <a:p>
                <a:pPr lvl="0"/>
                <a:r>
                  <a:rPr b="1"/>
                  <a:t>Given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 b="1"/>
                  <a:t>, we could solve </a:t>
                </a:r>
                <a14:m>
                  <m:oMath xmlns:m="http://schemas.openxmlformats.org/officeDocument/2006/math">
                    <m:sSub>
                      <m:e>
                        <m:r>
                          <m:t>θ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 b="1"/>
                  <a:t> from the above equation.</a:t>
                </a:r>
              </a:p>
              <a:p>
                <a:pPr lvl="0"/>
                <a:r>
                  <a:rPr/>
                  <a:t>The derivative of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goes to zero at infinity, gives us a relation between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±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p"/>
                                </m:rPr>
                                <m:t>∞</m:t>
                              </m:r>
                            </m:e>
                          </m:d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6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Ampere’s law (Equation 3) become: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sSub>
                        <m:e>
                          <m:r>
                            <m:t>n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u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sSub>
                        <m:e>
                          <m:r>
                            <m:t>θ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sin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/</m:t>
                      </m:r>
                      <m:sSub>
                        <m:e>
                          <m:r>
                            <m:t>B</m:t>
                          </m:r>
                        </m:e>
                        <m:sub>
                          <m:r>
                            <m:t>z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⇒</m:t>
                      </m:r>
                      <m:r>
                        <m:t>θ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∓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den>
                      </m:f>
                      <m:r>
                        <m:t>  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7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By equating the above two equations, we could get a relation between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Sup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0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Sup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Λ</m:t>
                                  </m:r>
                                </m:e>
                                <m:sub>
                                  <m:r>
                                    <m:t>z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Sup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Solutions</a:t>
                </a:r>
              </a:p>
              <a:p>
                <a:pPr lvl="0" indent="0" marL="0">
                  <a:buNone/>
                </a:pPr>
                <a:r>
                  <a:rPr/>
                  <a:t>Normalize the density by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and the magnetic field by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system </a:t>
                </a:r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could be fully determined by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parameters, provided </a:t>
                </a:r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 profiles.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z</m:t>
                          </m:r>
                          <m:r>
                            <m:rPr>
                              <m:sty m:val="p"/>
                            </m:rPr>
                            <m:t>;</m:t>
                          </m:r>
                          <m:r>
                            <m:t>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z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;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z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Assuming density profile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  <m:r>
                      <m:rPr>
                        <m:sty m:val="p"/>
                      </m:rPr>
                      <m:t>→</m:t>
                    </m:r>
                    <m:f>
                      <m:fPr>
                        <m:type m:val="bar"/>
                      </m:fPr>
                      <m:num>
                        <m:r>
                          <m:t>c</m:t>
                        </m:r>
                      </m:num>
                      <m:den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z</m:t>
                                    </m:r>
                                  </m:num>
                                  <m:den>
                                    <m:r>
                                      <m:t>δ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We have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φ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z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→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π</m:t>
                                </m:r>
                                <m:sSub>
                                  <m:e>
                                    <m:r>
                                      <m:t>Γ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  <m:r>
                                  <m:t>c</m:t>
                                </m:r>
                                <m:r>
                                  <m:t>δ</m:t>
                                </m:r>
                                <m:s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tan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z</m:t>
                                        </m:r>
                                      </m:num>
                                      <m:den>
                                        <m:r>
                                          <m:t>δ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m:t>2</m:t>
                                </m:r>
                                <m:sSub>
                                  <m:e>
                                    <m:r>
                                      <m:t>Γ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x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→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cos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π</m:t>
                                    </m:r>
                                    <m:sSub>
                                      <m:e>
                                        <m: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2</m:t>
                                    </m:r>
                                    <m:r>
                                      <m:t>c</m:t>
                                    </m:r>
                                    <m:r>
                                      <m:t>δ</m:t>
                                    </m:r>
                                    <m:s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f>
                                          <m:fPr>
                                            <m:type m:val="bar"/>
                                          </m:fPr>
                                          <m:num>
                                            <m:r>
                                              <m:t>z</m:t>
                                            </m:r>
                                          </m:num>
                                          <m:den>
                                            <m:r>
                                              <m:t>δ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m:t>2</m:t>
                                    </m:r>
                                    <m:sSub>
                                      <m:e>
                                        <m:r>
                                          <m:t>Γ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the simplest case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, from Equation 4, we have </a:t>
                </a:r>
                <a14:m>
                  <m:oMath xmlns:m="http://schemas.openxmlformats.org/officeDocument/2006/math">
                    <m:sSub>
                      <m:e>
                        <m:r>
                          <m:t>Γ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r>
                      <m:rPr>
                        <m:sty m:val="p"/>
                      </m:rPr>
                      <m:t>/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2</m:t>
                        </m:r>
                      </m:e>
                    </m:ra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We could also normalize the system length by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 So now the system could be fully determined by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Given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2</m:t>
                        </m:r>
                      </m:e>
                    </m:rad>
                  </m:oMath>
                </a14:m>
                <a:r>
                  <a:rPr/>
                  <a:t>, we have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 as </a:t>
                </a:r>
                <a14:m>
                  <m:oMath xmlns:m="http://schemas.openxmlformats.org/officeDocument/2006/math">
                    <m:r>
                      <m:t>z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. Profiles are plotted below for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figures/pro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16000"/>
            <a:ext cx="51054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ures/J_profi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65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multi-fluid effect is clearly demonstrated by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Manipulate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Block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 = 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= 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p1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Plot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Evaluate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Bx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By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u1x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u1y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/. sols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/. rulesn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PlotLegends -&gt;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u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u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Export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"figures/profiles.jpg"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p1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p1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Sqrt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Manipulate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Block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 = 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= 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Λz = Λz0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Plot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Evaluate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Λy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Jxi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Jyi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Jy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/. sols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/.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  rulesn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z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PlotLegends -&gt;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Λ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-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Subscript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J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y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PlotRange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-&gt; </a:t>
                </a:r>
                <a:r>
                  <a:rPr>
                    <a:solidFill>
                      <a:srgbClr val="8F5902"/>
                    </a:solidFill>
                    <a:latin typeface="Courier"/>
                  </a:rPr>
                  <a:t>All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Export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"figures/J_profiles.jpg"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;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p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],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ci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Sqrt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]},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B0i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Λz0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zmax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30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br/>
                <a:r>
                  <a:rPr>
                    <a:solidFill>
                      <a:srgbClr val="5E5E5E"/>
                    </a:solidFill>
                    <a:latin typeface="Courier"/>
                  </a:rPr>
                  <a:t>]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Steinhauer, McCarthy, and Whipple (2008)</a:t>
            </a:r>
          </a:p>
          <a:p>
            <a:pPr lvl="0" indent="0" marL="0">
              <a:buNone/>
            </a:pPr>
            <a:r>
              <a:rPr/>
              <a:t>Steinhauer, L. C., M. P. McCarthy, and E. C. Whipple. 2008. “Multifluid Model of a One-Dimensional Steady State Magnetotail Current Sheet.” </a:t>
            </a:r>
            <a:r>
              <a:rPr i="1"/>
              <a:t>Journal of Geophysical Research: Space Physics</a:t>
            </a:r>
            <a:r>
              <a:rPr/>
              <a:t> 113 (A4). </a:t>
            </a:r>
            <a:r>
              <a:rPr>
                <a:hlinkClick r:id="rId2"/>
              </a:rPr>
              <a:t>https://doi.org/10.1029/2007JA012578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Sheet Theory</dc:title>
  <dc:creator/>
  <cp:keywords/>
  <dcterms:created xsi:type="dcterms:W3CDTF">2024-06-03T20:01:06Z</dcterms:created>
  <dcterms:modified xsi:type="dcterms:W3CDTF">2024-06-03T20:01:06Z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de-links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