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Group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2024-06-01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Meeting</dc:title>
  <dc:creator/>
  <cp:keywords/>
  <dcterms:created xsi:type="dcterms:W3CDTF">2024-06-03T20:01:06Z</dcterms:created>
  <dcterms:modified xsi:type="dcterms:W3CDTF">2024-06-03T20:01:06Z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date">
    <vt:lpwstr>2024-06-01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