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Current Sheets in the Solar Wind: Parker Solar Probe Observations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SPARTHB</a:t>
            </a:r>
            <a:br/>
            <a:br/>
            <a:r>
              <a:rPr/>
              <a:t>Zijin Zhang</a:t>
            </a:r>
            <a:br/>
            <a:r>
              <a:rPr/>
              <a:t>Anton V. Artemyev</a:t>
            </a:r>
            <a:br/>
            <a:r>
              <a:rPr/>
              <a:t>Vassilis Angelopoulos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2024-05-01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Sheets in the Solar Wind: Parker Solar Probe Observations</dc:title>
  <dc:creator>Zijin Zhang; Anton V. Artemyev; Vassilis Angelopoulos</dc:creator>
  <cp:keywords/>
  <dcterms:created xsi:type="dcterms:W3CDTF">2024-08-28T22:48:52Z</dcterms:created>
  <dcterms:modified xsi:type="dcterms:W3CDTF">2024-08-28T22:48:52Z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date">
    <vt:lpwstr>2024-05-01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lide-number">
    <vt:lpwstr>True</vt:lpwstr>
  </property>
  <property fmtid="{D5CDD505-2E9C-101B-9397-08002B2CF9AE}" pid="12" name="subtitle">
    <vt:lpwstr>SPARTHB</vt:lpwstr>
  </property>
  <property fmtid="{D5CDD505-2E9C-101B-9397-08002B2CF9AE}" pid="13" name="toc-title">
    <vt:lpwstr>Table of contents</vt:lpwstr>
  </property>
</Properties>
</file>