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7"/>
  </p:notesMasterIdLst>
  <p:sldIdLst>
    <p:sldId id="462" r:id="rId2"/>
    <p:sldId id="482" r:id="rId3"/>
    <p:sldId id="483" r:id="rId4"/>
    <p:sldId id="484" r:id="rId5"/>
    <p:sldId id="485" r:id="rId6"/>
    <p:sldId id="488" r:id="rId7"/>
    <p:sldId id="502" r:id="rId8"/>
    <p:sldId id="503" r:id="rId9"/>
    <p:sldId id="539" r:id="rId10"/>
    <p:sldId id="554" r:id="rId11"/>
    <p:sldId id="549" r:id="rId12"/>
    <p:sldId id="522" r:id="rId13"/>
    <p:sldId id="523" r:id="rId14"/>
    <p:sldId id="524" r:id="rId15"/>
    <p:sldId id="525" r:id="rId16"/>
    <p:sldId id="526" r:id="rId17"/>
    <p:sldId id="527" r:id="rId18"/>
    <p:sldId id="528" r:id="rId19"/>
    <p:sldId id="529" r:id="rId20"/>
    <p:sldId id="530" r:id="rId21"/>
    <p:sldId id="531" r:id="rId22"/>
    <p:sldId id="533" r:id="rId23"/>
    <p:sldId id="551" r:id="rId24"/>
    <p:sldId id="534" r:id="rId25"/>
    <p:sldId id="535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8E7"/>
    <a:srgbClr val="FFFFFF"/>
    <a:srgbClr val="FAA700"/>
    <a:srgbClr val="FFCC66"/>
    <a:srgbClr val="F1CDFF"/>
    <a:srgbClr val="FFF1CD"/>
    <a:srgbClr val="C04F15"/>
    <a:srgbClr val="196B24"/>
    <a:srgbClr val="3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76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5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E903A0-CC60-4CDC-B2BC-4C38FACC8886}" type="datetimeFigureOut">
              <a:rPr lang="ko-KR" altLang="en-US" smtClean="0"/>
              <a:t>2025-03-18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584FA-8658-468E-901C-B6B001707F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0849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06400"/>
            <a:ext cx="9144000" cy="1487052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7055" y="2752439"/>
            <a:ext cx="6437746" cy="3264313"/>
          </a:xfrm>
        </p:spPr>
        <p:txBody>
          <a:bodyPr>
            <a:normAutofit/>
          </a:bodyPr>
          <a:lstStyle>
            <a:lvl1pPr marL="0" indent="0" algn="ctr">
              <a:buNone/>
              <a:defRPr sz="3600"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40F8678-ABD0-58BF-820E-47C01C143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7BE93F9-CDBD-0482-BA89-0B3309059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anchor="b"/>
          <a:lstStyle>
            <a:lvl1pPr>
              <a:defRPr sz="2400">
                <a:latin typeface="+mn-ea"/>
                <a:ea typeface="+mn-ea"/>
              </a:defRPr>
            </a:lvl1pPr>
          </a:lstStyle>
          <a:p>
            <a:fld id="{C5E34F3F-6B99-4636-8969-C84AC0DE006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EA44422-D911-694E-7011-AF1A0AFAFC95}"/>
              </a:ext>
            </a:extLst>
          </p:cNvPr>
          <p:cNvCxnSpPr>
            <a:cxnSpLocks/>
          </p:cNvCxnSpPr>
          <p:nvPr userDrawn="1"/>
        </p:nvCxnSpPr>
        <p:spPr>
          <a:xfrm>
            <a:off x="276514" y="6105492"/>
            <a:ext cx="856268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6953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E34F3F-6B99-4636-8969-C84AC0DE0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866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E34F3F-6B99-4636-8969-C84AC0DE0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257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E34F3F-6B99-4636-8969-C84AC0DE0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574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E34F3F-6B99-4636-8969-C84AC0DE0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235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E34F3F-6B99-4636-8969-C84AC0DE0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424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E34F3F-6B99-4636-8969-C84AC0DE0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7805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E34F3F-6B99-4636-8969-C84AC0DE0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883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E34F3F-6B99-4636-8969-C84AC0DE0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568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E34F3F-6B99-4636-8969-C84AC0DE0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5845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E34F3F-6B99-4636-8969-C84AC0DE0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960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785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94567"/>
            <a:ext cx="7886700" cy="48823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4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fld id="{C5E34F3F-6B99-4636-8969-C84AC0DE006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바닥글 개체 틀 7">
            <a:extLst>
              <a:ext uri="{FF2B5EF4-FFF2-40B4-BE49-F238E27FC236}">
                <a16:creationId xmlns:a16="http://schemas.microsoft.com/office/drawing/2014/main" id="{06D9478A-A167-4ED1-6E19-17AB72DB5D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anchor="b"/>
          <a:lstStyle>
            <a:lvl1pPr algn="ctr">
              <a:defRPr sz="24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r>
              <a:rPr lang="en-US" altLang="ko-KR"/>
              <a:t>C (2025)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3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DD0D9C-971D-2DCB-FB74-0CB8BA5FCB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98D39D-81D8-07A5-22B0-D056DEB352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실습</a:t>
            </a:r>
            <a:r>
              <a:rPr lang="en-US" altLang="ko-KR"/>
              <a:t>: </a:t>
            </a:r>
            <a:r>
              <a:rPr lang="ko-KR" altLang="en-US"/>
              <a:t>정수 타입</a:t>
            </a:r>
          </a:p>
        </p:txBody>
      </p:sp>
    </p:spTree>
    <p:extLst>
      <p:ext uri="{BB962C8B-B14F-4D97-AF65-F5344CB8AC3E}">
        <p14:creationId xmlns:p14="http://schemas.microsoft.com/office/powerpoint/2010/main" val="3892742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0EA029-C2DF-1CBE-2F5B-AC7EE82E1D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F1A0C255-7661-1037-38B5-B86799D1B4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82C583D-9846-1AC3-57CA-EF99314D2B7C}"/>
              </a:ext>
            </a:extLst>
          </p:cNvPr>
          <p:cNvSpPr txBox="1"/>
          <p:nvPr/>
        </p:nvSpPr>
        <p:spPr>
          <a:xfrm>
            <a:off x="0" y="4743856"/>
            <a:ext cx="9144000" cy="646331"/>
          </a:xfrm>
          <a:prstGeom prst="rect">
            <a:avLst/>
          </a:prstGeom>
          <a:solidFill>
            <a:srgbClr val="FFFFFF">
              <a:alpha val="85098"/>
            </a:srgbClr>
          </a:solidFill>
        </p:spPr>
        <p:txBody>
          <a:bodyPr wrap="square" rtlCol="0">
            <a:spAutoFit/>
          </a:bodyPr>
          <a:lstStyle/>
          <a:p>
            <a:r>
              <a:rPr lang="ko-KR" altLang="en-US" sz="3600" b="1">
                <a:solidFill>
                  <a:schemeClr val="accent3"/>
                </a:solidFill>
              </a:rPr>
              <a:t>저장하기 버튼 클릭</a:t>
            </a:r>
            <a:endParaRPr lang="en-US" altLang="ko-KR" sz="3600" b="1">
              <a:solidFill>
                <a:schemeClr val="accent3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4360874-7CC6-DB73-1479-F22BA4856087}"/>
              </a:ext>
            </a:extLst>
          </p:cNvPr>
          <p:cNvSpPr/>
          <p:nvPr/>
        </p:nvSpPr>
        <p:spPr>
          <a:xfrm>
            <a:off x="728420" y="751563"/>
            <a:ext cx="248612" cy="175363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507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982DA6-7380-EF92-8506-52DDD7FAA6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2AD41098-C9A1-8BDE-F91C-76D31750F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2B5ECBC-3F49-4130-FE11-F6AAD97ACFBD}"/>
              </a:ext>
            </a:extLst>
          </p:cNvPr>
          <p:cNvSpPr txBox="1"/>
          <p:nvPr/>
        </p:nvSpPr>
        <p:spPr>
          <a:xfrm>
            <a:off x="0" y="4743856"/>
            <a:ext cx="9144000" cy="646331"/>
          </a:xfrm>
          <a:prstGeom prst="rect">
            <a:avLst/>
          </a:prstGeom>
          <a:solidFill>
            <a:srgbClr val="FFFFFF">
              <a:alpha val="8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ko-KR" sz="3600" b="1">
                <a:solidFill>
                  <a:schemeClr val="accent3"/>
                </a:solidFill>
              </a:rPr>
              <a:t>Github Desktop </a:t>
            </a:r>
            <a:r>
              <a:rPr lang="ko-KR" altLang="en-US" sz="3600" b="1">
                <a:solidFill>
                  <a:schemeClr val="accent3"/>
                </a:solidFill>
              </a:rPr>
              <a:t>창 띄우기</a:t>
            </a:r>
            <a:endParaRPr lang="en-US" altLang="ko-KR" sz="3600" b="1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186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EDF9A9-2C95-AC87-BE57-B382712A4E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D2972738-AD0F-A96D-ABBD-A2DC2F15FC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40223A9-8DEE-5897-70C7-EF439DDAD2B5}"/>
              </a:ext>
            </a:extLst>
          </p:cNvPr>
          <p:cNvSpPr txBox="1"/>
          <p:nvPr/>
        </p:nvSpPr>
        <p:spPr>
          <a:xfrm>
            <a:off x="0" y="4743856"/>
            <a:ext cx="9144000" cy="646331"/>
          </a:xfrm>
          <a:prstGeom prst="rect">
            <a:avLst/>
          </a:prstGeom>
          <a:solidFill>
            <a:srgbClr val="FFFFFF">
              <a:alpha val="8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ko-KR" sz="3600" b="1">
                <a:solidFill>
                  <a:schemeClr val="accent3"/>
                </a:solidFill>
              </a:rPr>
              <a:t>Changes </a:t>
            </a:r>
            <a:r>
              <a:rPr lang="ko-KR" altLang="en-US" sz="3600" b="1">
                <a:solidFill>
                  <a:schemeClr val="accent3"/>
                </a:solidFill>
              </a:rPr>
              <a:t>클릭</a:t>
            </a:r>
            <a:endParaRPr lang="en-US" altLang="ko-KR" sz="3600" b="1">
              <a:solidFill>
                <a:schemeClr val="accent3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62E7ADB-A7A3-CEDD-1529-2A8297A7A4EB}"/>
              </a:ext>
            </a:extLst>
          </p:cNvPr>
          <p:cNvSpPr/>
          <p:nvPr/>
        </p:nvSpPr>
        <p:spPr>
          <a:xfrm>
            <a:off x="1" y="975882"/>
            <a:ext cx="680936" cy="204408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771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8FE4A6-CAA0-CBF7-1935-51B31DD7A3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0B529BBD-5F9C-7A7D-F7D9-E0A842702E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5364004-21AC-42DF-A89C-4A30924BA18D}"/>
              </a:ext>
            </a:extLst>
          </p:cNvPr>
          <p:cNvSpPr txBox="1"/>
          <p:nvPr/>
        </p:nvSpPr>
        <p:spPr>
          <a:xfrm>
            <a:off x="0" y="4743856"/>
            <a:ext cx="9144000" cy="646331"/>
          </a:xfrm>
          <a:prstGeom prst="rect">
            <a:avLst/>
          </a:prstGeom>
          <a:solidFill>
            <a:srgbClr val="FFFFFF">
              <a:alpha val="8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ko-KR" sz="3600" b="1">
                <a:solidFill>
                  <a:schemeClr val="accent3"/>
                </a:solidFill>
              </a:rPr>
              <a:t>Commit </a:t>
            </a:r>
            <a:r>
              <a:rPr lang="ko-KR" altLang="en-US" sz="3600" b="1">
                <a:solidFill>
                  <a:schemeClr val="accent3"/>
                </a:solidFill>
              </a:rPr>
              <a:t>클릭</a:t>
            </a:r>
            <a:endParaRPr lang="en-US" altLang="ko-KR" sz="3600" b="1">
              <a:solidFill>
                <a:schemeClr val="accent3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7AB13FA-0B65-6A90-DC2C-F68EC55E9015}"/>
              </a:ext>
            </a:extLst>
          </p:cNvPr>
          <p:cNvSpPr/>
          <p:nvPr/>
        </p:nvSpPr>
        <p:spPr>
          <a:xfrm>
            <a:off x="0" y="6044119"/>
            <a:ext cx="1335932" cy="242381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282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30E51D-7C9C-7E22-8A16-E61E7BBFC0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96ADD2C0-6278-A94C-C2FD-44939E2F2D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9524D9A-2313-1D5C-3469-EF5A90E325F6}"/>
              </a:ext>
            </a:extLst>
          </p:cNvPr>
          <p:cNvSpPr txBox="1"/>
          <p:nvPr/>
        </p:nvSpPr>
        <p:spPr>
          <a:xfrm>
            <a:off x="0" y="4743856"/>
            <a:ext cx="9144000" cy="646331"/>
          </a:xfrm>
          <a:prstGeom prst="rect">
            <a:avLst/>
          </a:prstGeom>
          <a:solidFill>
            <a:srgbClr val="FFFFFF">
              <a:alpha val="8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ko-KR" sz="3600" b="1">
                <a:solidFill>
                  <a:schemeClr val="accent3"/>
                </a:solidFill>
              </a:rPr>
              <a:t>Current branch </a:t>
            </a:r>
            <a:r>
              <a:rPr lang="ko-KR" altLang="en-US" sz="3600" b="1">
                <a:solidFill>
                  <a:schemeClr val="accent3"/>
                </a:solidFill>
              </a:rPr>
              <a:t>클릭</a:t>
            </a:r>
            <a:endParaRPr lang="en-US" altLang="ko-KR" sz="3600" b="1">
              <a:solidFill>
                <a:schemeClr val="accent3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86356C5-9BC4-DB1B-207A-49410D0A6E79}"/>
              </a:ext>
            </a:extLst>
          </p:cNvPr>
          <p:cNvSpPr/>
          <p:nvPr/>
        </p:nvSpPr>
        <p:spPr>
          <a:xfrm>
            <a:off x="1335932" y="706877"/>
            <a:ext cx="1251625" cy="291829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7946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9280A1-6292-6C41-A1D0-47768825E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C397580D-FA47-162D-B919-CBC087E7AF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C6405FE-9ADC-D776-46FD-0764D14032DF}"/>
              </a:ext>
            </a:extLst>
          </p:cNvPr>
          <p:cNvSpPr txBox="1"/>
          <p:nvPr/>
        </p:nvSpPr>
        <p:spPr>
          <a:xfrm>
            <a:off x="0" y="4743856"/>
            <a:ext cx="9144000" cy="646331"/>
          </a:xfrm>
          <a:prstGeom prst="rect">
            <a:avLst/>
          </a:prstGeom>
          <a:solidFill>
            <a:srgbClr val="FFFFFF">
              <a:alpha val="8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ko-KR" sz="3600" b="1">
                <a:solidFill>
                  <a:schemeClr val="accent3"/>
                </a:solidFill>
              </a:rPr>
              <a:t>New branch </a:t>
            </a:r>
            <a:r>
              <a:rPr lang="ko-KR" altLang="en-US" sz="3600" b="1">
                <a:solidFill>
                  <a:schemeClr val="accent3"/>
                </a:solidFill>
              </a:rPr>
              <a:t>클릭</a:t>
            </a:r>
            <a:endParaRPr lang="en-US" altLang="ko-KR" sz="3600" b="1">
              <a:solidFill>
                <a:schemeClr val="accent3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F1DD064-D9D5-1940-AD81-852ED42B76BE}"/>
              </a:ext>
            </a:extLst>
          </p:cNvPr>
          <p:cNvSpPr/>
          <p:nvPr/>
        </p:nvSpPr>
        <p:spPr>
          <a:xfrm>
            <a:off x="2749685" y="1108954"/>
            <a:ext cx="544749" cy="304799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3740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D36080-3D3D-B710-DA53-4F45E02EB4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4C30FBB4-A8C2-4838-05F1-457C2ADE95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0635C1D-CEB6-B55F-812F-C2D7AE0ECFCE}"/>
              </a:ext>
            </a:extLst>
          </p:cNvPr>
          <p:cNvSpPr txBox="1"/>
          <p:nvPr/>
        </p:nvSpPr>
        <p:spPr>
          <a:xfrm>
            <a:off x="0" y="4743856"/>
            <a:ext cx="9144000" cy="646331"/>
          </a:xfrm>
          <a:prstGeom prst="rect">
            <a:avLst/>
          </a:prstGeom>
          <a:solidFill>
            <a:srgbClr val="FFFFFF">
              <a:alpha val="85098"/>
            </a:srgbClr>
          </a:solidFill>
        </p:spPr>
        <p:txBody>
          <a:bodyPr wrap="square" rtlCol="0">
            <a:spAutoFit/>
          </a:bodyPr>
          <a:lstStyle/>
          <a:p>
            <a:r>
              <a:rPr lang="ko-KR" altLang="en-US" sz="3600" b="1">
                <a:solidFill>
                  <a:schemeClr val="accent3"/>
                </a:solidFill>
              </a:rPr>
              <a:t>제</a:t>
            </a:r>
            <a:r>
              <a:rPr lang="en-US" altLang="ko-KR" sz="3600" b="1">
                <a:solidFill>
                  <a:schemeClr val="accent3"/>
                </a:solidFill>
              </a:rPr>
              <a:t>2</a:t>
            </a:r>
            <a:r>
              <a:rPr lang="ko-KR" altLang="en-US" sz="3600" b="1">
                <a:solidFill>
                  <a:schemeClr val="accent3"/>
                </a:solidFill>
              </a:rPr>
              <a:t>장</a:t>
            </a:r>
            <a:r>
              <a:rPr lang="en-US" altLang="ko-KR" sz="3600" b="1">
                <a:solidFill>
                  <a:schemeClr val="accent3"/>
                </a:solidFill>
              </a:rPr>
              <a:t>_</a:t>
            </a:r>
            <a:r>
              <a:rPr lang="ko-KR" altLang="en-US" sz="3600" b="1">
                <a:solidFill>
                  <a:schemeClr val="accent3"/>
                </a:solidFill>
              </a:rPr>
              <a:t>타입</a:t>
            </a:r>
            <a:r>
              <a:rPr lang="en-US" altLang="ko-KR" sz="3600" b="1">
                <a:solidFill>
                  <a:schemeClr val="accent3"/>
                </a:solidFill>
              </a:rPr>
              <a:t>_</a:t>
            </a:r>
            <a:r>
              <a:rPr lang="ko-KR" altLang="en-US" sz="3600" b="1">
                <a:solidFill>
                  <a:schemeClr val="accent3"/>
                </a:solidFill>
              </a:rPr>
              <a:t>정수 클릭</a:t>
            </a:r>
            <a:endParaRPr lang="en-US" altLang="ko-KR" sz="3600" b="1">
              <a:solidFill>
                <a:schemeClr val="accent3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19E57CD-CA05-8227-E090-A5FC96AC4DCA}"/>
              </a:ext>
            </a:extLst>
          </p:cNvPr>
          <p:cNvSpPr/>
          <p:nvPr/>
        </p:nvSpPr>
        <p:spPr>
          <a:xfrm>
            <a:off x="3586264" y="3488988"/>
            <a:ext cx="1977957" cy="434501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09125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76D2BA-3CCC-100E-D5A9-DABBBAF708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918A3649-B349-7082-336E-174B5067A3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817D8EF-BD3F-8BD0-2C88-F418ACB846D8}"/>
              </a:ext>
            </a:extLst>
          </p:cNvPr>
          <p:cNvSpPr txBox="1"/>
          <p:nvPr/>
        </p:nvSpPr>
        <p:spPr>
          <a:xfrm>
            <a:off x="0" y="4743856"/>
            <a:ext cx="9144000" cy="646331"/>
          </a:xfrm>
          <a:prstGeom prst="rect">
            <a:avLst/>
          </a:prstGeom>
          <a:solidFill>
            <a:srgbClr val="FFFFFF">
              <a:alpha val="8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ko-KR" sz="3600" b="1">
                <a:solidFill>
                  <a:schemeClr val="accent3"/>
                </a:solidFill>
              </a:rPr>
              <a:t>3</a:t>
            </a:r>
            <a:r>
              <a:rPr lang="ko-KR" altLang="en-US" sz="3600" b="1">
                <a:solidFill>
                  <a:schemeClr val="accent3"/>
                </a:solidFill>
              </a:rPr>
              <a:t>주차</a:t>
            </a:r>
            <a:r>
              <a:rPr lang="en-US" altLang="ko-KR" sz="3600" b="1">
                <a:solidFill>
                  <a:schemeClr val="accent3"/>
                </a:solidFill>
              </a:rPr>
              <a:t>_</a:t>
            </a:r>
            <a:r>
              <a:rPr lang="ko-KR" altLang="en-US" sz="3600" b="1">
                <a:solidFill>
                  <a:schemeClr val="accent3"/>
                </a:solidFill>
              </a:rPr>
              <a:t>타입</a:t>
            </a:r>
            <a:r>
              <a:rPr lang="en-US" altLang="ko-KR" sz="3600" b="1">
                <a:solidFill>
                  <a:schemeClr val="accent3"/>
                </a:solidFill>
              </a:rPr>
              <a:t>_</a:t>
            </a:r>
            <a:r>
              <a:rPr lang="ko-KR" altLang="en-US" sz="3600" b="1">
                <a:solidFill>
                  <a:schemeClr val="accent3"/>
                </a:solidFill>
              </a:rPr>
              <a:t>정수</a:t>
            </a:r>
            <a:r>
              <a:rPr lang="en-US" altLang="ko-KR" sz="3600" b="1">
                <a:solidFill>
                  <a:schemeClr val="accent3"/>
                </a:solidFill>
              </a:rPr>
              <a:t> </a:t>
            </a:r>
            <a:r>
              <a:rPr lang="ko-KR" altLang="en-US" sz="3600" b="1">
                <a:solidFill>
                  <a:schemeClr val="accent3"/>
                </a:solidFill>
              </a:rPr>
              <a:t>입력</a:t>
            </a:r>
            <a:endParaRPr lang="en-US" altLang="ko-KR" sz="3600" b="1">
              <a:solidFill>
                <a:schemeClr val="accent3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1450F75-092E-3AB6-F446-AAD860C8D54C}"/>
              </a:ext>
            </a:extLst>
          </p:cNvPr>
          <p:cNvSpPr/>
          <p:nvPr/>
        </p:nvSpPr>
        <p:spPr>
          <a:xfrm>
            <a:off x="3586264" y="2718148"/>
            <a:ext cx="1977957" cy="200416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8714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A97066-285E-376B-E554-844604CD52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CA65FDE7-996B-8391-C11F-EB195034F3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DE12BD2-E9E7-A9B5-3280-8C05B09653B3}"/>
              </a:ext>
            </a:extLst>
          </p:cNvPr>
          <p:cNvSpPr txBox="1"/>
          <p:nvPr/>
        </p:nvSpPr>
        <p:spPr>
          <a:xfrm>
            <a:off x="0" y="4743856"/>
            <a:ext cx="9144000" cy="646331"/>
          </a:xfrm>
          <a:prstGeom prst="rect">
            <a:avLst/>
          </a:prstGeom>
          <a:solidFill>
            <a:srgbClr val="FFFFFF">
              <a:alpha val="8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ko-KR" sz="3600" b="1">
                <a:solidFill>
                  <a:schemeClr val="accent3"/>
                </a:solidFill>
              </a:rPr>
              <a:t>Create</a:t>
            </a:r>
            <a:r>
              <a:rPr lang="ko-KR" altLang="en-US" sz="3600" b="1">
                <a:solidFill>
                  <a:schemeClr val="accent3"/>
                </a:solidFill>
              </a:rPr>
              <a:t> </a:t>
            </a:r>
            <a:r>
              <a:rPr lang="en-US" altLang="ko-KR" sz="3600" b="1">
                <a:solidFill>
                  <a:schemeClr val="accent3"/>
                </a:solidFill>
              </a:rPr>
              <a:t>branch</a:t>
            </a:r>
            <a:r>
              <a:rPr lang="ko-KR" altLang="en-US" sz="3600" b="1">
                <a:solidFill>
                  <a:schemeClr val="accent3"/>
                </a:solidFill>
              </a:rPr>
              <a:t> 클릭</a:t>
            </a:r>
            <a:endParaRPr lang="en-US" altLang="ko-KR" sz="3600" b="1">
              <a:solidFill>
                <a:schemeClr val="accent3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0B094A7-832B-3A1A-5F49-2B6A5CCB4650}"/>
              </a:ext>
            </a:extLst>
          </p:cNvPr>
          <p:cNvSpPr/>
          <p:nvPr/>
        </p:nvSpPr>
        <p:spPr>
          <a:xfrm>
            <a:off x="4169924" y="4293140"/>
            <a:ext cx="771728" cy="265890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1304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3E08C5-CFEA-490C-9FD4-1AA5029A3D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A6B3932E-BB17-354D-25FB-BF112A0500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86E0303-BC70-373D-37A6-543B064C6DDF}"/>
              </a:ext>
            </a:extLst>
          </p:cNvPr>
          <p:cNvSpPr txBox="1"/>
          <p:nvPr/>
        </p:nvSpPr>
        <p:spPr>
          <a:xfrm>
            <a:off x="0" y="4743856"/>
            <a:ext cx="9144000" cy="646331"/>
          </a:xfrm>
          <a:prstGeom prst="rect">
            <a:avLst/>
          </a:prstGeom>
          <a:solidFill>
            <a:srgbClr val="FFFFFF">
              <a:alpha val="8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ko-KR" sz="3600" b="1">
                <a:solidFill>
                  <a:schemeClr val="accent3"/>
                </a:solidFill>
              </a:rPr>
              <a:t>Publish</a:t>
            </a:r>
            <a:r>
              <a:rPr lang="ko-KR" altLang="en-US" sz="3600" b="1">
                <a:solidFill>
                  <a:schemeClr val="accent3"/>
                </a:solidFill>
              </a:rPr>
              <a:t> </a:t>
            </a:r>
            <a:r>
              <a:rPr lang="en-US" altLang="ko-KR" sz="3600" b="1">
                <a:solidFill>
                  <a:schemeClr val="accent3"/>
                </a:solidFill>
              </a:rPr>
              <a:t>branch</a:t>
            </a:r>
            <a:r>
              <a:rPr lang="ko-KR" altLang="en-US" sz="3600" b="1">
                <a:solidFill>
                  <a:schemeClr val="accent3"/>
                </a:solidFill>
              </a:rPr>
              <a:t> 클릭</a:t>
            </a:r>
            <a:endParaRPr lang="en-US" altLang="ko-KR" sz="3600" b="1">
              <a:solidFill>
                <a:schemeClr val="accent3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DBA05A-0CB0-67C5-CC79-436860E9BA43}"/>
              </a:ext>
            </a:extLst>
          </p:cNvPr>
          <p:cNvSpPr/>
          <p:nvPr/>
        </p:nvSpPr>
        <p:spPr>
          <a:xfrm>
            <a:off x="6089516" y="1994169"/>
            <a:ext cx="771728" cy="265890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4779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C0F3EF-8F2A-73B4-DD4D-1E4A05DE5F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8E7F1432-B0AD-212E-CEFF-A31F077B03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EEB0B01-2924-9ED1-4D0B-7E4EF78194FF}"/>
              </a:ext>
            </a:extLst>
          </p:cNvPr>
          <p:cNvSpPr txBox="1"/>
          <p:nvPr/>
        </p:nvSpPr>
        <p:spPr>
          <a:xfrm>
            <a:off x="0" y="1192489"/>
            <a:ext cx="9072664" cy="646331"/>
          </a:xfrm>
          <a:prstGeom prst="rect">
            <a:avLst/>
          </a:prstGeom>
          <a:solidFill>
            <a:srgbClr val="FFFFFF">
              <a:alpha val="8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ko-KR" sz="3600" b="1">
                <a:solidFill>
                  <a:schemeClr val="accent3"/>
                </a:solidFill>
              </a:rPr>
              <a:t>Github desktop </a:t>
            </a:r>
            <a:r>
              <a:rPr lang="ko-KR" altLang="en-US" sz="3600" b="1">
                <a:solidFill>
                  <a:schemeClr val="accent3"/>
                </a:solidFill>
              </a:rPr>
              <a:t>화면 띄우기</a:t>
            </a:r>
            <a:endParaRPr lang="en-US" altLang="ko-KR" sz="3600" b="1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63280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87DE75-7E4F-2D7E-A942-AAEE0A9A27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A49A5ADD-7D65-BF2F-F90D-538DFA41AA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67561AF-4526-E568-B5F9-B5A7096307D7}"/>
              </a:ext>
            </a:extLst>
          </p:cNvPr>
          <p:cNvSpPr txBox="1"/>
          <p:nvPr/>
        </p:nvSpPr>
        <p:spPr>
          <a:xfrm>
            <a:off x="0" y="4743856"/>
            <a:ext cx="9144000" cy="646331"/>
          </a:xfrm>
          <a:prstGeom prst="rect">
            <a:avLst/>
          </a:prstGeom>
          <a:solidFill>
            <a:srgbClr val="FFFFFF">
              <a:alpha val="8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ko-KR" sz="3600" b="1">
                <a:solidFill>
                  <a:schemeClr val="accent3"/>
                </a:solidFill>
              </a:rPr>
              <a:t>Repository</a:t>
            </a:r>
            <a:r>
              <a:rPr lang="ko-KR" altLang="en-US" sz="3600" b="1">
                <a:solidFill>
                  <a:schemeClr val="accent3"/>
                </a:solidFill>
              </a:rPr>
              <a:t> 클릭</a:t>
            </a:r>
            <a:endParaRPr lang="en-US" altLang="ko-KR" sz="3600" b="1">
              <a:solidFill>
                <a:schemeClr val="accent3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B61BFF8-741D-020E-F1FC-C423085D3F1E}"/>
              </a:ext>
            </a:extLst>
          </p:cNvPr>
          <p:cNvSpPr/>
          <p:nvPr/>
        </p:nvSpPr>
        <p:spPr>
          <a:xfrm>
            <a:off x="856035" y="522050"/>
            <a:ext cx="421532" cy="230222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4472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541085-F0E1-18D0-E355-B23F1F0731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47FBDDED-DA87-E466-B780-C83348A65B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A8832B0-4EA2-4CF7-BF24-11938483C055}"/>
              </a:ext>
            </a:extLst>
          </p:cNvPr>
          <p:cNvSpPr txBox="1"/>
          <p:nvPr/>
        </p:nvSpPr>
        <p:spPr>
          <a:xfrm>
            <a:off x="0" y="4743856"/>
            <a:ext cx="9144000" cy="646331"/>
          </a:xfrm>
          <a:prstGeom prst="rect">
            <a:avLst/>
          </a:prstGeom>
          <a:solidFill>
            <a:srgbClr val="FFFFFF">
              <a:alpha val="8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ko-KR" sz="3600" b="1">
                <a:solidFill>
                  <a:schemeClr val="accent3"/>
                </a:solidFill>
              </a:rPr>
              <a:t>View on </a:t>
            </a:r>
            <a:r>
              <a:rPr lang="en-US" altLang="ko-KR" sz="3600" b="1" err="1">
                <a:solidFill>
                  <a:schemeClr val="accent3"/>
                </a:solidFill>
              </a:rPr>
              <a:t>Github</a:t>
            </a:r>
            <a:r>
              <a:rPr lang="ko-KR" altLang="en-US" sz="3600" b="1">
                <a:solidFill>
                  <a:schemeClr val="accent3"/>
                </a:solidFill>
              </a:rPr>
              <a:t> 클릭</a:t>
            </a:r>
            <a:endParaRPr lang="en-US" altLang="ko-KR" sz="3600" b="1">
              <a:solidFill>
                <a:schemeClr val="accent3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FC1653C-9060-4567-676D-F2A4EAE74CFC}"/>
              </a:ext>
            </a:extLst>
          </p:cNvPr>
          <p:cNvSpPr/>
          <p:nvPr/>
        </p:nvSpPr>
        <p:spPr>
          <a:xfrm>
            <a:off x="862519" y="1352701"/>
            <a:ext cx="1394297" cy="320455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62956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680EFD-7FDE-863A-AA9E-8D122FDCBF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E19D5E3C-4D9B-DD89-E300-B1FA80C5C2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33513F3-E29B-FBA9-85F3-14DB78C7A8D9}"/>
              </a:ext>
            </a:extLst>
          </p:cNvPr>
          <p:cNvSpPr txBox="1"/>
          <p:nvPr/>
        </p:nvSpPr>
        <p:spPr>
          <a:xfrm>
            <a:off x="0" y="4743856"/>
            <a:ext cx="9144000" cy="646331"/>
          </a:xfrm>
          <a:prstGeom prst="rect">
            <a:avLst/>
          </a:prstGeom>
          <a:solidFill>
            <a:srgbClr val="FFFFFF">
              <a:alpha val="8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ko-KR" sz="3600" b="1">
                <a:solidFill>
                  <a:schemeClr val="accent3"/>
                </a:solidFill>
              </a:rPr>
              <a:t>main</a:t>
            </a:r>
            <a:r>
              <a:rPr lang="ko-KR" altLang="en-US" sz="3600" b="1">
                <a:solidFill>
                  <a:schemeClr val="accent3"/>
                </a:solidFill>
              </a:rPr>
              <a:t> </a:t>
            </a:r>
            <a:r>
              <a:rPr lang="ko-KR" altLang="en-US" sz="3600" b="1" err="1">
                <a:solidFill>
                  <a:schemeClr val="accent3"/>
                </a:solidFill>
              </a:rPr>
              <a:t>브랜치</a:t>
            </a:r>
            <a:r>
              <a:rPr lang="en-US" altLang="ko-KR" sz="3600" b="1">
                <a:solidFill>
                  <a:schemeClr val="accent3"/>
                </a:solidFill>
              </a:rPr>
              <a:t> </a:t>
            </a:r>
            <a:r>
              <a:rPr lang="ko-KR" altLang="en-US" sz="3600" b="1">
                <a:solidFill>
                  <a:schemeClr val="accent3"/>
                </a:solidFill>
              </a:rPr>
              <a:t>클릭</a:t>
            </a:r>
            <a:endParaRPr lang="en-US" altLang="ko-KR" sz="3600" b="1">
              <a:solidFill>
                <a:schemeClr val="accent3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B10457E-7DA5-6DD1-B1F7-949A0C5CF7F3}"/>
              </a:ext>
            </a:extLst>
          </p:cNvPr>
          <p:cNvSpPr/>
          <p:nvPr/>
        </p:nvSpPr>
        <p:spPr>
          <a:xfrm>
            <a:off x="1232837" y="2847748"/>
            <a:ext cx="639804" cy="333844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2812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80B135-A060-3832-5273-CB0E0EBA27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0A603915-EB53-641E-A6B3-55E7B4861E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7EC1E37-26CC-DBC7-6314-23CD94F01CA3}"/>
              </a:ext>
            </a:extLst>
          </p:cNvPr>
          <p:cNvSpPr txBox="1"/>
          <p:nvPr/>
        </p:nvSpPr>
        <p:spPr>
          <a:xfrm>
            <a:off x="0" y="4771281"/>
            <a:ext cx="9144000" cy="646331"/>
          </a:xfrm>
          <a:prstGeom prst="rect">
            <a:avLst/>
          </a:prstGeom>
          <a:solidFill>
            <a:srgbClr val="FFFFFF">
              <a:alpha val="85098"/>
            </a:srgbClr>
          </a:solidFill>
        </p:spPr>
        <p:txBody>
          <a:bodyPr wrap="square" rtlCol="0">
            <a:spAutoFit/>
          </a:bodyPr>
          <a:lstStyle/>
          <a:p>
            <a:r>
              <a:rPr lang="ko-KR" altLang="en-US" sz="3600" b="1">
                <a:solidFill>
                  <a:schemeClr val="accent3"/>
                </a:solidFill>
              </a:rPr>
              <a:t>새로 만든 </a:t>
            </a:r>
            <a:r>
              <a:rPr lang="ko-KR" altLang="en-US" sz="3600" b="1" err="1">
                <a:solidFill>
                  <a:schemeClr val="accent3"/>
                </a:solidFill>
              </a:rPr>
              <a:t>브랜치</a:t>
            </a:r>
            <a:r>
              <a:rPr lang="en-US" altLang="ko-KR" sz="3600" b="1">
                <a:solidFill>
                  <a:schemeClr val="accent3"/>
                </a:solidFill>
              </a:rPr>
              <a:t> </a:t>
            </a:r>
            <a:r>
              <a:rPr lang="ko-KR" altLang="en-US" sz="3600" b="1">
                <a:solidFill>
                  <a:schemeClr val="accent3"/>
                </a:solidFill>
              </a:rPr>
              <a:t>클릭</a:t>
            </a:r>
            <a:endParaRPr lang="en-US" altLang="ko-KR" sz="3600" b="1">
              <a:solidFill>
                <a:schemeClr val="accent3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C78139F-FE0E-8282-996F-9B2CA158421F}"/>
              </a:ext>
            </a:extLst>
          </p:cNvPr>
          <p:cNvSpPr/>
          <p:nvPr/>
        </p:nvSpPr>
        <p:spPr>
          <a:xfrm>
            <a:off x="1251626" y="5481377"/>
            <a:ext cx="1738008" cy="128015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13309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5B1AAD-139E-7BB5-FA94-7CFAC4AD9C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A01DF225-EE89-C4C7-CAB4-FD731EC88E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7D08A9A-D2F7-BB0E-1B85-5FF853D2C86B}"/>
              </a:ext>
            </a:extLst>
          </p:cNvPr>
          <p:cNvSpPr txBox="1"/>
          <p:nvPr/>
        </p:nvSpPr>
        <p:spPr>
          <a:xfrm>
            <a:off x="0" y="4743856"/>
            <a:ext cx="9144000" cy="646331"/>
          </a:xfrm>
          <a:prstGeom prst="rect">
            <a:avLst/>
          </a:prstGeom>
          <a:solidFill>
            <a:srgbClr val="FFFFFF">
              <a:alpha val="8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ko-KR" sz="3600" b="1" err="1">
                <a:solidFill>
                  <a:schemeClr val="accent3"/>
                </a:solidFill>
              </a:rPr>
              <a:t>main.c</a:t>
            </a:r>
            <a:r>
              <a:rPr lang="en-US" altLang="ko-KR" sz="3600" b="1">
                <a:solidFill>
                  <a:schemeClr val="accent3"/>
                </a:solidFill>
              </a:rPr>
              <a:t> </a:t>
            </a:r>
            <a:r>
              <a:rPr lang="ko-KR" altLang="en-US" sz="3600" b="1">
                <a:solidFill>
                  <a:schemeClr val="accent3"/>
                </a:solidFill>
              </a:rPr>
              <a:t>클릭</a:t>
            </a:r>
            <a:endParaRPr lang="en-US" altLang="ko-KR" sz="3600" b="1">
              <a:solidFill>
                <a:schemeClr val="accent3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5B119AC-A765-C992-D867-A84A4FCD767F}"/>
              </a:ext>
            </a:extLst>
          </p:cNvPr>
          <p:cNvSpPr/>
          <p:nvPr/>
        </p:nvSpPr>
        <p:spPr>
          <a:xfrm>
            <a:off x="1271392" y="5772230"/>
            <a:ext cx="538619" cy="146317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048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896D87-0298-726A-CDD6-8261539129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56AB75C8-F9A6-24E5-A318-FD1D762E9E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50DB7B3-83C5-E3D1-5581-F57EF8C59B6F}"/>
              </a:ext>
            </a:extLst>
          </p:cNvPr>
          <p:cNvSpPr txBox="1"/>
          <p:nvPr/>
        </p:nvSpPr>
        <p:spPr>
          <a:xfrm>
            <a:off x="0" y="4743856"/>
            <a:ext cx="9144000" cy="646331"/>
          </a:xfrm>
          <a:prstGeom prst="rect">
            <a:avLst/>
          </a:prstGeom>
          <a:solidFill>
            <a:srgbClr val="FFFFFF">
              <a:alpha val="85098"/>
            </a:srgbClr>
          </a:solidFill>
        </p:spPr>
        <p:txBody>
          <a:bodyPr wrap="square" rtlCol="0">
            <a:spAutoFit/>
          </a:bodyPr>
          <a:lstStyle/>
          <a:p>
            <a:r>
              <a:rPr lang="ko-KR" altLang="en-US" sz="3600" b="1">
                <a:solidFill>
                  <a:schemeClr val="accent3"/>
                </a:solidFill>
              </a:rPr>
              <a:t>변경내용 확인</a:t>
            </a:r>
            <a:endParaRPr lang="en-US" altLang="ko-KR" sz="3600" b="1">
              <a:solidFill>
                <a:schemeClr val="accent3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D77A9AB-28ED-DA3A-7718-4F0761AB40C2}"/>
              </a:ext>
            </a:extLst>
          </p:cNvPr>
          <p:cNvSpPr/>
          <p:nvPr/>
        </p:nvSpPr>
        <p:spPr>
          <a:xfrm>
            <a:off x="2272629" y="3744544"/>
            <a:ext cx="689776" cy="270048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553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36E8CC-B1B1-956D-489B-3B2833364D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DB3FB0BF-4051-8116-8969-26299FA2EB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C73AC75-A439-76A8-7580-5FDFF10D6B1F}"/>
              </a:ext>
            </a:extLst>
          </p:cNvPr>
          <p:cNvSpPr txBox="1"/>
          <p:nvPr/>
        </p:nvSpPr>
        <p:spPr>
          <a:xfrm>
            <a:off x="0" y="1192489"/>
            <a:ext cx="9072664" cy="646331"/>
          </a:xfrm>
          <a:prstGeom prst="rect">
            <a:avLst/>
          </a:prstGeom>
          <a:solidFill>
            <a:srgbClr val="FFFFFF">
              <a:alpha val="8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ko-KR" sz="3600" b="1">
                <a:solidFill>
                  <a:schemeClr val="accent3"/>
                </a:solidFill>
              </a:rPr>
              <a:t>Current branch </a:t>
            </a:r>
            <a:r>
              <a:rPr lang="ko-KR" altLang="en-US" sz="3600" b="1">
                <a:solidFill>
                  <a:schemeClr val="accent3"/>
                </a:solidFill>
              </a:rPr>
              <a:t>클릭</a:t>
            </a:r>
            <a:endParaRPr lang="en-US" altLang="ko-KR" sz="3600" b="1">
              <a:solidFill>
                <a:schemeClr val="accent3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6E9C839-6DB2-E63D-6907-7354DA8215FB}"/>
              </a:ext>
            </a:extLst>
          </p:cNvPr>
          <p:cNvSpPr/>
          <p:nvPr/>
        </p:nvSpPr>
        <p:spPr>
          <a:xfrm>
            <a:off x="1322960" y="659714"/>
            <a:ext cx="1303507" cy="371419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223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E713DA-7DD4-4807-0A91-7CC70213E3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42E4FFF3-EB10-3CA4-B05D-B98B93335F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8EF2A41-CDA0-F041-D421-1AD38AC0D7B8}"/>
              </a:ext>
            </a:extLst>
          </p:cNvPr>
          <p:cNvSpPr txBox="1"/>
          <p:nvPr/>
        </p:nvSpPr>
        <p:spPr>
          <a:xfrm>
            <a:off x="0" y="1192489"/>
            <a:ext cx="9072664" cy="646331"/>
          </a:xfrm>
          <a:prstGeom prst="rect">
            <a:avLst/>
          </a:prstGeom>
          <a:solidFill>
            <a:srgbClr val="FFFFFF">
              <a:alpha val="8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ko-KR" sz="3600" b="1">
                <a:solidFill>
                  <a:schemeClr val="accent3"/>
                </a:solidFill>
              </a:rPr>
              <a:t>upstream/</a:t>
            </a:r>
            <a:r>
              <a:rPr lang="ko-KR" altLang="en-US" sz="3600" b="1">
                <a:solidFill>
                  <a:schemeClr val="accent3"/>
                </a:solidFill>
              </a:rPr>
              <a:t>제</a:t>
            </a:r>
            <a:r>
              <a:rPr lang="en-US" altLang="ko-KR" sz="3600" b="1">
                <a:solidFill>
                  <a:schemeClr val="accent3"/>
                </a:solidFill>
              </a:rPr>
              <a:t>2</a:t>
            </a:r>
            <a:r>
              <a:rPr lang="ko-KR" altLang="en-US" sz="3600" b="1">
                <a:solidFill>
                  <a:schemeClr val="accent3"/>
                </a:solidFill>
              </a:rPr>
              <a:t>장</a:t>
            </a:r>
            <a:r>
              <a:rPr lang="en-US" altLang="ko-KR" sz="3600" b="1">
                <a:solidFill>
                  <a:schemeClr val="accent3"/>
                </a:solidFill>
              </a:rPr>
              <a:t>_</a:t>
            </a:r>
            <a:r>
              <a:rPr lang="ko-KR" altLang="en-US" sz="3600" b="1">
                <a:solidFill>
                  <a:schemeClr val="accent3"/>
                </a:solidFill>
              </a:rPr>
              <a:t>타입</a:t>
            </a:r>
            <a:r>
              <a:rPr lang="en-US" altLang="ko-KR" sz="3600" b="1">
                <a:solidFill>
                  <a:schemeClr val="accent3"/>
                </a:solidFill>
              </a:rPr>
              <a:t>_</a:t>
            </a:r>
            <a:r>
              <a:rPr lang="ko-KR" altLang="en-US" sz="3600" b="1">
                <a:solidFill>
                  <a:schemeClr val="accent3"/>
                </a:solidFill>
              </a:rPr>
              <a:t>정수 클릭</a:t>
            </a:r>
            <a:endParaRPr lang="en-US" altLang="ko-KR" sz="3600" b="1">
              <a:solidFill>
                <a:schemeClr val="accent3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4F59190-A699-3F22-D052-4295AA13E9F9}"/>
              </a:ext>
            </a:extLst>
          </p:cNvPr>
          <p:cNvSpPr/>
          <p:nvPr/>
        </p:nvSpPr>
        <p:spPr>
          <a:xfrm>
            <a:off x="1322960" y="5338594"/>
            <a:ext cx="1984444" cy="267272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014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7DC66D-3CDE-887A-5801-4ECBEBA70B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DCE3E8E2-DDC7-5C47-5E30-D91228CC1E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8F7A490-C9AF-0280-A0EC-9D4F07576169}"/>
              </a:ext>
            </a:extLst>
          </p:cNvPr>
          <p:cNvSpPr txBox="1"/>
          <p:nvPr/>
        </p:nvSpPr>
        <p:spPr>
          <a:xfrm>
            <a:off x="0" y="1192489"/>
            <a:ext cx="9072664" cy="646331"/>
          </a:xfrm>
          <a:prstGeom prst="rect">
            <a:avLst/>
          </a:prstGeom>
          <a:solidFill>
            <a:srgbClr val="FFFFFF">
              <a:alpha val="8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ko-KR" sz="3600" b="1">
                <a:solidFill>
                  <a:schemeClr val="accent3"/>
                </a:solidFill>
              </a:rPr>
              <a:t>History </a:t>
            </a:r>
            <a:r>
              <a:rPr lang="ko-KR" altLang="en-US" sz="3600" b="1">
                <a:solidFill>
                  <a:schemeClr val="accent3"/>
                </a:solidFill>
              </a:rPr>
              <a:t>클릭</a:t>
            </a:r>
            <a:endParaRPr lang="en-US" altLang="ko-KR" sz="3600" b="1">
              <a:solidFill>
                <a:schemeClr val="accent3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03B61D5-E84A-5CB0-2B5F-1BB84ABADA1A}"/>
              </a:ext>
            </a:extLst>
          </p:cNvPr>
          <p:cNvSpPr/>
          <p:nvPr/>
        </p:nvSpPr>
        <p:spPr>
          <a:xfrm>
            <a:off x="700390" y="1006780"/>
            <a:ext cx="680938" cy="185710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210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45F5C2-BCCA-A106-DD01-5033F0B1B2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375404CB-BAB6-6D6A-3ACF-887BAE6306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99FB02F-6FBD-B596-4A6A-5D74B3737CE5}"/>
              </a:ext>
            </a:extLst>
          </p:cNvPr>
          <p:cNvSpPr txBox="1"/>
          <p:nvPr/>
        </p:nvSpPr>
        <p:spPr>
          <a:xfrm>
            <a:off x="0" y="2830500"/>
            <a:ext cx="9072664" cy="2862322"/>
          </a:xfrm>
          <a:prstGeom prst="rect">
            <a:avLst/>
          </a:prstGeom>
          <a:solidFill>
            <a:srgbClr val="FFFFFF">
              <a:alpha val="85098"/>
            </a:srgbClr>
          </a:solidFill>
        </p:spPr>
        <p:txBody>
          <a:bodyPr wrap="square" rtlCol="0">
            <a:spAutoFit/>
          </a:bodyPr>
          <a:lstStyle/>
          <a:p>
            <a:r>
              <a:rPr lang="ko-KR" altLang="en-US" sz="3600" b="1" err="1">
                <a:solidFill>
                  <a:schemeClr val="tx1">
                    <a:lumMod val="50000"/>
                    <a:lumOff val="50000"/>
                  </a:schemeClr>
                </a:solidFill>
              </a:rPr>
              <a:t>할일</a:t>
            </a:r>
            <a:r>
              <a:rPr lang="en-US" altLang="ko-KR" sz="3600" b="1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</a:p>
          <a:p>
            <a:r>
              <a:rPr lang="ko-KR" altLang="en-US" sz="3600" b="1">
                <a:solidFill>
                  <a:schemeClr val="tx1">
                    <a:lumMod val="50000"/>
                    <a:lumOff val="50000"/>
                  </a:schemeClr>
                </a:solidFill>
              </a:rPr>
              <a:t>전역변수 선언에서 타입을 음이 아닌 </a:t>
            </a:r>
            <a:r>
              <a:rPr lang="en-US" altLang="ko-KR" sz="3600" b="1">
                <a:solidFill>
                  <a:schemeClr val="tx1">
                    <a:lumMod val="50000"/>
                    <a:lumOff val="50000"/>
                  </a:schemeClr>
                </a:solidFill>
              </a:rPr>
              <a:t>int</a:t>
            </a:r>
            <a:r>
              <a:rPr lang="ko-KR" altLang="en-US" sz="3600" b="1">
                <a:solidFill>
                  <a:schemeClr val="tx1">
                    <a:lumMod val="50000"/>
                    <a:lumOff val="50000"/>
                  </a:schemeClr>
                </a:solidFill>
              </a:rPr>
              <a:t> 타입으로 바꾸기</a:t>
            </a:r>
            <a:endParaRPr lang="en-US" altLang="ko-KR" sz="3600" b="1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3600" b="1">
              <a:solidFill>
                <a:schemeClr val="accent3"/>
              </a:solidFill>
            </a:endParaRPr>
          </a:p>
          <a:p>
            <a:r>
              <a:rPr lang="en-US" altLang="ko-KR" sz="3600" b="1">
                <a:solidFill>
                  <a:schemeClr val="accent3"/>
                </a:solidFill>
              </a:rPr>
              <a:t>Visual Studio </a:t>
            </a:r>
            <a:r>
              <a:rPr lang="ko-KR" altLang="en-US" sz="3600" b="1">
                <a:solidFill>
                  <a:schemeClr val="accent3"/>
                </a:solidFill>
              </a:rPr>
              <a:t>화면 띄우기</a:t>
            </a:r>
            <a:endParaRPr lang="en-US" altLang="ko-KR" sz="3600" b="1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221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85A405-254B-C672-CE18-B09A4EB526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21AF9A4D-11F5-D44B-CFA8-33F4BEB9BA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D3A6DC2-D27C-3FF3-7526-FCFC76245DFD}"/>
              </a:ext>
            </a:extLst>
          </p:cNvPr>
          <p:cNvSpPr txBox="1"/>
          <p:nvPr/>
        </p:nvSpPr>
        <p:spPr>
          <a:xfrm>
            <a:off x="0" y="4743856"/>
            <a:ext cx="9144000" cy="646331"/>
          </a:xfrm>
          <a:prstGeom prst="rect">
            <a:avLst/>
          </a:prstGeom>
          <a:solidFill>
            <a:srgbClr val="FFFFFF">
              <a:alpha val="85098"/>
            </a:srgbClr>
          </a:solidFill>
        </p:spPr>
        <p:txBody>
          <a:bodyPr wrap="square" rtlCol="0">
            <a:spAutoFit/>
          </a:bodyPr>
          <a:lstStyle/>
          <a:p>
            <a:r>
              <a:rPr lang="ko-KR" altLang="en-US" sz="3600" b="1">
                <a:solidFill>
                  <a:schemeClr val="accent3"/>
                </a:solidFill>
              </a:rPr>
              <a:t>다시 로드 클릭</a:t>
            </a:r>
            <a:endParaRPr lang="en-US" altLang="ko-KR" sz="3600" b="1">
              <a:solidFill>
                <a:schemeClr val="accent3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E50B8D4-0DCF-815A-A097-8F31ACF69D95}"/>
              </a:ext>
            </a:extLst>
          </p:cNvPr>
          <p:cNvSpPr/>
          <p:nvPr/>
        </p:nvSpPr>
        <p:spPr>
          <a:xfrm>
            <a:off x="3975370" y="3725838"/>
            <a:ext cx="508948" cy="140494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7942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D87E95-7298-3DB4-9CCF-DE3F6BC602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67918ADA-9D48-499F-1FB2-336E50E05E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0252B94-A6F5-7C1F-75F6-A43C54DB6193}"/>
              </a:ext>
            </a:extLst>
          </p:cNvPr>
          <p:cNvSpPr txBox="1"/>
          <p:nvPr/>
        </p:nvSpPr>
        <p:spPr>
          <a:xfrm>
            <a:off x="0" y="4743856"/>
            <a:ext cx="9144000" cy="646331"/>
          </a:xfrm>
          <a:prstGeom prst="rect">
            <a:avLst/>
          </a:prstGeom>
          <a:solidFill>
            <a:srgbClr val="FFFFFF">
              <a:alpha val="8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ko-KR" sz="3600" b="1">
                <a:solidFill>
                  <a:schemeClr val="accent3"/>
                </a:solidFill>
              </a:rPr>
              <a:t>int ui; </a:t>
            </a:r>
            <a:r>
              <a:rPr lang="ko-KR" altLang="en-US" sz="3600" b="1">
                <a:solidFill>
                  <a:schemeClr val="accent3"/>
                </a:solidFill>
              </a:rPr>
              <a:t>를 </a:t>
            </a:r>
            <a:r>
              <a:rPr lang="en-US" altLang="ko-KR" sz="3600" b="1">
                <a:solidFill>
                  <a:schemeClr val="accent3"/>
                </a:solidFill>
              </a:rPr>
              <a:t>unsigned int ui; </a:t>
            </a:r>
            <a:r>
              <a:rPr lang="ko-KR" altLang="en-US" sz="3600" b="1">
                <a:solidFill>
                  <a:schemeClr val="accent3"/>
                </a:solidFill>
              </a:rPr>
              <a:t>로 변경</a:t>
            </a:r>
            <a:endParaRPr lang="en-US" altLang="ko-KR" sz="3600" b="1">
              <a:solidFill>
                <a:schemeClr val="accent3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08B7BE4-51B5-3442-DD4C-FA9AF0415102}"/>
              </a:ext>
            </a:extLst>
          </p:cNvPr>
          <p:cNvSpPr/>
          <p:nvPr/>
        </p:nvSpPr>
        <p:spPr>
          <a:xfrm>
            <a:off x="1134359" y="3379806"/>
            <a:ext cx="550391" cy="227689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814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7FBCDF-30D9-B865-6376-A07125F006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1349FEB7-799D-EF96-86BA-71BDF97367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DA43C90-82C9-3AA6-713B-05D4293D281D}"/>
              </a:ext>
            </a:extLst>
          </p:cNvPr>
          <p:cNvSpPr txBox="1"/>
          <p:nvPr/>
        </p:nvSpPr>
        <p:spPr>
          <a:xfrm>
            <a:off x="0" y="4743856"/>
            <a:ext cx="9144000" cy="646331"/>
          </a:xfrm>
          <a:prstGeom prst="rect">
            <a:avLst/>
          </a:prstGeom>
          <a:solidFill>
            <a:srgbClr val="FFFFFF">
              <a:alpha val="8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ko-KR" sz="3600" b="1">
                <a:solidFill>
                  <a:schemeClr val="accent3"/>
                </a:solidFill>
              </a:rPr>
              <a:t>int f(); </a:t>
            </a:r>
            <a:r>
              <a:rPr lang="ko-KR" altLang="en-US" sz="3600" b="1">
                <a:solidFill>
                  <a:schemeClr val="accent3"/>
                </a:solidFill>
              </a:rPr>
              <a:t>를 </a:t>
            </a:r>
            <a:r>
              <a:rPr lang="en-US" altLang="ko-KR" sz="3600" b="1">
                <a:solidFill>
                  <a:schemeClr val="accent3"/>
                </a:solidFill>
              </a:rPr>
              <a:t>unsigned int f(); </a:t>
            </a:r>
            <a:r>
              <a:rPr lang="ko-KR" altLang="en-US" sz="3600" b="1">
                <a:solidFill>
                  <a:schemeClr val="accent3"/>
                </a:solidFill>
              </a:rPr>
              <a:t>로 변경</a:t>
            </a:r>
            <a:endParaRPr lang="en-US" altLang="ko-KR" sz="3600" b="1">
              <a:solidFill>
                <a:schemeClr val="accent3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8B05833-967D-0046-F708-AD1839EF1B30}"/>
              </a:ext>
            </a:extLst>
          </p:cNvPr>
          <p:cNvSpPr/>
          <p:nvPr/>
        </p:nvSpPr>
        <p:spPr>
          <a:xfrm>
            <a:off x="1134360" y="3582444"/>
            <a:ext cx="625548" cy="203548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316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16596</TotalTime>
  <Words>117</Words>
  <Application>Microsoft Office PowerPoint</Application>
  <PresentationFormat>화면 슬라이드 쇼(4:3)</PresentationFormat>
  <Paragraphs>28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1" baseType="lpstr">
      <vt:lpstr>HY헤드라인M</vt:lpstr>
      <vt:lpstr>맑은 고딕</vt:lpstr>
      <vt:lpstr>Aptos</vt:lpstr>
      <vt:lpstr>Aptos Display</vt:lpstr>
      <vt:lpstr>Arial</vt:lpstr>
      <vt:lpstr>Office 테마</vt:lpstr>
      <vt:lpstr>실습: 정수 타입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 C</dc:creator>
  <cp:lastModifiedBy>K C</cp:lastModifiedBy>
  <cp:revision>30</cp:revision>
  <dcterms:created xsi:type="dcterms:W3CDTF">2025-02-03T08:57:37Z</dcterms:created>
  <dcterms:modified xsi:type="dcterms:W3CDTF">2025-03-18T06:41:41Z</dcterms:modified>
</cp:coreProperties>
</file>