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4" r:id="rId2"/>
    <p:sldId id="283" r:id="rId3"/>
    <p:sldId id="284" r:id="rId4"/>
    <p:sldId id="285" r:id="rId5"/>
    <p:sldId id="286" r:id="rId6"/>
    <p:sldId id="287" r:id="rId7"/>
    <p:sldId id="288" r:id="rId8"/>
    <p:sldId id="272" r:id="rId9"/>
    <p:sldId id="265" r:id="rId10"/>
    <p:sldId id="271" r:id="rId11"/>
    <p:sldId id="291" r:id="rId12"/>
    <p:sldId id="292" r:id="rId13"/>
    <p:sldId id="293" r:id="rId14"/>
    <p:sldId id="290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576" autoAdjust="0"/>
  </p:normalViewPr>
  <p:slideViewPr>
    <p:cSldViewPr snapToGrid="0" snapToObjects="1">
      <p:cViewPr varScale="1">
        <p:scale>
          <a:sx n="84" d="100"/>
          <a:sy n="84" d="100"/>
        </p:scale>
        <p:origin x="802" y="7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45562-EE9D-4559-A71E-9349FC2DC8D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4FB95-77BB-49E9-B1D1-3FAD3AD5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2A0F6-7BFB-4FB9-8DFC-20166A71C75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BD192-530F-4042-9778-4EBF6511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BD192-530F-4042-9778-4EBF65118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18" Type="http://schemas.openxmlformats.org/officeDocument/2006/relationships/image" Target="../media/image21.jpe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22">
            <a:extLst>
              <a:ext uri="{FF2B5EF4-FFF2-40B4-BE49-F238E27FC236}">
                <a16:creationId xmlns:a16="http://schemas.microsoft.com/office/drawing/2014/main" xmlns="" id="{7F35519F-A138-7348-B1E9-EE8C0C7B1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430379"/>
            <a:ext cx="11520489" cy="63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E9764F7-4DD9-414D-AB2A-D2D233BEDFC7}"/>
              </a:ext>
            </a:extLst>
          </p:cNvPr>
          <p:cNvSpPr txBox="1"/>
          <p:nvPr userDrawn="1"/>
        </p:nvSpPr>
        <p:spPr>
          <a:xfrm>
            <a:off x="252505" y="599499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9AC238-C28B-4CC1-9F5B-39D3BA7C78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40" y="5616593"/>
            <a:ext cx="3841615" cy="547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504B46-9AE5-4C87-A7BF-AA5AA62EA9E4}"/>
              </a:ext>
            </a:extLst>
          </p:cNvPr>
          <p:cNvSpPr txBox="1"/>
          <p:nvPr userDrawn="1"/>
        </p:nvSpPr>
        <p:spPr>
          <a:xfrm>
            <a:off x="9231596" y="6025523"/>
            <a:ext cx="2072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dirty="0">
                <a:latin typeface="Gotham" panose="02000504050000020004" pitchFamily="2" charset="0"/>
              </a:rPr>
              <a:t>Jacksonville 2023 #1041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xmlns="" id="{6E0EFA2E-EF2C-8682-63B0-DFD7AC2815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77" y="5513541"/>
            <a:ext cx="1783314" cy="823581"/>
          </a:xfrm>
          <a:prstGeom prst="rect">
            <a:avLst/>
          </a:prstGeom>
        </p:spPr>
      </p:pic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xmlns="" id="{8FA92B66-AD96-97BF-489F-9818B6A7BF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646" y="1867212"/>
            <a:ext cx="1223800" cy="1223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665AB96-95BF-44CD-8A6D-49F538024D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82" y="914849"/>
            <a:ext cx="4017779" cy="1577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25" y="121120"/>
            <a:ext cx="1772398" cy="817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417174"/>
            <a:ext cx="11520488" cy="63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2DB329-810F-4F59-B70D-E045D2C6C5FC}"/>
              </a:ext>
            </a:extLst>
          </p:cNvPr>
          <p:cNvSpPr txBox="1"/>
          <p:nvPr userDrawn="1"/>
        </p:nvSpPr>
        <p:spPr>
          <a:xfrm>
            <a:off x="1000722" y="890641"/>
            <a:ext cx="9519048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68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22B4632-0054-4743-800E-AD4E07026600}"/>
              </a:ext>
            </a:extLst>
          </p:cNvPr>
          <p:cNvSpPr txBox="1"/>
          <p:nvPr userDrawn="1"/>
        </p:nvSpPr>
        <p:spPr>
          <a:xfrm>
            <a:off x="3192554" y="1329894"/>
            <a:ext cx="1470572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68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83FF6E-139D-4093-BF93-E25CDA2B9D4E}"/>
              </a:ext>
            </a:extLst>
          </p:cNvPr>
          <p:cNvSpPr txBox="1"/>
          <p:nvPr userDrawn="1"/>
        </p:nvSpPr>
        <p:spPr>
          <a:xfrm>
            <a:off x="113513" y="4082687"/>
            <a:ext cx="935431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68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7D2FA3-2116-4386-A581-63986415A76B}"/>
              </a:ext>
            </a:extLst>
          </p:cNvPr>
          <p:cNvSpPr txBox="1"/>
          <p:nvPr userDrawn="1"/>
        </p:nvSpPr>
        <p:spPr>
          <a:xfrm>
            <a:off x="4950355" y="1976726"/>
            <a:ext cx="1058341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68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A4D34E-D493-4B03-A56E-BAFC141F2F93}"/>
              </a:ext>
            </a:extLst>
          </p:cNvPr>
          <p:cNvSpPr txBox="1"/>
          <p:nvPr userDrawn="1"/>
        </p:nvSpPr>
        <p:spPr>
          <a:xfrm>
            <a:off x="9053981" y="4969256"/>
            <a:ext cx="1250294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68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43C4B09-3514-4AEB-A9B6-1DA63C783D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63" y="2887776"/>
            <a:ext cx="3027592" cy="694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6878C51-33A1-4077-87EB-AD57AFD3648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3" y="2499018"/>
            <a:ext cx="3609942" cy="63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5A2C5FE-E21C-4787-9915-7AB4AF02012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00" y="5854853"/>
            <a:ext cx="2265099" cy="4822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3BB4EB8-06E0-454A-A760-54872ECB4D4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0" y="5851093"/>
            <a:ext cx="1994456" cy="478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9F001EE-F8CC-48AE-907E-AF1B657F6E0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0" y="4320110"/>
            <a:ext cx="3243391" cy="755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22C27C4-45D0-4611-9928-5F8D0CB8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7" b="22925"/>
          <a:stretch/>
        </p:blipFill>
        <p:spPr>
          <a:xfrm>
            <a:off x="8224641" y="2105859"/>
            <a:ext cx="1935405" cy="9968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8" y="235066"/>
            <a:ext cx="3630026" cy="5172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388DFD-15F3-444B-86D6-A25C1CF46FCD}"/>
              </a:ext>
            </a:extLst>
          </p:cNvPr>
          <p:cNvSpPr txBox="1"/>
          <p:nvPr userDrawn="1"/>
        </p:nvSpPr>
        <p:spPr>
          <a:xfrm>
            <a:off x="1997881" y="621468"/>
            <a:ext cx="1958728" cy="26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34" b="0" i="0" u="none" dirty="0">
                <a:latin typeface="Gotham" panose="02000504050000020004" pitchFamily="2" charset="0"/>
              </a:rPr>
              <a:t>Jacksonville 2023 #1041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07" y="5798715"/>
            <a:ext cx="2133803" cy="38674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82B2208-958A-46F7-860B-8AE33ECBE0CD}"/>
              </a:ext>
            </a:extLst>
          </p:cNvPr>
          <p:cNvSpPr/>
          <p:nvPr userDrawn="1"/>
        </p:nvSpPr>
        <p:spPr>
          <a:xfrm>
            <a:off x="111326" y="4047118"/>
            <a:ext cx="4484297" cy="1225788"/>
          </a:xfrm>
          <a:custGeom>
            <a:avLst/>
            <a:gdLst>
              <a:gd name="connsiteX0" fmla="*/ 0 w 4745680"/>
              <a:gd name="connsiteY0" fmla="*/ 0 h 1297257"/>
              <a:gd name="connsiteX1" fmla="*/ 545753 w 4745680"/>
              <a:gd name="connsiteY1" fmla="*/ 0 h 1297257"/>
              <a:gd name="connsiteX2" fmla="*/ 996593 w 4745680"/>
              <a:gd name="connsiteY2" fmla="*/ 0 h 1297257"/>
              <a:gd name="connsiteX3" fmla="*/ 1684716 w 4745680"/>
              <a:gd name="connsiteY3" fmla="*/ 0 h 1297257"/>
              <a:gd name="connsiteX4" fmla="*/ 2230470 w 4745680"/>
              <a:gd name="connsiteY4" fmla="*/ 0 h 1297257"/>
              <a:gd name="connsiteX5" fmla="*/ 2776223 w 4745680"/>
              <a:gd name="connsiteY5" fmla="*/ 0 h 1297257"/>
              <a:gd name="connsiteX6" fmla="*/ 3464346 w 4745680"/>
              <a:gd name="connsiteY6" fmla="*/ 0 h 1297257"/>
              <a:gd name="connsiteX7" fmla="*/ 3962643 w 4745680"/>
              <a:gd name="connsiteY7" fmla="*/ 0 h 1297257"/>
              <a:gd name="connsiteX8" fmla="*/ 4745680 w 4745680"/>
              <a:gd name="connsiteY8" fmla="*/ 0 h 1297257"/>
              <a:gd name="connsiteX9" fmla="*/ 4745680 w 4745680"/>
              <a:gd name="connsiteY9" fmla="*/ 458364 h 1297257"/>
              <a:gd name="connsiteX10" fmla="*/ 4745680 w 4745680"/>
              <a:gd name="connsiteY10" fmla="*/ 864838 h 1297257"/>
              <a:gd name="connsiteX11" fmla="*/ 4745680 w 4745680"/>
              <a:gd name="connsiteY11" fmla="*/ 1297257 h 1297257"/>
              <a:gd name="connsiteX12" fmla="*/ 4105013 w 4745680"/>
              <a:gd name="connsiteY12" fmla="*/ 1297257 h 1297257"/>
              <a:gd name="connsiteX13" fmla="*/ 3416890 w 4745680"/>
              <a:gd name="connsiteY13" fmla="*/ 1297257 h 1297257"/>
              <a:gd name="connsiteX14" fmla="*/ 2728766 w 4745680"/>
              <a:gd name="connsiteY14" fmla="*/ 1297257 h 1297257"/>
              <a:gd name="connsiteX15" fmla="*/ 2230470 w 4745680"/>
              <a:gd name="connsiteY15" fmla="*/ 1297257 h 1297257"/>
              <a:gd name="connsiteX16" fmla="*/ 1637260 w 4745680"/>
              <a:gd name="connsiteY16" fmla="*/ 1297257 h 1297257"/>
              <a:gd name="connsiteX17" fmla="*/ 949136 w 4745680"/>
              <a:gd name="connsiteY17" fmla="*/ 1297257 h 1297257"/>
              <a:gd name="connsiteX18" fmla="*/ 0 w 4745680"/>
              <a:gd name="connsiteY18" fmla="*/ 1297257 h 1297257"/>
              <a:gd name="connsiteX19" fmla="*/ 0 w 4745680"/>
              <a:gd name="connsiteY19" fmla="*/ 903756 h 1297257"/>
              <a:gd name="connsiteX20" fmla="*/ 0 w 4745680"/>
              <a:gd name="connsiteY20" fmla="*/ 497282 h 1297257"/>
              <a:gd name="connsiteX21" fmla="*/ 0 w 4745680"/>
              <a:gd name="connsiteY21" fmla="*/ 0 h 129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45680" h="1297257" extrusionOk="0">
                <a:moveTo>
                  <a:pt x="0" y="0"/>
                </a:moveTo>
                <a:cubicBezTo>
                  <a:pt x="258818" y="-34123"/>
                  <a:pt x="342209" y="40557"/>
                  <a:pt x="545753" y="0"/>
                </a:cubicBezTo>
                <a:cubicBezTo>
                  <a:pt x="749297" y="-40557"/>
                  <a:pt x="872471" y="40577"/>
                  <a:pt x="996593" y="0"/>
                </a:cubicBezTo>
                <a:cubicBezTo>
                  <a:pt x="1120715" y="-40577"/>
                  <a:pt x="1525464" y="64313"/>
                  <a:pt x="1684716" y="0"/>
                </a:cubicBezTo>
                <a:cubicBezTo>
                  <a:pt x="1843968" y="-64313"/>
                  <a:pt x="2080504" y="14865"/>
                  <a:pt x="2230470" y="0"/>
                </a:cubicBezTo>
                <a:cubicBezTo>
                  <a:pt x="2380436" y="-14865"/>
                  <a:pt x="2552464" y="18595"/>
                  <a:pt x="2776223" y="0"/>
                </a:cubicBezTo>
                <a:cubicBezTo>
                  <a:pt x="2999982" y="-18595"/>
                  <a:pt x="3315770" y="32225"/>
                  <a:pt x="3464346" y="0"/>
                </a:cubicBezTo>
                <a:cubicBezTo>
                  <a:pt x="3612922" y="-32225"/>
                  <a:pt x="3726602" y="8160"/>
                  <a:pt x="3962643" y="0"/>
                </a:cubicBezTo>
                <a:cubicBezTo>
                  <a:pt x="4198684" y="-8160"/>
                  <a:pt x="4515244" y="68313"/>
                  <a:pt x="4745680" y="0"/>
                </a:cubicBezTo>
                <a:cubicBezTo>
                  <a:pt x="4777553" y="214645"/>
                  <a:pt x="4705085" y="248757"/>
                  <a:pt x="4745680" y="458364"/>
                </a:cubicBezTo>
                <a:cubicBezTo>
                  <a:pt x="4786275" y="667971"/>
                  <a:pt x="4724493" y="662605"/>
                  <a:pt x="4745680" y="864838"/>
                </a:cubicBezTo>
                <a:cubicBezTo>
                  <a:pt x="4766867" y="1067071"/>
                  <a:pt x="4726042" y="1132859"/>
                  <a:pt x="4745680" y="1297257"/>
                </a:cubicBezTo>
                <a:cubicBezTo>
                  <a:pt x="4490169" y="1308796"/>
                  <a:pt x="4250367" y="1233898"/>
                  <a:pt x="4105013" y="1297257"/>
                </a:cubicBezTo>
                <a:cubicBezTo>
                  <a:pt x="3959659" y="1360616"/>
                  <a:pt x="3588762" y="1240077"/>
                  <a:pt x="3416890" y="1297257"/>
                </a:cubicBezTo>
                <a:cubicBezTo>
                  <a:pt x="3245018" y="1354437"/>
                  <a:pt x="3006597" y="1271368"/>
                  <a:pt x="2728766" y="1297257"/>
                </a:cubicBezTo>
                <a:cubicBezTo>
                  <a:pt x="2450935" y="1323146"/>
                  <a:pt x="2369579" y="1266533"/>
                  <a:pt x="2230470" y="1297257"/>
                </a:cubicBezTo>
                <a:cubicBezTo>
                  <a:pt x="2091361" y="1327981"/>
                  <a:pt x="1788257" y="1283042"/>
                  <a:pt x="1637260" y="1297257"/>
                </a:cubicBezTo>
                <a:cubicBezTo>
                  <a:pt x="1486263" y="1311472"/>
                  <a:pt x="1256149" y="1216055"/>
                  <a:pt x="949136" y="1297257"/>
                </a:cubicBezTo>
                <a:cubicBezTo>
                  <a:pt x="642123" y="1378459"/>
                  <a:pt x="334277" y="1277914"/>
                  <a:pt x="0" y="1297257"/>
                </a:cubicBezTo>
                <a:cubicBezTo>
                  <a:pt x="-18128" y="1216587"/>
                  <a:pt x="12102" y="1085787"/>
                  <a:pt x="0" y="903756"/>
                </a:cubicBezTo>
                <a:cubicBezTo>
                  <a:pt x="-12102" y="721725"/>
                  <a:pt x="23397" y="694428"/>
                  <a:pt x="0" y="497282"/>
                </a:cubicBezTo>
                <a:cubicBezTo>
                  <a:pt x="-23397" y="300136"/>
                  <a:pt x="46226" y="168414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A1D68F3-7CD2-4387-81DE-94AB14045170}"/>
              </a:ext>
            </a:extLst>
          </p:cNvPr>
          <p:cNvSpPr/>
          <p:nvPr userDrawn="1"/>
        </p:nvSpPr>
        <p:spPr>
          <a:xfrm>
            <a:off x="4933161" y="1923390"/>
            <a:ext cx="6524073" cy="2882655"/>
          </a:xfrm>
          <a:custGeom>
            <a:avLst/>
            <a:gdLst>
              <a:gd name="connsiteX0" fmla="*/ 0 w 6904351"/>
              <a:gd name="connsiteY0" fmla="*/ 0 h 3050727"/>
              <a:gd name="connsiteX1" fmla="*/ 506319 w 6904351"/>
              <a:gd name="connsiteY1" fmla="*/ 0 h 3050727"/>
              <a:gd name="connsiteX2" fmla="*/ 874551 w 6904351"/>
              <a:gd name="connsiteY2" fmla="*/ 0 h 3050727"/>
              <a:gd name="connsiteX3" fmla="*/ 1588001 w 6904351"/>
              <a:gd name="connsiteY3" fmla="*/ 0 h 3050727"/>
              <a:gd name="connsiteX4" fmla="*/ 2094320 w 6904351"/>
              <a:gd name="connsiteY4" fmla="*/ 0 h 3050727"/>
              <a:gd name="connsiteX5" fmla="*/ 2600639 w 6904351"/>
              <a:gd name="connsiteY5" fmla="*/ 0 h 3050727"/>
              <a:gd name="connsiteX6" fmla="*/ 3314088 w 6904351"/>
              <a:gd name="connsiteY6" fmla="*/ 0 h 3050727"/>
              <a:gd name="connsiteX7" fmla="*/ 3751364 w 6904351"/>
              <a:gd name="connsiteY7" fmla="*/ 0 h 3050727"/>
              <a:gd name="connsiteX8" fmla="*/ 4464814 w 6904351"/>
              <a:gd name="connsiteY8" fmla="*/ 0 h 3050727"/>
              <a:gd name="connsiteX9" fmla="*/ 5178263 w 6904351"/>
              <a:gd name="connsiteY9" fmla="*/ 0 h 3050727"/>
              <a:gd name="connsiteX10" fmla="*/ 5753626 w 6904351"/>
              <a:gd name="connsiteY10" fmla="*/ 0 h 3050727"/>
              <a:gd name="connsiteX11" fmla="*/ 6904351 w 6904351"/>
              <a:gd name="connsiteY11" fmla="*/ 0 h 3050727"/>
              <a:gd name="connsiteX12" fmla="*/ 6904351 w 6904351"/>
              <a:gd name="connsiteY12" fmla="*/ 477947 h 3050727"/>
              <a:gd name="connsiteX13" fmla="*/ 6904351 w 6904351"/>
              <a:gd name="connsiteY13" fmla="*/ 894880 h 3050727"/>
              <a:gd name="connsiteX14" fmla="*/ 6904351 w 6904351"/>
              <a:gd name="connsiteY14" fmla="*/ 1403334 h 3050727"/>
              <a:gd name="connsiteX15" fmla="*/ 6904351 w 6904351"/>
              <a:gd name="connsiteY15" fmla="*/ 1911789 h 3050727"/>
              <a:gd name="connsiteX16" fmla="*/ 6904351 w 6904351"/>
              <a:gd name="connsiteY16" fmla="*/ 2420243 h 3050727"/>
              <a:gd name="connsiteX17" fmla="*/ 6904351 w 6904351"/>
              <a:gd name="connsiteY17" fmla="*/ 3050727 h 3050727"/>
              <a:gd name="connsiteX18" fmla="*/ 6259945 w 6904351"/>
              <a:gd name="connsiteY18" fmla="*/ 3050727 h 3050727"/>
              <a:gd name="connsiteX19" fmla="*/ 5891713 w 6904351"/>
              <a:gd name="connsiteY19" fmla="*/ 3050727 h 3050727"/>
              <a:gd name="connsiteX20" fmla="*/ 5454437 w 6904351"/>
              <a:gd name="connsiteY20" fmla="*/ 3050727 h 3050727"/>
              <a:gd name="connsiteX21" fmla="*/ 4740988 w 6904351"/>
              <a:gd name="connsiteY21" fmla="*/ 3050727 h 3050727"/>
              <a:gd name="connsiteX22" fmla="*/ 4165625 w 6904351"/>
              <a:gd name="connsiteY22" fmla="*/ 3050727 h 3050727"/>
              <a:gd name="connsiteX23" fmla="*/ 3728350 w 6904351"/>
              <a:gd name="connsiteY23" fmla="*/ 3050727 h 3050727"/>
              <a:gd name="connsiteX24" fmla="*/ 3152987 w 6904351"/>
              <a:gd name="connsiteY24" fmla="*/ 3050727 h 3050727"/>
              <a:gd name="connsiteX25" fmla="*/ 2784755 w 6904351"/>
              <a:gd name="connsiteY25" fmla="*/ 3050727 h 3050727"/>
              <a:gd name="connsiteX26" fmla="*/ 2416523 w 6904351"/>
              <a:gd name="connsiteY26" fmla="*/ 3050727 h 3050727"/>
              <a:gd name="connsiteX27" fmla="*/ 1841160 w 6904351"/>
              <a:gd name="connsiteY27" fmla="*/ 3050727 h 3050727"/>
              <a:gd name="connsiteX28" fmla="*/ 1403885 w 6904351"/>
              <a:gd name="connsiteY28" fmla="*/ 3050727 h 3050727"/>
              <a:gd name="connsiteX29" fmla="*/ 759479 w 6904351"/>
              <a:gd name="connsiteY29" fmla="*/ 3050727 h 3050727"/>
              <a:gd name="connsiteX30" fmla="*/ 0 w 6904351"/>
              <a:gd name="connsiteY30" fmla="*/ 3050727 h 3050727"/>
              <a:gd name="connsiteX31" fmla="*/ 0 w 6904351"/>
              <a:gd name="connsiteY31" fmla="*/ 2511765 h 3050727"/>
              <a:gd name="connsiteX32" fmla="*/ 0 w 6904351"/>
              <a:gd name="connsiteY32" fmla="*/ 1972803 h 3050727"/>
              <a:gd name="connsiteX33" fmla="*/ 0 w 6904351"/>
              <a:gd name="connsiteY33" fmla="*/ 1525364 h 3050727"/>
              <a:gd name="connsiteX34" fmla="*/ 0 w 6904351"/>
              <a:gd name="connsiteY34" fmla="*/ 986402 h 3050727"/>
              <a:gd name="connsiteX35" fmla="*/ 0 w 6904351"/>
              <a:gd name="connsiteY35" fmla="*/ 0 h 305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904351" h="3050727" extrusionOk="0">
                <a:moveTo>
                  <a:pt x="0" y="0"/>
                </a:moveTo>
                <a:cubicBezTo>
                  <a:pt x="170415" y="-48106"/>
                  <a:pt x="291730" y="10323"/>
                  <a:pt x="506319" y="0"/>
                </a:cubicBezTo>
                <a:cubicBezTo>
                  <a:pt x="720908" y="-10323"/>
                  <a:pt x="778814" y="7564"/>
                  <a:pt x="874551" y="0"/>
                </a:cubicBezTo>
                <a:cubicBezTo>
                  <a:pt x="970288" y="-7564"/>
                  <a:pt x="1375240" y="22865"/>
                  <a:pt x="1588001" y="0"/>
                </a:cubicBezTo>
                <a:cubicBezTo>
                  <a:pt x="1800762" y="-22865"/>
                  <a:pt x="1948450" y="57114"/>
                  <a:pt x="2094320" y="0"/>
                </a:cubicBezTo>
                <a:cubicBezTo>
                  <a:pt x="2240190" y="-57114"/>
                  <a:pt x="2371589" y="1578"/>
                  <a:pt x="2600639" y="0"/>
                </a:cubicBezTo>
                <a:cubicBezTo>
                  <a:pt x="2829689" y="-1578"/>
                  <a:pt x="3093244" y="74178"/>
                  <a:pt x="3314088" y="0"/>
                </a:cubicBezTo>
                <a:cubicBezTo>
                  <a:pt x="3534932" y="-74178"/>
                  <a:pt x="3614534" y="9670"/>
                  <a:pt x="3751364" y="0"/>
                </a:cubicBezTo>
                <a:cubicBezTo>
                  <a:pt x="3888194" y="-9670"/>
                  <a:pt x="4218946" y="36141"/>
                  <a:pt x="4464814" y="0"/>
                </a:cubicBezTo>
                <a:cubicBezTo>
                  <a:pt x="4710682" y="-36141"/>
                  <a:pt x="4903671" y="55143"/>
                  <a:pt x="5178263" y="0"/>
                </a:cubicBezTo>
                <a:cubicBezTo>
                  <a:pt x="5452855" y="-55143"/>
                  <a:pt x="5493277" y="43930"/>
                  <a:pt x="5753626" y="0"/>
                </a:cubicBezTo>
                <a:cubicBezTo>
                  <a:pt x="6013975" y="-43930"/>
                  <a:pt x="6616370" y="87699"/>
                  <a:pt x="6904351" y="0"/>
                </a:cubicBezTo>
                <a:cubicBezTo>
                  <a:pt x="6952325" y="172568"/>
                  <a:pt x="6887592" y="354680"/>
                  <a:pt x="6904351" y="477947"/>
                </a:cubicBezTo>
                <a:cubicBezTo>
                  <a:pt x="6921110" y="601214"/>
                  <a:pt x="6880070" y="776569"/>
                  <a:pt x="6904351" y="894880"/>
                </a:cubicBezTo>
                <a:cubicBezTo>
                  <a:pt x="6928632" y="1013191"/>
                  <a:pt x="6862089" y="1282255"/>
                  <a:pt x="6904351" y="1403334"/>
                </a:cubicBezTo>
                <a:cubicBezTo>
                  <a:pt x="6946613" y="1524413"/>
                  <a:pt x="6874583" y="1799183"/>
                  <a:pt x="6904351" y="1911789"/>
                </a:cubicBezTo>
                <a:cubicBezTo>
                  <a:pt x="6934119" y="2024396"/>
                  <a:pt x="6874605" y="2189586"/>
                  <a:pt x="6904351" y="2420243"/>
                </a:cubicBezTo>
                <a:cubicBezTo>
                  <a:pt x="6934097" y="2650900"/>
                  <a:pt x="6887788" y="2891738"/>
                  <a:pt x="6904351" y="3050727"/>
                </a:cubicBezTo>
                <a:cubicBezTo>
                  <a:pt x="6586581" y="3106458"/>
                  <a:pt x="6480484" y="2984697"/>
                  <a:pt x="6259945" y="3050727"/>
                </a:cubicBezTo>
                <a:cubicBezTo>
                  <a:pt x="6039406" y="3116757"/>
                  <a:pt x="6030001" y="3031902"/>
                  <a:pt x="5891713" y="3050727"/>
                </a:cubicBezTo>
                <a:cubicBezTo>
                  <a:pt x="5753425" y="3069552"/>
                  <a:pt x="5644270" y="3015020"/>
                  <a:pt x="5454437" y="3050727"/>
                </a:cubicBezTo>
                <a:cubicBezTo>
                  <a:pt x="5264604" y="3086434"/>
                  <a:pt x="4957786" y="3045929"/>
                  <a:pt x="4740988" y="3050727"/>
                </a:cubicBezTo>
                <a:cubicBezTo>
                  <a:pt x="4524190" y="3055525"/>
                  <a:pt x="4314338" y="3009994"/>
                  <a:pt x="4165625" y="3050727"/>
                </a:cubicBezTo>
                <a:cubicBezTo>
                  <a:pt x="4016912" y="3091460"/>
                  <a:pt x="3914855" y="3016956"/>
                  <a:pt x="3728350" y="3050727"/>
                </a:cubicBezTo>
                <a:cubicBezTo>
                  <a:pt x="3541845" y="3084498"/>
                  <a:pt x="3413851" y="2992823"/>
                  <a:pt x="3152987" y="3050727"/>
                </a:cubicBezTo>
                <a:cubicBezTo>
                  <a:pt x="2892123" y="3108631"/>
                  <a:pt x="2893262" y="3007428"/>
                  <a:pt x="2784755" y="3050727"/>
                </a:cubicBezTo>
                <a:cubicBezTo>
                  <a:pt x="2676248" y="3094026"/>
                  <a:pt x="2510833" y="3027262"/>
                  <a:pt x="2416523" y="3050727"/>
                </a:cubicBezTo>
                <a:cubicBezTo>
                  <a:pt x="2322213" y="3074192"/>
                  <a:pt x="2085877" y="2982192"/>
                  <a:pt x="1841160" y="3050727"/>
                </a:cubicBezTo>
                <a:cubicBezTo>
                  <a:pt x="1596443" y="3119262"/>
                  <a:pt x="1548131" y="3021926"/>
                  <a:pt x="1403885" y="3050727"/>
                </a:cubicBezTo>
                <a:cubicBezTo>
                  <a:pt x="1259640" y="3079528"/>
                  <a:pt x="1037370" y="3030550"/>
                  <a:pt x="759479" y="3050727"/>
                </a:cubicBezTo>
                <a:cubicBezTo>
                  <a:pt x="481588" y="3070904"/>
                  <a:pt x="177948" y="3017412"/>
                  <a:pt x="0" y="3050727"/>
                </a:cubicBezTo>
                <a:cubicBezTo>
                  <a:pt x="-42689" y="2799286"/>
                  <a:pt x="37731" y="2754275"/>
                  <a:pt x="0" y="2511765"/>
                </a:cubicBezTo>
                <a:cubicBezTo>
                  <a:pt x="-37731" y="2269255"/>
                  <a:pt x="35636" y="2222627"/>
                  <a:pt x="0" y="1972803"/>
                </a:cubicBezTo>
                <a:cubicBezTo>
                  <a:pt x="-35636" y="1722979"/>
                  <a:pt x="33508" y="1672715"/>
                  <a:pt x="0" y="1525364"/>
                </a:cubicBezTo>
                <a:cubicBezTo>
                  <a:pt x="-33508" y="1378013"/>
                  <a:pt x="123" y="1119121"/>
                  <a:pt x="0" y="986402"/>
                </a:cubicBezTo>
                <a:cubicBezTo>
                  <a:pt x="-123" y="853683"/>
                  <a:pt x="91768" y="335141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17A536F-4596-4DC9-83E8-7AB189E135AD}"/>
              </a:ext>
            </a:extLst>
          </p:cNvPr>
          <p:cNvSpPr/>
          <p:nvPr userDrawn="1"/>
        </p:nvSpPr>
        <p:spPr>
          <a:xfrm>
            <a:off x="76372" y="1326872"/>
            <a:ext cx="4654229" cy="2697387"/>
          </a:xfrm>
          <a:custGeom>
            <a:avLst/>
            <a:gdLst>
              <a:gd name="connsiteX0" fmla="*/ 0 w 4925517"/>
              <a:gd name="connsiteY0" fmla="*/ 0 h 2854658"/>
              <a:gd name="connsiteX1" fmla="*/ 498024 w 4925517"/>
              <a:gd name="connsiteY1" fmla="*/ 0 h 2854658"/>
              <a:gd name="connsiteX2" fmla="*/ 897539 w 4925517"/>
              <a:gd name="connsiteY2" fmla="*/ 0 h 2854658"/>
              <a:gd name="connsiteX3" fmla="*/ 1543329 w 4925517"/>
              <a:gd name="connsiteY3" fmla="*/ 0 h 2854658"/>
              <a:gd name="connsiteX4" fmla="*/ 2041353 w 4925517"/>
              <a:gd name="connsiteY4" fmla="*/ 0 h 2854658"/>
              <a:gd name="connsiteX5" fmla="*/ 2539378 w 4925517"/>
              <a:gd name="connsiteY5" fmla="*/ 0 h 2854658"/>
              <a:gd name="connsiteX6" fmla="*/ 3185168 w 4925517"/>
              <a:gd name="connsiteY6" fmla="*/ 0 h 2854658"/>
              <a:gd name="connsiteX7" fmla="*/ 3633937 w 4925517"/>
              <a:gd name="connsiteY7" fmla="*/ 0 h 2854658"/>
              <a:gd name="connsiteX8" fmla="*/ 4279727 w 4925517"/>
              <a:gd name="connsiteY8" fmla="*/ 0 h 2854658"/>
              <a:gd name="connsiteX9" fmla="*/ 4925517 w 4925517"/>
              <a:gd name="connsiteY9" fmla="*/ 0 h 2854658"/>
              <a:gd name="connsiteX10" fmla="*/ 4925517 w 4925517"/>
              <a:gd name="connsiteY10" fmla="*/ 570932 h 2854658"/>
              <a:gd name="connsiteX11" fmla="*/ 4925517 w 4925517"/>
              <a:gd name="connsiteY11" fmla="*/ 1141863 h 2854658"/>
              <a:gd name="connsiteX12" fmla="*/ 4925517 w 4925517"/>
              <a:gd name="connsiteY12" fmla="*/ 1741341 h 2854658"/>
              <a:gd name="connsiteX13" fmla="*/ 4925517 w 4925517"/>
              <a:gd name="connsiteY13" fmla="*/ 2226633 h 2854658"/>
              <a:gd name="connsiteX14" fmla="*/ 4925517 w 4925517"/>
              <a:gd name="connsiteY14" fmla="*/ 2854658 h 2854658"/>
              <a:gd name="connsiteX15" fmla="*/ 4378237 w 4925517"/>
              <a:gd name="connsiteY15" fmla="*/ 2854658 h 2854658"/>
              <a:gd name="connsiteX16" fmla="*/ 3830958 w 4925517"/>
              <a:gd name="connsiteY16" fmla="*/ 2854658 h 2854658"/>
              <a:gd name="connsiteX17" fmla="*/ 3185168 w 4925517"/>
              <a:gd name="connsiteY17" fmla="*/ 2854658 h 2854658"/>
              <a:gd name="connsiteX18" fmla="*/ 2637888 w 4925517"/>
              <a:gd name="connsiteY18" fmla="*/ 2854658 h 2854658"/>
              <a:gd name="connsiteX19" fmla="*/ 2238374 w 4925517"/>
              <a:gd name="connsiteY19" fmla="*/ 2854658 h 2854658"/>
              <a:gd name="connsiteX20" fmla="*/ 1789605 w 4925517"/>
              <a:gd name="connsiteY20" fmla="*/ 2854658 h 2854658"/>
              <a:gd name="connsiteX21" fmla="*/ 1143815 w 4925517"/>
              <a:gd name="connsiteY21" fmla="*/ 2854658 h 2854658"/>
              <a:gd name="connsiteX22" fmla="*/ 596535 w 4925517"/>
              <a:gd name="connsiteY22" fmla="*/ 2854658 h 2854658"/>
              <a:gd name="connsiteX23" fmla="*/ 0 w 4925517"/>
              <a:gd name="connsiteY23" fmla="*/ 2854658 h 2854658"/>
              <a:gd name="connsiteX24" fmla="*/ 0 w 4925517"/>
              <a:gd name="connsiteY24" fmla="*/ 2283726 h 2854658"/>
              <a:gd name="connsiteX25" fmla="*/ 0 w 4925517"/>
              <a:gd name="connsiteY25" fmla="*/ 1798435 h 2854658"/>
              <a:gd name="connsiteX26" fmla="*/ 0 w 4925517"/>
              <a:gd name="connsiteY26" fmla="*/ 1313143 h 2854658"/>
              <a:gd name="connsiteX27" fmla="*/ 0 w 4925517"/>
              <a:gd name="connsiteY27" fmla="*/ 713665 h 2854658"/>
              <a:gd name="connsiteX28" fmla="*/ 0 w 4925517"/>
              <a:gd name="connsiteY28" fmla="*/ 0 h 285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25517" h="2854658" extrusionOk="0">
                <a:moveTo>
                  <a:pt x="0" y="0"/>
                </a:moveTo>
                <a:cubicBezTo>
                  <a:pt x="140372" y="-23041"/>
                  <a:pt x="354810" y="14750"/>
                  <a:pt x="498024" y="0"/>
                </a:cubicBezTo>
                <a:cubicBezTo>
                  <a:pt x="641238" y="-14750"/>
                  <a:pt x="700342" y="24900"/>
                  <a:pt x="897539" y="0"/>
                </a:cubicBezTo>
                <a:cubicBezTo>
                  <a:pt x="1094737" y="-24900"/>
                  <a:pt x="1405634" y="68223"/>
                  <a:pt x="1543329" y="0"/>
                </a:cubicBezTo>
                <a:cubicBezTo>
                  <a:pt x="1681024" y="-68223"/>
                  <a:pt x="1811948" y="52020"/>
                  <a:pt x="2041353" y="0"/>
                </a:cubicBezTo>
                <a:cubicBezTo>
                  <a:pt x="2270758" y="-52020"/>
                  <a:pt x="2311380" y="26758"/>
                  <a:pt x="2539378" y="0"/>
                </a:cubicBezTo>
                <a:cubicBezTo>
                  <a:pt x="2767377" y="-26758"/>
                  <a:pt x="2913679" y="34131"/>
                  <a:pt x="3185168" y="0"/>
                </a:cubicBezTo>
                <a:cubicBezTo>
                  <a:pt x="3456657" y="-34131"/>
                  <a:pt x="3459327" y="33666"/>
                  <a:pt x="3633937" y="0"/>
                </a:cubicBezTo>
                <a:cubicBezTo>
                  <a:pt x="3808547" y="-33666"/>
                  <a:pt x="4139199" y="3232"/>
                  <a:pt x="4279727" y="0"/>
                </a:cubicBezTo>
                <a:cubicBezTo>
                  <a:pt x="4420255" y="-3232"/>
                  <a:pt x="4667147" y="13458"/>
                  <a:pt x="4925517" y="0"/>
                </a:cubicBezTo>
                <a:cubicBezTo>
                  <a:pt x="4970037" y="262186"/>
                  <a:pt x="4861060" y="442054"/>
                  <a:pt x="4925517" y="570932"/>
                </a:cubicBezTo>
                <a:cubicBezTo>
                  <a:pt x="4989974" y="699810"/>
                  <a:pt x="4859131" y="935773"/>
                  <a:pt x="4925517" y="1141863"/>
                </a:cubicBezTo>
                <a:cubicBezTo>
                  <a:pt x="4991903" y="1347953"/>
                  <a:pt x="4872875" y="1600547"/>
                  <a:pt x="4925517" y="1741341"/>
                </a:cubicBezTo>
                <a:cubicBezTo>
                  <a:pt x="4978159" y="1882135"/>
                  <a:pt x="4918411" y="2047350"/>
                  <a:pt x="4925517" y="2226633"/>
                </a:cubicBezTo>
                <a:cubicBezTo>
                  <a:pt x="4932623" y="2405916"/>
                  <a:pt x="4873024" y="2550640"/>
                  <a:pt x="4925517" y="2854658"/>
                </a:cubicBezTo>
                <a:cubicBezTo>
                  <a:pt x="4769175" y="2917169"/>
                  <a:pt x="4539277" y="2851964"/>
                  <a:pt x="4378237" y="2854658"/>
                </a:cubicBezTo>
                <a:cubicBezTo>
                  <a:pt x="4217197" y="2857352"/>
                  <a:pt x="4096378" y="2828280"/>
                  <a:pt x="3830958" y="2854658"/>
                </a:cubicBezTo>
                <a:cubicBezTo>
                  <a:pt x="3565538" y="2881036"/>
                  <a:pt x="3474385" y="2797723"/>
                  <a:pt x="3185168" y="2854658"/>
                </a:cubicBezTo>
                <a:cubicBezTo>
                  <a:pt x="2895951" y="2911593"/>
                  <a:pt x="2875586" y="2831341"/>
                  <a:pt x="2637888" y="2854658"/>
                </a:cubicBezTo>
                <a:cubicBezTo>
                  <a:pt x="2400190" y="2877975"/>
                  <a:pt x="2402662" y="2834335"/>
                  <a:pt x="2238374" y="2854658"/>
                </a:cubicBezTo>
                <a:cubicBezTo>
                  <a:pt x="2074086" y="2874981"/>
                  <a:pt x="1916488" y="2848229"/>
                  <a:pt x="1789605" y="2854658"/>
                </a:cubicBezTo>
                <a:cubicBezTo>
                  <a:pt x="1662722" y="2861087"/>
                  <a:pt x="1273242" y="2835137"/>
                  <a:pt x="1143815" y="2854658"/>
                </a:cubicBezTo>
                <a:cubicBezTo>
                  <a:pt x="1014388" y="2874179"/>
                  <a:pt x="732593" y="2808154"/>
                  <a:pt x="596535" y="2854658"/>
                </a:cubicBezTo>
                <a:cubicBezTo>
                  <a:pt x="460477" y="2901162"/>
                  <a:pt x="207772" y="2828481"/>
                  <a:pt x="0" y="2854658"/>
                </a:cubicBezTo>
                <a:cubicBezTo>
                  <a:pt x="-21740" y="2684088"/>
                  <a:pt x="62262" y="2420315"/>
                  <a:pt x="0" y="2283726"/>
                </a:cubicBezTo>
                <a:cubicBezTo>
                  <a:pt x="-62262" y="2147137"/>
                  <a:pt x="19848" y="2030411"/>
                  <a:pt x="0" y="1798435"/>
                </a:cubicBezTo>
                <a:cubicBezTo>
                  <a:pt x="-19848" y="1566459"/>
                  <a:pt x="13932" y="1503721"/>
                  <a:pt x="0" y="1313143"/>
                </a:cubicBezTo>
                <a:cubicBezTo>
                  <a:pt x="-13932" y="1122565"/>
                  <a:pt x="58235" y="905733"/>
                  <a:pt x="0" y="713665"/>
                </a:cubicBezTo>
                <a:cubicBezTo>
                  <a:pt x="-58235" y="521597"/>
                  <a:pt x="8634" y="232001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42A3693-7B0F-4200-BC62-7C3C7D13D5E5}"/>
              </a:ext>
            </a:extLst>
          </p:cNvPr>
          <p:cNvSpPr/>
          <p:nvPr userDrawn="1"/>
        </p:nvSpPr>
        <p:spPr>
          <a:xfrm>
            <a:off x="9074338" y="4960872"/>
            <a:ext cx="2382896" cy="1379416"/>
          </a:xfrm>
          <a:custGeom>
            <a:avLst/>
            <a:gdLst>
              <a:gd name="connsiteX0" fmla="*/ 0 w 2521791"/>
              <a:gd name="connsiteY0" fmla="*/ 0 h 1459842"/>
              <a:gd name="connsiteX1" fmla="*/ 479140 w 2521791"/>
              <a:gd name="connsiteY1" fmla="*/ 0 h 1459842"/>
              <a:gd name="connsiteX2" fmla="*/ 907845 w 2521791"/>
              <a:gd name="connsiteY2" fmla="*/ 0 h 1459842"/>
              <a:gd name="connsiteX3" fmla="*/ 1462639 w 2521791"/>
              <a:gd name="connsiteY3" fmla="*/ 0 h 1459842"/>
              <a:gd name="connsiteX4" fmla="*/ 1941779 w 2521791"/>
              <a:gd name="connsiteY4" fmla="*/ 0 h 1459842"/>
              <a:gd name="connsiteX5" fmla="*/ 2521791 w 2521791"/>
              <a:gd name="connsiteY5" fmla="*/ 0 h 1459842"/>
              <a:gd name="connsiteX6" fmla="*/ 2521791 w 2521791"/>
              <a:gd name="connsiteY6" fmla="*/ 515811 h 1459842"/>
              <a:gd name="connsiteX7" fmla="*/ 2521791 w 2521791"/>
              <a:gd name="connsiteY7" fmla="*/ 1002425 h 1459842"/>
              <a:gd name="connsiteX8" fmla="*/ 2521791 w 2521791"/>
              <a:gd name="connsiteY8" fmla="*/ 1459842 h 1459842"/>
              <a:gd name="connsiteX9" fmla="*/ 2067869 w 2521791"/>
              <a:gd name="connsiteY9" fmla="*/ 1459842 h 1459842"/>
              <a:gd name="connsiteX10" fmla="*/ 1563510 w 2521791"/>
              <a:gd name="connsiteY10" fmla="*/ 1459842 h 1459842"/>
              <a:gd name="connsiteX11" fmla="*/ 1059152 w 2521791"/>
              <a:gd name="connsiteY11" fmla="*/ 1459842 h 1459842"/>
              <a:gd name="connsiteX12" fmla="*/ 580012 w 2521791"/>
              <a:gd name="connsiteY12" fmla="*/ 1459842 h 1459842"/>
              <a:gd name="connsiteX13" fmla="*/ 0 w 2521791"/>
              <a:gd name="connsiteY13" fmla="*/ 1459842 h 1459842"/>
              <a:gd name="connsiteX14" fmla="*/ 0 w 2521791"/>
              <a:gd name="connsiteY14" fmla="*/ 944031 h 1459842"/>
              <a:gd name="connsiteX15" fmla="*/ 0 w 2521791"/>
              <a:gd name="connsiteY15" fmla="*/ 428220 h 1459842"/>
              <a:gd name="connsiteX16" fmla="*/ 0 w 2521791"/>
              <a:gd name="connsiteY16" fmla="*/ 0 h 14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1791" h="1459842" extrusionOk="0">
                <a:moveTo>
                  <a:pt x="0" y="0"/>
                </a:moveTo>
                <a:cubicBezTo>
                  <a:pt x="155233" y="-6006"/>
                  <a:pt x="326888" y="56929"/>
                  <a:pt x="479140" y="0"/>
                </a:cubicBezTo>
                <a:cubicBezTo>
                  <a:pt x="631392" y="-56929"/>
                  <a:pt x="777748" y="11040"/>
                  <a:pt x="907845" y="0"/>
                </a:cubicBezTo>
                <a:cubicBezTo>
                  <a:pt x="1037942" y="-11040"/>
                  <a:pt x="1325759" y="20593"/>
                  <a:pt x="1462639" y="0"/>
                </a:cubicBezTo>
                <a:cubicBezTo>
                  <a:pt x="1599519" y="-20593"/>
                  <a:pt x="1823869" y="52905"/>
                  <a:pt x="1941779" y="0"/>
                </a:cubicBezTo>
                <a:cubicBezTo>
                  <a:pt x="2059689" y="-52905"/>
                  <a:pt x="2376308" y="2962"/>
                  <a:pt x="2521791" y="0"/>
                </a:cubicBezTo>
                <a:cubicBezTo>
                  <a:pt x="2524144" y="188952"/>
                  <a:pt x="2493121" y="282163"/>
                  <a:pt x="2521791" y="515811"/>
                </a:cubicBezTo>
                <a:cubicBezTo>
                  <a:pt x="2550461" y="749459"/>
                  <a:pt x="2517056" y="863245"/>
                  <a:pt x="2521791" y="1002425"/>
                </a:cubicBezTo>
                <a:cubicBezTo>
                  <a:pt x="2526526" y="1141605"/>
                  <a:pt x="2470945" y="1306272"/>
                  <a:pt x="2521791" y="1459842"/>
                </a:cubicBezTo>
                <a:cubicBezTo>
                  <a:pt x="2422548" y="1475924"/>
                  <a:pt x="2206123" y="1418480"/>
                  <a:pt x="2067869" y="1459842"/>
                </a:cubicBezTo>
                <a:cubicBezTo>
                  <a:pt x="1929615" y="1501204"/>
                  <a:pt x="1709457" y="1436431"/>
                  <a:pt x="1563510" y="1459842"/>
                </a:cubicBezTo>
                <a:cubicBezTo>
                  <a:pt x="1417563" y="1483253"/>
                  <a:pt x="1254167" y="1436314"/>
                  <a:pt x="1059152" y="1459842"/>
                </a:cubicBezTo>
                <a:cubicBezTo>
                  <a:pt x="864137" y="1483370"/>
                  <a:pt x="710704" y="1419042"/>
                  <a:pt x="580012" y="1459842"/>
                </a:cubicBezTo>
                <a:cubicBezTo>
                  <a:pt x="449320" y="1500642"/>
                  <a:pt x="283960" y="1454887"/>
                  <a:pt x="0" y="1459842"/>
                </a:cubicBezTo>
                <a:cubicBezTo>
                  <a:pt x="-8075" y="1236777"/>
                  <a:pt x="3142" y="1094794"/>
                  <a:pt x="0" y="944031"/>
                </a:cubicBezTo>
                <a:cubicBezTo>
                  <a:pt x="-3142" y="793268"/>
                  <a:pt x="12277" y="641372"/>
                  <a:pt x="0" y="428220"/>
                </a:cubicBezTo>
                <a:cubicBezTo>
                  <a:pt x="-12277" y="215068"/>
                  <a:pt x="42078" y="194972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3E46D9-E606-49F4-96C5-917B8CA08AE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47" y="5085247"/>
            <a:ext cx="1138645" cy="64047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34C97E07-2510-7F92-CF53-19598B9E411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" y="2834242"/>
            <a:ext cx="2650744" cy="1109319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xmlns="" id="{9380BA42-4417-7989-C4EE-AA6257AD2EA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97" y="2028536"/>
            <a:ext cx="2099944" cy="944959"/>
          </a:xfrm>
          <a:prstGeom prst="rect">
            <a:avLst/>
          </a:prstGeom>
        </p:spPr>
      </p:pic>
      <p:pic>
        <p:nvPicPr>
          <p:cNvPr id="38" name="Picture 37" descr="Text, logo&#10;&#10;Description automatically generated">
            <a:extLst>
              <a:ext uri="{FF2B5EF4-FFF2-40B4-BE49-F238E27FC236}">
                <a16:creationId xmlns:a16="http://schemas.microsoft.com/office/drawing/2014/main" xmlns="" id="{27DD7CF7-E1AF-0C74-C4DC-5C73C2404A3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35" y="4137384"/>
            <a:ext cx="2158385" cy="490666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xmlns="" id="{DDEDE418-CE2E-8B58-21B5-79CD394EA98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88" y="3089630"/>
            <a:ext cx="2859748" cy="52164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xmlns="" id="{18C71B3C-5FD1-33E8-3EFE-A295B3EF310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06" y="3718676"/>
            <a:ext cx="2138151" cy="69479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C07CB6A-7888-C299-CBCC-A4B152F6F65C}"/>
              </a:ext>
            </a:extLst>
          </p:cNvPr>
          <p:cNvSpPr/>
          <p:nvPr userDrawn="1"/>
        </p:nvSpPr>
        <p:spPr>
          <a:xfrm>
            <a:off x="2173280" y="5371864"/>
            <a:ext cx="6524074" cy="1042020"/>
          </a:xfrm>
          <a:custGeom>
            <a:avLst/>
            <a:gdLst>
              <a:gd name="connsiteX0" fmla="*/ 0 w 6904352"/>
              <a:gd name="connsiteY0" fmla="*/ 0 h 1102775"/>
              <a:gd name="connsiteX1" fmla="*/ 506319 w 6904352"/>
              <a:gd name="connsiteY1" fmla="*/ 0 h 1102775"/>
              <a:gd name="connsiteX2" fmla="*/ 874551 w 6904352"/>
              <a:gd name="connsiteY2" fmla="*/ 0 h 1102775"/>
              <a:gd name="connsiteX3" fmla="*/ 1588001 w 6904352"/>
              <a:gd name="connsiteY3" fmla="*/ 0 h 1102775"/>
              <a:gd name="connsiteX4" fmla="*/ 2094320 w 6904352"/>
              <a:gd name="connsiteY4" fmla="*/ 0 h 1102775"/>
              <a:gd name="connsiteX5" fmla="*/ 2600639 w 6904352"/>
              <a:gd name="connsiteY5" fmla="*/ 0 h 1102775"/>
              <a:gd name="connsiteX6" fmla="*/ 3314089 w 6904352"/>
              <a:gd name="connsiteY6" fmla="*/ 0 h 1102775"/>
              <a:gd name="connsiteX7" fmla="*/ 3751365 w 6904352"/>
              <a:gd name="connsiteY7" fmla="*/ 0 h 1102775"/>
              <a:gd name="connsiteX8" fmla="*/ 4464814 w 6904352"/>
              <a:gd name="connsiteY8" fmla="*/ 0 h 1102775"/>
              <a:gd name="connsiteX9" fmla="*/ 5178264 w 6904352"/>
              <a:gd name="connsiteY9" fmla="*/ 0 h 1102775"/>
              <a:gd name="connsiteX10" fmla="*/ 5753627 w 6904352"/>
              <a:gd name="connsiteY10" fmla="*/ 0 h 1102775"/>
              <a:gd name="connsiteX11" fmla="*/ 6904352 w 6904352"/>
              <a:gd name="connsiteY11" fmla="*/ 0 h 1102775"/>
              <a:gd name="connsiteX12" fmla="*/ 6904352 w 6904352"/>
              <a:gd name="connsiteY12" fmla="*/ 540360 h 1102775"/>
              <a:gd name="connsiteX13" fmla="*/ 6904352 w 6904352"/>
              <a:gd name="connsiteY13" fmla="*/ 1102775 h 1102775"/>
              <a:gd name="connsiteX14" fmla="*/ 6328989 w 6904352"/>
              <a:gd name="connsiteY14" fmla="*/ 1102775 h 1102775"/>
              <a:gd name="connsiteX15" fmla="*/ 5891714 w 6904352"/>
              <a:gd name="connsiteY15" fmla="*/ 1102775 h 1102775"/>
              <a:gd name="connsiteX16" fmla="*/ 5316351 w 6904352"/>
              <a:gd name="connsiteY16" fmla="*/ 1102775 h 1102775"/>
              <a:gd name="connsiteX17" fmla="*/ 4602901 w 6904352"/>
              <a:gd name="connsiteY17" fmla="*/ 1102775 h 1102775"/>
              <a:gd name="connsiteX18" fmla="*/ 4027539 w 6904352"/>
              <a:gd name="connsiteY18" fmla="*/ 1102775 h 1102775"/>
              <a:gd name="connsiteX19" fmla="*/ 3659307 w 6904352"/>
              <a:gd name="connsiteY19" fmla="*/ 1102775 h 1102775"/>
              <a:gd name="connsiteX20" fmla="*/ 3222031 w 6904352"/>
              <a:gd name="connsiteY20" fmla="*/ 1102775 h 1102775"/>
              <a:gd name="connsiteX21" fmla="*/ 2508581 w 6904352"/>
              <a:gd name="connsiteY21" fmla="*/ 1102775 h 1102775"/>
              <a:gd name="connsiteX22" fmla="*/ 1933219 w 6904352"/>
              <a:gd name="connsiteY22" fmla="*/ 1102775 h 1102775"/>
              <a:gd name="connsiteX23" fmla="*/ 1495943 w 6904352"/>
              <a:gd name="connsiteY23" fmla="*/ 1102775 h 1102775"/>
              <a:gd name="connsiteX24" fmla="*/ 920580 w 6904352"/>
              <a:gd name="connsiteY24" fmla="*/ 1102775 h 1102775"/>
              <a:gd name="connsiteX25" fmla="*/ 552348 w 6904352"/>
              <a:gd name="connsiteY25" fmla="*/ 1102775 h 1102775"/>
              <a:gd name="connsiteX26" fmla="*/ 0 w 6904352"/>
              <a:gd name="connsiteY26" fmla="*/ 1102775 h 1102775"/>
              <a:gd name="connsiteX27" fmla="*/ 0 w 6904352"/>
              <a:gd name="connsiteY27" fmla="*/ 551388 h 1102775"/>
              <a:gd name="connsiteX28" fmla="*/ 0 w 6904352"/>
              <a:gd name="connsiteY28" fmla="*/ 0 h 110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4352" h="1102775" extrusionOk="0">
                <a:moveTo>
                  <a:pt x="0" y="0"/>
                </a:moveTo>
                <a:cubicBezTo>
                  <a:pt x="170415" y="-48106"/>
                  <a:pt x="291730" y="10323"/>
                  <a:pt x="506319" y="0"/>
                </a:cubicBezTo>
                <a:cubicBezTo>
                  <a:pt x="720908" y="-10323"/>
                  <a:pt x="778814" y="7564"/>
                  <a:pt x="874551" y="0"/>
                </a:cubicBezTo>
                <a:cubicBezTo>
                  <a:pt x="970288" y="-7564"/>
                  <a:pt x="1375240" y="22865"/>
                  <a:pt x="1588001" y="0"/>
                </a:cubicBezTo>
                <a:cubicBezTo>
                  <a:pt x="1800762" y="-22865"/>
                  <a:pt x="1948450" y="57114"/>
                  <a:pt x="2094320" y="0"/>
                </a:cubicBezTo>
                <a:cubicBezTo>
                  <a:pt x="2240190" y="-57114"/>
                  <a:pt x="2371589" y="1578"/>
                  <a:pt x="2600639" y="0"/>
                </a:cubicBezTo>
                <a:cubicBezTo>
                  <a:pt x="2829689" y="-1578"/>
                  <a:pt x="3088604" y="70075"/>
                  <a:pt x="3314089" y="0"/>
                </a:cubicBezTo>
                <a:cubicBezTo>
                  <a:pt x="3539574" y="-70075"/>
                  <a:pt x="3614535" y="9670"/>
                  <a:pt x="3751365" y="0"/>
                </a:cubicBezTo>
                <a:cubicBezTo>
                  <a:pt x="3888195" y="-9670"/>
                  <a:pt x="4222919" y="36193"/>
                  <a:pt x="4464814" y="0"/>
                </a:cubicBezTo>
                <a:cubicBezTo>
                  <a:pt x="4706709" y="-36193"/>
                  <a:pt x="4901828" y="53989"/>
                  <a:pt x="5178264" y="0"/>
                </a:cubicBezTo>
                <a:cubicBezTo>
                  <a:pt x="5454700" y="-53989"/>
                  <a:pt x="5493278" y="43930"/>
                  <a:pt x="5753627" y="0"/>
                </a:cubicBezTo>
                <a:cubicBezTo>
                  <a:pt x="6013976" y="-43930"/>
                  <a:pt x="6616371" y="87699"/>
                  <a:pt x="6904352" y="0"/>
                </a:cubicBezTo>
                <a:cubicBezTo>
                  <a:pt x="6905336" y="118442"/>
                  <a:pt x="6867575" y="408321"/>
                  <a:pt x="6904352" y="540360"/>
                </a:cubicBezTo>
                <a:cubicBezTo>
                  <a:pt x="6941129" y="672399"/>
                  <a:pt x="6884981" y="940329"/>
                  <a:pt x="6904352" y="1102775"/>
                </a:cubicBezTo>
                <a:cubicBezTo>
                  <a:pt x="6622190" y="1110666"/>
                  <a:pt x="6607501" y="1077427"/>
                  <a:pt x="6328989" y="1102775"/>
                </a:cubicBezTo>
                <a:cubicBezTo>
                  <a:pt x="6050477" y="1128123"/>
                  <a:pt x="6010716" y="1070991"/>
                  <a:pt x="5891714" y="1102775"/>
                </a:cubicBezTo>
                <a:cubicBezTo>
                  <a:pt x="5772713" y="1134559"/>
                  <a:pt x="5502766" y="1071366"/>
                  <a:pt x="5316351" y="1102775"/>
                </a:cubicBezTo>
                <a:cubicBezTo>
                  <a:pt x="5129936" y="1134184"/>
                  <a:pt x="4818718" y="1045875"/>
                  <a:pt x="4602901" y="1102775"/>
                </a:cubicBezTo>
                <a:cubicBezTo>
                  <a:pt x="4387084" y="1159675"/>
                  <a:pt x="4205998" y="1102078"/>
                  <a:pt x="4027539" y="1102775"/>
                </a:cubicBezTo>
                <a:cubicBezTo>
                  <a:pt x="3849080" y="1103472"/>
                  <a:pt x="3797595" y="1083950"/>
                  <a:pt x="3659307" y="1102775"/>
                </a:cubicBezTo>
                <a:cubicBezTo>
                  <a:pt x="3521019" y="1121600"/>
                  <a:pt x="3411864" y="1067068"/>
                  <a:pt x="3222031" y="1102775"/>
                </a:cubicBezTo>
                <a:cubicBezTo>
                  <a:pt x="3032198" y="1138482"/>
                  <a:pt x="2729524" y="1098123"/>
                  <a:pt x="2508581" y="1102775"/>
                </a:cubicBezTo>
                <a:cubicBezTo>
                  <a:pt x="2287638" y="1107427"/>
                  <a:pt x="2081522" y="1061322"/>
                  <a:pt x="1933219" y="1102775"/>
                </a:cubicBezTo>
                <a:cubicBezTo>
                  <a:pt x="1784916" y="1144228"/>
                  <a:pt x="1688580" y="1077838"/>
                  <a:pt x="1495943" y="1102775"/>
                </a:cubicBezTo>
                <a:cubicBezTo>
                  <a:pt x="1303306" y="1127712"/>
                  <a:pt x="1181444" y="1044871"/>
                  <a:pt x="920580" y="1102775"/>
                </a:cubicBezTo>
                <a:cubicBezTo>
                  <a:pt x="659716" y="1160679"/>
                  <a:pt x="660855" y="1059476"/>
                  <a:pt x="552348" y="1102775"/>
                </a:cubicBezTo>
                <a:cubicBezTo>
                  <a:pt x="443841" y="1146074"/>
                  <a:pt x="181022" y="1057216"/>
                  <a:pt x="0" y="1102775"/>
                </a:cubicBezTo>
                <a:cubicBezTo>
                  <a:pt x="-33132" y="937773"/>
                  <a:pt x="13839" y="753448"/>
                  <a:pt x="0" y="551388"/>
                </a:cubicBezTo>
                <a:cubicBezTo>
                  <a:pt x="-13839" y="349328"/>
                  <a:pt x="25944" y="206810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178E610-9B6A-5835-358D-8DC4B09BEE42}"/>
              </a:ext>
            </a:extLst>
          </p:cNvPr>
          <p:cNvSpPr txBox="1"/>
          <p:nvPr userDrawn="1"/>
        </p:nvSpPr>
        <p:spPr>
          <a:xfrm>
            <a:off x="2170914" y="5349668"/>
            <a:ext cx="1246035" cy="44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68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Bronze</a:t>
            </a:r>
          </a:p>
        </p:txBody>
      </p:sp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xmlns="" id="{C15C373B-DF64-A73D-1BF0-F6C95F4B1DA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14" y="3509913"/>
            <a:ext cx="2500560" cy="9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92" y="232007"/>
            <a:ext cx="7597904" cy="35027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17174"/>
            <a:ext cx="11520488" cy="6300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E4C8D901-2491-4B7F-BE04-A85F995557BF}"/>
              </a:ext>
            </a:extLst>
          </p:cNvPr>
          <p:cNvSpPr txBox="1"/>
          <p:nvPr userDrawn="1"/>
        </p:nvSpPr>
        <p:spPr>
          <a:xfrm>
            <a:off x="238598" y="6028510"/>
            <a:ext cx="864339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945" b="0" i="0" dirty="0">
                <a:latin typeface="IBM Plex Sans" panose="020B0503050203000203" pitchFamily="34" charset="77"/>
              </a:rPr>
              <a:t>#SQLSatJax</a:t>
            </a:r>
            <a:endParaRPr lang="en-US" sz="945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A0C982-A950-4468-94DF-C6BDC5E6E7D2}"/>
              </a:ext>
            </a:extLst>
          </p:cNvPr>
          <p:cNvSpPr txBox="1"/>
          <p:nvPr userDrawn="1"/>
        </p:nvSpPr>
        <p:spPr>
          <a:xfrm>
            <a:off x="1188049" y="3983965"/>
            <a:ext cx="9351926" cy="201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158" dirty="0"/>
              <a:t>Monthly Meetings</a:t>
            </a:r>
            <a:br>
              <a:rPr lang="en-GB" sz="4158" dirty="0"/>
            </a:br>
            <a:r>
              <a:rPr lang="en-GB" sz="4158" dirty="0"/>
              <a:t>3rd Wednesday of each month </a:t>
            </a:r>
            <a:br>
              <a:rPr lang="en-GB" sz="4158" dirty="0"/>
            </a:br>
            <a:r>
              <a:rPr lang="en-GB" sz="4158" dirty="0"/>
              <a:t>jssug.org</a:t>
            </a:r>
            <a:endParaRPr lang="en-US" sz="4158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6315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davemason.me/" TargetMode="External"/><Relationship Id="rId7" Type="http://schemas.openxmlformats.org/officeDocument/2006/relationships/hyperlink" Target="https://mastodon.social/@DaveMasonDotMe" TargetMode="External"/><Relationship Id="rId2" Type="http://schemas.openxmlformats.org/officeDocument/2006/relationships/hyperlink" Target="https://itsalljustelectrons.blogspo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BeginTry" TargetMode="External"/><Relationship Id="rId5" Type="http://schemas.openxmlformats.org/officeDocument/2006/relationships/hyperlink" Target="https://www.linkedin.com/in/DMasonDBA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www.linkedin.com/in/dmasondba/" TargetMode="External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davemason.me/" TargetMode="External"/><Relationship Id="rId7" Type="http://schemas.openxmlformats.org/officeDocument/2006/relationships/hyperlink" Target="https://mastodon.social/@DaveMasonDotMe" TargetMode="External"/><Relationship Id="rId2" Type="http://schemas.openxmlformats.org/officeDocument/2006/relationships/hyperlink" Target="https://itsalljustelectrons.blogspo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BeginTry" TargetMode="External"/><Relationship Id="rId5" Type="http://schemas.openxmlformats.org/officeDocument/2006/relationships/hyperlink" Target="https://www.linkedin.com/in/DMasonDBA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www.linkedin.com/in/dmasondba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2"/>
            <a:ext cx="10840362" cy="3306381"/>
          </a:xfrm>
        </p:spPr>
        <p:txBody>
          <a:bodyPr/>
          <a:lstStyle/>
          <a:p>
            <a:pPr algn="ctr"/>
            <a:r>
              <a:rPr lang="en-US" sz="5400" dirty="0" smtClean="0"/>
              <a:t>Getting Started</a:t>
            </a:r>
            <a:br>
              <a:rPr lang="en-US" sz="5400" dirty="0" smtClean="0"/>
            </a:br>
            <a:r>
              <a:rPr lang="en-US" sz="5400" dirty="0" smtClean="0"/>
              <a:t>with 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968496"/>
            <a:ext cx="10800000" cy="1734472"/>
          </a:xfrm>
        </p:spPr>
        <p:txBody>
          <a:bodyPr anchor="b"/>
          <a:lstStyle/>
          <a:p>
            <a:pPr lvl="0"/>
            <a:r>
              <a:rPr lang="en-US" dirty="0" smtClean="0"/>
              <a:t>Dave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hlinkClick r:id="rId2"/>
          </p:cNvPr>
          <p:cNvSpPr txBox="1">
            <a:spLocks/>
          </p:cNvSpPr>
          <p:nvPr/>
        </p:nvSpPr>
        <p:spPr>
          <a:xfrm>
            <a:off x="1047472" y="4508263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www.DaveMason.me/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4"/>
          </p:cNvPr>
          <p:cNvSpPr txBox="1">
            <a:spLocks/>
          </p:cNvSpPr>
          <p:nvPr/>
        </p:nvSpPr>
        <p:spPr>
          <a:xfrm>
            <a:off x="1047472" y="5217064"/>
            <a:ext cx="5868378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5"/>
              </a:rPr>
              <a:t>www.linkedin.com/in/DMasonDBA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hlinkClick r:id="rId6"/>
          </p:cNvPr>
          <p:cNvSpPr txBox="1">
            <a:spLocks/>
          </p:cNvSpPr>
          <p:nvPr/>
        </p:nvSpPr>
        <p:spPr>
          <a:xfrm>
            <a:off x="1047472" y="3799462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7"/>
              </a:rPr>
              <a:t>https://mastodon.social/@</a:t>
            </a:r>
            <a:r>
              <a:rPr lang="en-US" sz="1800" dirty="0" smtClean="0">
                <a:solidFill>
                  <a:schemeClr val="tx1"/>
                </a:solidFill>
                <a:hlinkClick r:id="rId7"/>
              </a:rPr>
              <a:t>DaveMasonDotMe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61157" y="360588"/>
            <a:ext cx="10799762" cy="1079500"/>
          </a:xfrm>
          <a:prstGeom prst="rect">
            <a:avLst/>
          </a:prstGeom>
        </p:spPr>
        <p:txBody>
          <a:bodyPr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smtClean="0"/>
              <a:t>Dave Mason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57" y="3878731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57" y="529313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157" y="4584338"/>
            <a:ext cx="457200" cy="45720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42739" y="1885414"/>
            <a:ext cx="5318299" cy="17278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SQL Server Consultant</a:t>
            </a:r>
            <a:br>
              <a:rPr lang="en-US" sz="2400" dirty="0" smtClean="0"/>
            </a:br>
            <a:r>
              <a:rPr lang="en-US" sz="2400" dirty="0" smtClean="0"/>
              <a:t>Mavis Tire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761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2"/>
            <a:ext cx="10840362" cy="3306381"/>
          </a:xfrm>
        </p:spPr>
        <p:txBody>
          <a:bodyPr/>
          <a:lstStyle/>
          <a:p>
            <a:pPr algn="ctr"/>
            <a:r>
              <a:rPr lang="en-US" sz="5400" dirty="0" smtClean="0"/>
              <a:t>Why 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58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2"/>
            <a:ext cx="10840362" cy="3306381"/>
          </a:xfrm>
        </p:spPr>
        <p:txBody>
          <a:bodyPr/>
          <a:lstStyle/>
          <a:p>
            <a:pPr algn="ctr"/>
            <a:r>
              <a:rPr lang="en-US" sz="5400" dirty="0" smtClean="0"/>
              <a:t>Demo…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97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2"/>
            <a:ext cx="10840362" cy="3306381"/>
          </a:xfrm>
        </p:spPr>
        <p:txBody>
          <a:bodyPr/>
          <a:lstStyle/>
          <a:p>
            <a:pPr algn="ctr"/>
            <a:r>
              <a:rPr lang="en-US" sz="5400" dirty="0" smtClean="0"/>
              <a:t>Demo…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78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hlinkClick r:id="rId2"/>
          </p:cNvPr>
          <p:cNvSpPr txBox="1">
            <a:spLocks/>
          </p:cNvSpPr>
          <p:nvPr/>
        </p:nvSpPr>
        <p:spPr>
          <a:xfrm>
            <a:off x="1047472" y="4508263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www.DaveMason.me/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4"/>
          </p:cNvPr>
          <p:cNvSpPr txBox="1">
            <a:spLocks/>
          </p:cNvSpPr>
          <p:nvPr/>
        </p:nvSpPr>
        <p:spPr>
          <a:xfrm>
            <a:off x="1047472" y="5217064"/>
            <a:ext cx="5868378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5"/>
              </a:rPr>
              <a:t>www.linkedin.com/in/DMasonDBA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hlinkClick r:id="rId6"/>
          </p:cNvPr>
          <p:cNvSpPr txBox="1">
            <a:spLocks/>
          </p:cNvSpPr>
          <p:nvPr/>
        </p:nvSpPr>
        <p:spPr>
          <a:xfrm>
            <a:off x="1047472" y="3799462"/>
            <a:ext cx="4944647" cy="609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hlinkClick r:id="rId7"/>
              </a:rPr>
              <a:t>https://mastodon.social/@</a:t>
            </a:r>
            <a:r>
              <a:rPr lang="en-US" sz="1800" dirty="0" smtClean="0">
                <a:solidFill>
                  <a:schemeClr val="tx1"/>
                </a:solidFill>
                <a:hlinkClick r:id="rId7"/>
              </a:rPr>
              <a:t>DaveMasonDotMe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61157" y="360588"/>
            <a:ext cx="10799762" cy="1079500"/>
          </a:xfrm>
          <a:prstGeom prst="rect">
            <a:avLst/>
          </a:prstGeom>
        </p:spPr>
        <p:txBody>
          <a:bodyPr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157" y="3878731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157" y="529313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157" y="4584338"/>
            <a:ext cx="457200" cy="45720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42739" y="1885414"/>
            <a:ext cx="5318299" cy="172783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Dav</a:t>
            </a:r>
            <a:r>
              <a:rPr lang="en-US" sz="2400" dirty="0" smtClean="0"/>
              <a:t>e Mason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53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1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D19511-4C5E-B141-1FB0-C814BFE29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6" y="121603"/>
            <a:ext cx="4860743" cy="4858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4B23FD-2691-4C07-AC22-3DB21B4B6598}"/>
              </a:ext>
            </a:extLst>
          </p:cNvPr>
          <p:cNvSpPr txBox="1"/>
          <p:nvPr/>
        </p:nvSpPr>
        <p:spPr>
          <a:xfrm>
            <a:off x="7149081" y="1071460"/>
            <a:ext cx="3820903" cy="288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71" dirty="0">
                <a:latin typeface="Gotham Black" pitchFamily="50" charset="0"/>
                <a:ea typeface="Roboto" panose="02000000000000000000" pitchFamily="2" charset="0"/>
              </a:rPr>
              <a:t>SQL</a:t>
            </a:r>
          </a:p>
          <a:p>
            <a:pPr algn="r"/>
            <a:r>
              <a:rPr lang="en-US" sz="9071" dirty="0">
                <a:latin typeface="Gotham Black" pitchFamily="50" charset="0"/>
                <a:ea typeface="Roboto" panose="02000000000000000000" pitchFamily="2" charset="0"/>
              </a:rPr>
              <a:t>Clinic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B3C2F5-F1A0-FF4E-0BB0-4E1866617E74}"/>
              </a:ext>
            </a:extLst>
          </p:cNvPr>
          <p:cNvSpPr txBox="1"/>
          <p:nvPr/>
        </p:nvSpPr>
        <p:spPr>
          <a:xfrm>
            <a:off x="1002785" y="5063323"/>
            <a:ext cx="9346384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68" dirty="0">
                <a:latin typeface="Gotham Black" pitchFamily="50" charset="0"/>
                <a:ea typeface="Roboto" panose="02000000000000000000" pitchFamily="2" charset="0"/>
              </a:rPr>
              <a:t>Get your SQL Questions answered here by our SQL Experts</a:t>
            </a:r>
          </a:p>
        </p:txBody>
      </p:sp>
    </p:spTree>
    <p:extLst>
      <p:ext uri="{BB962C8B-B14F-4D97-AF65-F5344CB8AC3E}">
        <p14:creationId xmlns:p14="http://schemas.microsoft.com/office/powerpoint/2010/main" val="7769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501 Legion Charitable Donation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xmlns="" id="{5CCF9139-688B-43E1-9187-3509E12AD611}"/>
              </a:ext>
            </a:extLst>
          </p:cNvPr>
          <p:cNvSpPr txBox="1">
            <a:spLocks/>
          </p:cNvSpPr>
          <p:nvPr/>
        </p:nvSpPr>
        <p:spPr>
          <a:xfrm>
            <a:off x="360208" y="1439841"/>
            <a:ext cx="10799834" cy="4679928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Thank the 501 Legion for Supporting Our Event!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JSSUG Will Match Donations up to $500</a:t>
            </a:r>
          </a:p>
          <a:p>
            <a:endParaRPr lang="en-US" dirty="0"/>
          </a:p>
          <a:p>
            <a:pPr algn="ctr"/>
            <a:r>
              <a:rPr lang="en-US" dirty="0"/>
              <a:t>Donation Bucket on Registration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E971ED-1E9B-4FF9-876D-6BA48D07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09" y="4288497"/>
            <a:ext cx="4381433" cy="2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4B23FD-2691-4C07-AC22-3DB21B4B6598}"/>
              </a:ext>
            </a:extLst>
          </p:cNvPr>
          <p:cNvSpPr txBox="1"/>
          <p:nvPr/>
        </p:nvSpPr>
        <p:spPr>
          <a:xfrm>
            <a:off x="1062518" y="635229"/>
            <a:ext cx="9747463" cy="288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71" dirty="0">
                <a:latin typeface="Gotham Black" pitchFamily="50" charset="0"/>
                <a:ea typeface="Roboto" panose="02000000000000000000" pitchFamily="2" charset="0"/>
              </a:rPr>
              <a:t>Session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B3C2F5-F1A0-FF4E-0BB0-4E1866617E74}"/>
              </a:ext>
            </a:extLst>
          </p:cNvPr>
          <p:cNvSpPr txBox="1"/>
          <p:nvPr/>
        </p:nvSpPr>
        <p:spPr>
          <a:xfrm>
            <a:off x="529172" y="4020094"/>
            <a:ext cx="9346384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68" dirty="0">
                <a:latin typeface="Gotham Black" pitchFamily="50" charset="0"/>
                <a:ea typeface="Roboto" panose="02000000000000000000" pitchFamily="2" charset="0"/>
              </a:rPr>
              <a:t>Your feedback is important to us!</a:t>
            </a:r>
          </a:p>
          <a:p>
            <a:pPr algn="l"/>
            <a:endParaRPr lang="en-US" sz="2268" dirty="0">
              <a:latin typeface="Gotham Black" pitchFamily="50" charset="0"/>
              <a:ea typeface="Roboto" panose="02000000000000000000" pitchFamily="2" charset="0"/>
            </a:endParaRPr>
          </a:p>
          <a:p>
            <a:pPr algn="l"/>
            <a:r>
              <a:rPr lang="en-US" sz="2268" dirty="0">
                <a:latin typeface="Gotham Black" pitchFamily="50" charset="0"/>
                <a:ea typeface="Roboto" panose="02000000000000000000" pitchFamily="2" charset="0"/>
              </a:rPr>
              <a:t>Please fill out and hand to speaker after the session!</a:t>
            </a:r>
          </a:p>
        </p:txBody>
      </p:sp>
    </p:spTree>
    <p:extLst>
      <p:ext uri="{BB962C8B-B14F-4D97-AF65-F5344CB8AC3E}">
        <p14:creationId xmlns:p14="http://schemas.microsoft.com/office/powerpoint/2010/main" val="23811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4B23FD-2691-4C07-AC22-3DB21B4B6598}"/>
              </a:ext>
            </a:extLst>
          </p:cNvPr>
          <p:cNvSpPr txBox="1"/>
          <p:nvPr/>
        </p:nvSpPr>
        <p:spPr>
          <a:xfrm>
            <a:off x="1062518" y="635228"/>
            <a:ext cx="9747463" cy="288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71" dirty="0">
                <a:latin typeface="Gotham Black" pitchFamily="50" charset="0"/>
                <a:ea typeface="Roboto" panose="02000000000000000000" pitchFamily="2" charset="0"/>
              </a:rPr>
              <a:t>Event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B3C2F5-F1A0-FF4E-0BB0-4E1866617E74}"/>
              </a:ext>
            </a:extLst>
          </p:cNvPr>
          <p:cNvSpPr txBox="1"/>
          <p:nvPr/>
        </p:nvSpPr>
        <p:spPr>
          <a:xfrm>
            <a:off x="548374" y="4071296"/>
            <a:ext cx="9346384" cy="113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68" dirty="0">
                <a:latin typeface="Gotham Black" pitchFamily="50" charset="0"/>
                <a:ea typeface="Roboto" panose="02000000000000000000" pitchFamily="2" charset="0"/>
              </a:rPr>
              <a:t>Fill out event evaluation card in your bag and visit all sponsors to be entered to win an Xbox Series X – (Must be present to win)</a:t>
            </a:r>
          </a:p>
        </p:txBody>
      </p:sp>
    </p:spTree>
    <p:extLst>
      <p:ext uri="{BB962C8B-B14F-4D97-AF65-F5344CB8AC3E}">
        <p14:creationId xmlns:p14="http://schemas.microsoft.com/office/powerpoint/2010/main" val="467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2"/>
            <a:ext cx="10840362" cy="3306381"/>
          </a:xfrm>
        </p:spPr>
        <p:txBody>
          <a:bodyPr/>
          <a:lstStyle/>
          <a:p>
            <a:pPr algn="ctr"/>
            <a:r>
              <a:rPr lang="en-US" sz="5400" dirty="0" smtClean="0"/>
              <a:t>Getting Started</a:t>
            </a:r>
            <a:br>
              <a:rPr lang="en-US" sz="5400" dirty="0" smtClean="0"/>
            </a:br>
            <a:r>
              <a:rPr lang="en-US" sz="5400" dirty="0" smtClean="0"/>
              <a:t>with 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795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Basic syntax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Vectors, Lists, Data Frames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IDE</a:t>
            </a:r>
            <a:endParaRPr lang="en-US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sp_execute_external_script</a:t>
            </a:r>
            <a:endParaRPr lang="en-US" dirty="0" smtClean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Server uses(?)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154</Words>
  <Application>Microsoft Office PowerPoint</Application>
  <PresentationFormat>Custom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Gotham</vt:lpstr>
      <vt:lpstr>Gotham Black</vt:lpstr>
      <vt:lpstr>IBM Plex Sans</vt:lpstr>
      <vt:lpstr>Roboto</vt:lpstr>
      <vt:lpstr>Segoe UI</vt:lpstr>
      <vt:lpstr>Wingdings</vt:lpstr>
      <vt:lpstr>SQLSatOslo 2016</vt:lpstr>
      <vt:lpstr>Getting Started with R</vt:lpstr>
      <vt:lpstr>PowerPoint Presentation</vt:lpstr>
      <vt:lpstr>PowerPoint Presentation</vt:lpstr>
      <vt:lpstr>PowerPoint Presentation</vt:lpstr>
      <vt:lpstr>501 Legion Charitable Donation</vt:lpstr>
      <vt:lpstr>PowerPoint Presentation</vt:lpstr>
      <vt:lpstr>PowerPoint Presentation</vt:lpstr>
      <vt:lpstr>Getting Started with R</vt:lpstr>
      <vt:lpstr>Agenda</vt:lpstr>
      <vt:lpstr>PowerPoint Presentation</vt:lpstr>
      <vt:lpstr>Why R?</vt:lpstr>
      <vt:lpstr>Demo…</vt:lpstr>
      <vt:lpstr>Demo…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98</cp:revision>
  <dcterms:created xsi:type="dcterms:W3CDTF">2011-08-19T20:30:49Z</dcterms:created>
  <dcterms:modified xsi:type="dcterms:W3CDTF">2023-05-06T00:49:44Z</dcterms:modified>
</cp:coreProperties>
</file>