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2C7F-9DC2-4944-A37F-907B713F9AFD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07F5-12A1-4337-9A0B-60C2EB46D75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Черные дыры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Евгений Дмитриевич Петряев 4 курс МКН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образование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искривление пространства времени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003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структура черной дыр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глощает звезду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945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интерстелла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черная дыра последняя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Экран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Черные дыры</vt:lpstr>
      <vt:lpstr>Слайд 2</vt:lpstr>
      <vt:lpstr>Слайд 3</vt:lpstr>
      <vt:lpstr>Слайд 4</vt:lpstr>
      <vt:lpstr>Слайд 5</vt:lpstr>
      <vt:lpstr>Слайд 6</vt:lpstr>
      <vt:lpstr>Слайд 7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Черные дыры</dc:title>
  <dc:creator>User</dc:creator>
  <cp:lastModifiedBy>User</cp:lastModifiedBy>
  <cp:revision>2</cp:revision>
  <dcterms:created xsi:type="dcterms:W3CDTF">2019-04-14T16:45:05Z</dcterms:created>
  <dcterms:modified xsi:type="dcterms:W3CDTF">2019-04-14T17:00:47Z</dcterms:modified>
</cp:coreProperties>
</file>