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A2C7F-9DC2-4944-A37F-907B713F9AFD}" type="datetimeFigureOut">
              <a:rPr lang="ru-RU" smtClean="0"/>
              <a:t>04.05.2019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07F5-12A1-4337-9A0B-60C2EB46D75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A2C7F-9DC2-4944-A37F-907B713F9AFD}" type="datetimeFigureOut">
              <a:rPr lang="ru-RU" smtClean="0"/>
              <a:t>04.05.2019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07F5-12A1-4337-9A0B-60C2EB46D75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A2C7F-9DC2-4944-A37F-907B713F9AFD}" type="datetimeFigureOut">
              <a:rPr lang="ru-RU" smtClean="0"/>
              <a:t>04.05.2019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07F5-12A1-4337-9A0B-60C2EB46D75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A2C7F-9DC2-4944-A37F-907B713F9AFD}" type="datetimeFigureOut">
              <a:rPr lang="ru-RU" smtClean="0"/>
              <a:t>04.05.2019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07F5-12A1-4337-9A0B-60C2EB46D75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A2C7F-9DC2-4944-A37F-907B713F9AFD}" type="datetimeFigureOut">
              <a:rPr lang="ru-RU" smtClean="0"/>
              <a:t>04.05.2019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07F5-12A1-4337-9A0B-60C2EB46D75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A2C7F-9DC2-4944-A37F-907B713F9AFD}" type="datetimeFigureOut">
              <a:rPr lang="ru-RU" smtClean="0"/>
              <a:t>04.05.2019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07F5-12A1-4337-9A0B-60C2EB46D75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A2C7F-9DC2-4944-A37F-907B713F9AFD}" type="datetimeFigureOut">
              <a:rPr lang="ru-RU" smtClean="0"/>
              <a:t>04.05.2019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07F5-12A1-4337-9A0B-60C2EB46D75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A2C7F-9DC2-4944-A37F-907B713F9AFD}" type="datetimeFigureOut">
              <a:rPr lang="ru-RU" smtClean="0"/>
              <a:t>04.05.2019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07F5-12A1-4337-9A0B-60C2EB46D75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A2C7F-9DC2-4944-A37F-907B713F9AFD}" type="datetimeFigureOut">
              <a:rPr lang="ru-RU" smtClean="0"/>
              <a:t>04.05.2019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07F5-12A1-4337-9A0B-60C2EB46D75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A2C7F-9DC2-4944-A37F-907B713F9AFD}" type="datetimeFigureOut">
              <a:rPr lang="ru-RU" smtClean="0"/>
              <a:t>04.05.2019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07F5-12A1-4337-9A0B-60C2EB46D75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A2C7F-9DC2-4944-A37F-907B713F9AFD}" type="datetimeFigureOut">
              <a:rPr lang="ru-RU" smtClean="0"/>
              <a:t>04.05.2019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07F5-12A1-4337-9A0B-60C2EB46D75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3A2C7F-9DC2-4944-A37F-907B713F9AFD}" type="datetimeFigureOut">
              <a:rPr lang="ru-RU" smtClean="0"/>
              <a:t>04.05.2019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B307F5-12A1-4337-9A0B-60C2EB46D753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Черные дыры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Подготовил студент Евгений Дмитриевич Петряев 4 курс МКН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Содержимое 3" descr="образование черной дыры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1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Содержимое 3" descr="искривление пространства времени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00359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Содержимое 3" descr="структура черной дыры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Содержимое 3" descr="черная дыра поглощает звезду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39945" cy="6858000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Содержимое 3" descr="черная дыра интерстеллар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Содержимое 3" descr="черная дыра последняя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14</Words>
  <Application>Microsoft Office PowerPoint</Application>
  <PresentationFormat>Экран (4:3)</PresentationFormat>
  <Paragraphs>3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1" baseType="lpstr">
      <vt:lpstr>Arial</vt:lpstr>
      <vt:lpstr>Calibri</vt:lpstr>
      <vt:lpstr>Тема Office</vt:lpstr>
      <vt:lpstr>Черные дыры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Черные дыры</dc:title>
  <dc:creator>User</dc:creator>
  <cp:lastModifiedBy>User</cp:lastModifiedBy>
  <cp:revision>6</cp:revision>
  <dcterms:created xsi:type="dcterms:W3CDTF">2019-04-14T16:45:05Z</dcterms:created>
  <dcterms:modified xsi:type="dcterms:W3CDTF">2019-05-04T18:21:29Z</dcterms:modified>
</cp:coreProperties>
</file>