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4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2C7F-9DC2-4944-A37F-907B713F9AFD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Черные дыры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Евгений Дмитриевич Петряев 4 курс МКН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образование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скривление пространства времен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003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труктура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019A1-E202-4648-9FDF-BF87AD04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D0229B-71DD-4516-A74F-D21130EAE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3" y="0"/>
            <a:ext cx="9170713" cy="6858000"/>
          </a:xfrm>
        </p:spPr>
      </p:pic>
    </p:spTree>
    <p:extLst>
      <p:ext uri="{BB962C8B-B14F-4D97-AF65-F5344CB8AC3E}">
        <p14:creationId xmlns:p14="http://schemas.microsoft.com/office/powerpoint/2010/main" val="9028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A612C-37F0-41C8-95FC-59C2BDF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8B66FE-A25F-4ADA-8443-483E26679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"/>
            <a:ext cx="9144000" cy="6856755"/>
          </a:xfrm>
        </p:spPr>
      </p:pic>
    </p:spTree>
    <p:extLst>
      <p:ext uri="{BB962C8B-B14F-4D97-AF65-F5344CB8AC3E}">
        <p14:creationId xmlns:p14="http://schemas.microsoft.com/office/powerpoint/2010/main" val="403351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глощает звезду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945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интерстелла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следня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</Words>
  <Application>Microsoft Office PowerPoint</Application>
  <PresentationFormat>Экран (4:3)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Черные дыры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Черные дыры</dc:title>
  <dc:creator>User</dc:creator>
  <cp:lastModifiedBy>User</cp:lastModifiedBy>
  <cp:revision>7</cp:revision>
  <dcterms:created xsi:type="dcterms:W3CDTF">2019-04-14T16:45:05Z</dcterms:created>
  <dcterms:modified xsi:type="dcterms:W3CDTF">2019-05-04T19:55:05Z</dcterms:modified>
</cp:coreProperties>
</file>