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</p:sldIdLst>
  <p:sldSz cx="9144000" cy="5143500"/>
  <p:notesSz cx="9144000" cy="5143500"/>
  <p:embeddedFontLst>
    <p:embeddedFont>
      <p:font typeface="CFJCTS+PublicSans-Bold" panose="02000500000000000000"/>
      <p:regular r:id="rId12"/>
    </p:embeddedFont>
    <p:embeddedFont>
      <p:font typeface="ILIIOR+EBGaramond-Bold" panose="02000500000000000000"/>
      <p:regular r:id="rId13"/>
    </p:embeddedFont>
    <p:embeddedFont>
      <p:font typeface="PVLNNE+ArialMT" panose="02000500000000000000"/>
      <p:regular r:id="rId14"/>
    </p:embeddedFont>
    <p:embeddedFont>
      <p:font typeface="CFRUAJ+EBGaramond-Medium" panose="02000500000000000000"/>
      <p:regular r:id="rId15"/>
    </p:embeddedFont>
    <p:embeddedFont>
      <p:font typeface="KQGMTU+Arial-BoldMT" panose="02000500000000000000"/>
      <p:regular r:id="rId16"/>
    </p:embeddedFont>
    <p:embeddedFont>
      <p:font typeface="BTMONA+EBGaramond-Regular" panose="02000500000000000000"/>
      <p:regular r:id="rId17"/>
    </p:embeddedFont>
    <p:embeddedFont>
      <p:font typeface="RMKPBC+PublicSans-BoldItalic" panose="02000500000000000000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11.fntdata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07315" y="-92075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5905" y="1935256"/>
            <a:ext cx="3182416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IN" sz="16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E-COMMERCE WEBSITE</a:t>
            </a: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  <a:endParaRPr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Task - </a:t>
            </a:r>
            <a:r>
              <a:rPr lang="en-IN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1</a:t>
            </a:r>
            <a:endParaRPr lang="en-IN"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07315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950" y="824865"/>
            <a:ext cx="31362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   E-COMMERSE  WEBSITE</a:t>
            </a:r>
            <a:endParaRPr lang="en-IN" sz="2000" b="1" spc="-10" dirty="0">
              <a:solidFill>
                <a:srgbClr val="C88C32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FFFFFF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605" y="1397000"/>
            <a:ext cx="397764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FFFFFF"/>
                </a:solidFill>
                <a:latin typeface="CFRUAJ+EBGaramond-Medium" panose="02000500000000000000"/>
                <a:cs typeface="CFRUAJ+EBGaramond-Medium" panose="02000500000000000000"/>
              </a:rPr>
              <a:t>E -Comerce is the buying and selling of good and services.or the tansmitting of funds of sata over an electronic network primarily the enternet.</a:t>
            </a:r>
            <a:endParaRPr lang="en-IN" sz="1600" dirty="0">
              <a:solidFill>
                <a:srgbClr val="FFFFFF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LMS</a:t>
            </a: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Username</a:t>
            </a:r>
            <a:endParaRPr sz="1400" b="1" dirty="0">
              <a:solidFill>
                <a:srgbClr val="C88C32"/>
              </a:solidFill>
              <a:latin typeface="KQGMTU+Arial-BoldMT" panose="02000500000000000000"/>
              <a:cs typeface="KQGMTU+Arial-BoldMT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Name</a:t>
            </a:r>
            <a:endParaRPr sz="1400" b="1" dirty="0">
              <a:solidFill>
                <a:srgbClr val="C88C32"/>
              </a:solidFill>
              <a:latin typeface="KQGMTU+Arial-BoldMT" panose="02000500000000000000"/>
              <a:cs typeface="KQGMTU+Arial-BoldMT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Batch</a:t>
            </a:r>
            <a:endParaRPr sz="1400" b="1" dirty="0">
              <a:solidFill>
                <a:srgbClr val="C88C32"/>
              </a:solidFill>
              <a:latin typeface="KQGMTU+Arial-BoldMT" panose="02000500000000000000"/>
              <a:cs typeface="KQGMTU+Arial-BoldMT" panose="0200050000000000000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51685" y="27882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FF00"/>
                </a:solidFill>
              </a:rPr>
              <a:t>Begin joe .J</a:t>
            </a:r>
            <a:endParaRPr lang="en-IN" altLang="en-US">
              <a:solidFill>
                <a:srgbClr val="FFFF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051685" y="31565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FF00"/>
                </a:solidFill>
              </a:rPr>
              <a:t>Nandha kumar.S</a:t>
            </a:r>
            <a:endParaRPr lang="en-IN" altLang="en-US">
              <a:solidFill>
                <a:srgbClr val="FFFF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51685" y="34778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FF00"/>
                </a:solidFill>
              </a:rPr>
              <a:t>Naveen raja.A</a:t>
            </a:r>
            <a:endParaRPr lang="en-IN" altLang="en-US">
              <a:solidFill>
                <a:srgbClr val="FFFF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979930" y="39401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FF00"/>
                </a:solidFill>
              </a:rPr>
              <a:t>Sakthi kumar .M</a:t>
            </a:r>
            <a:endParaRPr lang="en-IN" altLang="en-US">
              <a:solidFill>
                <a:srgbClr val="FFFF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707765" y="27412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FF00"/>
                </a:solidFill>
              </a:rPr>
              <a:t>12</a:t>
            </a:r>
            <a:endParaRPr lang="en-IN" altLang="en-US">
              <a:solidFill>
                <a:srgbClr val="FFFF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707765" y="31095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FF00"/>
                </a:solidFill>
              </a:rPr>
              <a:t>12</a:t>
            </a:r>
            <a:endParaRPr lang="en-IN" altLang="en-US">
              <a:solidFill>
                <a:srgbClr val="FFFF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779520" y="35306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FF00"/>
                </a:solidFill>
              </a:rPr>
              <a:t>12</a:t>
            </a:r>
            <a:endParaRPr lang="en-IN" altLang="en-US">
              <a:solidFill>
                <a:srgbClr val="FFFF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707765" y="39401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FF00"/>
                </a:solidFill>
              </a:rPr>
              <a:t>12</a:t>
            </a:r>
            <a:endParaRPr lang="en-IN" altLang="en-US">
              <a:solidFill>
                <a:srgbClr val="FFFF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68275" y="2744470"/>
            <a:ext cx="3131185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solidFill>
                  <a:schemeClr val="bg1"/>
                </a:solidFill>
              </a:rPr>
              <a:t>112720104009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67640" y="3510280"/>
            <a:ext cx="3491865" cy="40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solidFill>
                  <a:schemeClr val="bg1"/>
                </a:solidFill>
              </a:rPr>
              <a:t>112720104023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67640" y="3873500"/>
            <a:ext cx="3571875" cy="55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solidFill>
                  <a:schemeClr val="bg1"/>
                </a:solidFill>
              </a:rPr>
              <a:t>112720104304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67640" y="3148965"/>
            <a:ext cx="320421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solidFill>
                  <a:schemeClr val="bg1"/>
                </a:solidFill>
              </a:rPr>
              <a:t>112720104022</a:t>
            </a: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 panose="02000500000000000000"/>
                <a:cs typeface="ILIIOR+EBGaramond-Bold" panose="02000500000000000000"/>
              </a:rPr>
              <a:t>Taskꢀ-ꢀ</a:t>
            </a:r>
            <a:r>
              <a:rPr lang="en-US" sz="1800" b="1" dirty="0">
                <a:solidFill>
                  <a:srgbClr val="223669"/>
                </a:solidFill>
                <a:latin typeface="ILIIOR+EBGaramond-Bold" panose="02000500000000000000"/>
                <a:cs typeface="ILIIOR+EBGaramond-Bold" panose="02000500000000000000"/>
              </a:rPr>
              <a:t>2</a:t>
            </a:r>
            <a:endParaRPr lang="en-US" sz="1800" b="1" dirty="0">
              <a:solidFill>
                <a:srgbClr val="223669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 panose="02000500000000000000"/>
                <a:cs typeface="ILIIOR+EBGaramond-Bold" panose="02000500000000000000"/>
              </a:rPr>
              <a:t>CreationꢀofꢀSRSꢀ&amp;ꢀGithub</a:t>
            </a:r>
            <a:endParaRPr sz="1600" b="1" dirty="0">
              <a:solidFill>
                <a:srgbClr val="0B5394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  <a:sym typeface="+mn-ea"/>
              </a:rPr>
              <a:t>CreateꢀSRSꢀ:ꢀ“</a:t>
            </a:r>
            <a:r>
              <a:rPr lang="en-IN"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  <a:sym typeface="+mn-ea"/>
              </a:rPr>
              <a:t>E-Commerce Website”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Creationꢀ&amp;ꢀSet-upꢀofꢀGithubꢀaccount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Creationꢀ&amp;ꢀHands-onꢀtoꢀvariousꢀcommandsꢀofꢀGitꢀBash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 panose="02000500000000000000"/>
                <a:cs typeface="ILIIOR+EBGaramond-Bold" panose="02000500000000000000"/>
              </a:rPr>
              <a:t>EvaluationꢀMetric:</a:t>
            </a:r>
            <a:endParaRPr sz="1600" b="1" dirty="0">
              <a:solidFill>
                <a:srgbClr val="0B5394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100%ꢀCompletionꢀofꢀtheꢀaboveꢀtasks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 panose="02000500000000000000"/>
                <a:cs typeface="CFJCTS+PublicSans-Bold" panose="02000500000000000000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 panose="02000500000000000000"/>
                <a:cs typeface="CFJCTS+PublicSans-Bold" panose="02000500000000000000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 panose="02000500000000000000"/>
                <a:cs typeface="CFJCTS+PublicSans-Bold" panose="02000500000000000000"/>
              </a:rPr>
              <a:t>Outcome</a:t>
            </a:r>
            <a:endParaRPr sz="1400" b="1" dirty="0">
              <a:solidFill>
                <a:srgbClr val="C88C32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  <a:p>
            <a:pPr marL="0" marR="0">
              <a:lnSpc>
                <a:spcPts val="1565"/>
              </a:lnSpc>
              <a:spcBef>
                <a:spcPts val="2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 panose="02000500000000000000"/>
                <a:cs typeface="PVLNNE+ArialMT" panose="02000500000000000000"/>
              </a:rPr>
              <a:t>▪</a:t>
            </a:r>
            <a:endParaRPr sz="1400" dirty="0">
              <a:solidFill>
                <a:srgbClr val="000000"/>
              </a:solidFill>
              <a:latin typeface="PVLNNE+ArialMT" panose="02000500000000000000"/>
              <a:cs typeface="PVLNNE+ArialMT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Getꢀtoꢀknowꢀaboutꢀdifferentꢀlifecycleꢀmodels.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UnderstandingꢀimportanceꢀandꢀhowꢀtoꢀcreateꢀanꢀSRS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  <a:p>
            <a:pPr marL="0" marR="0">
              <a:lnSpc>
                <a:spcPts val="1800"/>
              </a:lnSpc>
              <a:spcBef>
                <a:spcPts val="1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KnowingꢀvariousꢀcommandsꢀofꢀGithub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 panose="02000500000000000000"/>
                <a:cs typeface="CFRUAJ+EBGaramond-Medium" panose="02000500000000000000"/>
              </a:rPr>
              <a:t>Understandingꢀagileꢀandꢀscrumꢀmanagementꢀtechniquesꢀforꢀefficientꢀproductꢀdevelopment</a:t>
            </a:r>
            <a:endParaRPr sz="1400" dirty="0">
              <a:solidFill>
                <a:srgbClr val="000000"/>
              </a:solidFill>
              <a:latin typeface="CFRUAJ+EBGaramond-Medium" panose="02000500000000000000"/>
              <a:cs typeface="CFRUAJ+EBGaramond-Medium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AssessmentꢀParameter</a:t>
            </a:r>
            <a:endParaRPr sz="2400" b="1" dirty="0">
              <a:solidFill>
                <a:srgbClr val="C88C32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Gatherꢀrequirementsꢀforꢀtheꢀ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1017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project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addꢀReadme.mdꢀfileꢀwithꢀ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descriptionꢀofꢀtheꢀproject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Prepareꢀdatabaseꢀdesignꢀ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schemas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Commitꢀallꢀchangesꢀwithꢀ"</a:t>
            </a:r>
            <a:r>
              <a:rPr lang="en-IN"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Initial </a:t>
            </a: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commit"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 panose="02000500000000000000"/>
                <a:cs typeface="ILIIOR+EBGaramond-Bold" panose="02000500000000000000"/>
              </a:rPr>
              <a:t>Check-List</a:t>
            </a:r>
            <a:endParaRPr sz="1800" b="1" dirty="0">
              <a:solidFill>
                <a:srgbClr val="223669"/>
              </a:solidFill>
              <a:latin typeface="ILIIOR+EBGaramond-Bold" panose="02000500000000000000"/>
              <a:cs typeface="ILIIOR+EBGaramond-Bold" panose="020005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Getꢀyourꢀinitialꢀprojectꢀ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Structureꢀready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createꢀaꢀrepositoryꢀonꢀgithubꢀ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realtedꢀtoꢀproject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Initiateꢀaꢀgitꢀrepository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 panose="02000500000000000000"/>
                <a:cs typeface="BTMONA+EBGaramond-Regular" panose="02000500000000000000"/>
              </a:rPr>
              <a:t>Pushꢀyourꢀchangesꢀtoꢀgithub</a:t>
            </a:r>
            <a:endParaRPr sz="1000" dirty="0">
              <a:solidFill>
                <a:srgbClr val="000000"/>
              </a:solidFill>
              <a:latin typeface="BTMONA+EBGaramond-Regular" panose="02000500000000000000"/>
              <a:cs typeface="BTMONA+EBGaramond-Regular" panose="02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 panose="02000500000000000000"/>
                <a:cs typeface="RMKPBC+PublicSans-BoldItalic" panose="02000500000000000000"/>
              </a:rPr>
              <a:t>Github</a:t>
            </a:r>
            <a:endParaRPr sz="1800" b="1" dirty="0">
              <a:solidFill>
                <a:srgbClr val="FFFFFF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BD8738"/>
                </a:solidFill>
                <a:latin typeface="RMKPBC+PublicSans-BoldItalic" panose="02000500000000000000"/>
                <a:cs typeface="RMKPBC+PublicSans-BoldItalic" panose="02000500000000000000"/>
              </a:rPr>
              <a:t>https://github.com/Beginjoe/NM-SPCET-CSE-GROUP12</a:t>
            </a:r>
            <a:endParaRPr sz="1200" b="1" dirty="0">
              <a:solidFill>
                <a:srgbClr val="BD8738"/>
              </a:solidFill>
              <a:latin typeface="RMKPBC+PublicSans-BoldItalic" panose="02000500000000000000"/>
              <a:cs typeface="RMKPBC+PublicSans-BoldItalic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Presentation</Application>
  <PresentationFormat>On-screen Show 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CFJCTS+PublicSans-Bold</vt:lpstr>
      <vt:lpstr>ILIIOR+EBGaramond-Bold</vt:lpstr>
      <vt:lpstr>PVLNNE+ArialMT</vt:lpstr>
      <vt:lpstr>CFRUAJ+EBGaramond-Medium</vt:lpstr>
      <vt:lpstr>KQGMTU+Arial-BoldMT</vt:lpstr>
      <vt:lpstr>Times New Roman</vt:lpstr>
      <vt:lpstr>BTMONA+EBGaramond-Regular</vt:lpstr>
      <vt:lpstr>RMKPBC+PublicSans-BoldItalic</vt:lpstr>
      <vt:lpstr>Calibri</vt:lpstr>
      <vt:lpstr>Microsoft YaHei</vt:lpstr>
      <vt:lpstr>Arial Unicode MS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sk074</cp:lastModifiedBy>
  <cp:revision>11</cp:revision>
  <dcterms:created xsi:type="dcterms:W3CDTF">2023-09-22T04:12:00Z</dcterms:created>
  <dcterms:modified xsi:type="dcterms:W3CDTF">2023-11-17T15:18:47Z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F6FE570C3E414E7995E2B0C3C13A81BC_13</vt:lpwstr>
  </property>
  <property fmtid="{D5CDD505-2E9C-101B-9397-08002B2CF9AE}" pid="3" name="KSOProductBuildVer">
    <vt:lpwstr>1033-12.2.0.13306</vt:lpwstr>
  </property>
</Properties>
</file>