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1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67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4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0535-3C95-415A-A9C6-058790FF3AD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E189-354A-4E5D-8936-EA4788C8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jeelani baig</dc:creator>
  <cp:lastModifiedBy>jeelani baig</cp:lastModifiedBy>
  <cp:revision>2</cp:revision>
  <dcterms:created xsi:type="dcterms:W3CDTF">2019-08-23T06:26:56Z</dcterms:created>
  <dcterms:modified xsi:type="dcterms:W3CDTF">2019-08-23T07:03:16Z</dcterms:modified>
</cp:coreProperties>
</file>