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03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99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02B8-4811-42B9-966F-03E706FE503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E52F5B-7168-4FAB-9BE6-5943EAFC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217" y="1730763"/>
            <a:ext cx="10515600" cy="1325563"/>
          </a:xfrm>
        </p:spPr>
        <p:txBody>
          <a:bodyPr/>
          <a:lstStyle/>
          <a:p>
            <a:r>
              <a:rPr lang="en-US" dirty="0" smtClean="0"/>
              <a:t>Attendance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7" y="3056326"/>
            <a:ext cx="3043450" cy="2334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12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809" y="1354874"/>
            <a:ext cx="773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aim of our project is to develop an attendance system through which “faculty” can easily mark attendance to the students.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88" y="2056511"/>
            <a:ext cx="214312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4483" y="4199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In case of biometric attendance system, what we have observed is that few students are marking their attendance but are not attending the classes.</a:t>
            </a:r>
          </a:p>
        </p:txBody>
      </p:sp>
    </p:spTree>
    <p:extLst>
      <p:ext uri="{BB962C8B-B14F-4D97-AF65-F5344CB8AC3E}">
        <p14:creationId xmlns:p14="http://schemas.microsoft.com/office/powerpoint/2010/main" val="36794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5719" y="504967"/>
            <a:ext cx="7670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Modules: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892" y="2169994"/>
            <a:ext cx="6741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/>
              <a:t> Admin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/>
              <a:t> Faculty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/>
              <a:t> Student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/>
              <a:t> Parent module</a:t>
            </a:r>
          </a:p>
        </p:txBody>
      </p:sp>
    </p:spTree>
    <p:extLst>
      <p:ext uri="{BB962C8B-B14F-4D97-AF65-F5344CB8AC3E}">
        <p14:creationId xmlns:p14="http://schemas.microsoft.com/office/powerpoint/2010/main" val="12886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373" y="582305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Admin module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26558" y="2606722"/>
            <a:ext cx="8606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ym typeface="Wingdings" panose="05000000000000000000" pitchFamily="2" charset="2"/>
              </a:rPr>
              <a:t>Add faculty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ym typeface="Wingdings" panose="05000000000000000000" pitchFamily="2" charset="2"/>
              </a:rPr>
              <a:t>View faculty</a:t>
            </a:r>
          </a:p>
        </p:txBody>
      </p:sp>
    </p:spTree>
    <p:extLst>
      <p:ext uri="{BB962C8B-B14F-4D97-AF65-F5344CB8AC3E}">
        <p14:creationId xmlns:p14="http://schemas.microsoft.com/office/powerpoint/2010/main" val="7239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Faculty module: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43201" y="1930400"/>
            <a:ext cx="928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Add student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Take attendance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View attendance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Add parent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View feedback from parents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sym typeface="Wingdings" panose="05000000000000000000" pitchFamily="2" charset="2"/>
              </a:rPr>
              <a:t>Upload any notice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8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976" y="556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Student module: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0305" y="2975211"/>
            <a:ext cx="6114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View attendance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8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1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Parent module: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97122" y="3043450"/>
            <a:ext cx="101948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ym typeface="Wingdings" panose="05000000000000000000" pitchFamily="2" charset="2"/>
              </a:rPr>
              <a:t>View attendance of their children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ym typeface="Wingdings" panose="05000000000000000000" pitchFamily="2" charset="2"/>
              </a:rPr>
              <a:t>Can give feedback to faculty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1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Design and coding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3466532" y="2606722"/>
            <a:ext cx="6537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Front-end: HTML</a:t>
            </a:r>
          </a:p>
          <a:p>
            <a:r>
              <a:rPr lang="en-US" sz="4400" dirty="0" smtClean="0"/>
              <a:t>Back-end: SQL database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46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958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 </a:t>
            </a:r>
            <a:br>
              <a:rPr lang="en-US" sz="6600" dirty="0" smtClean="0"/>
            </a:br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741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Attendance System</vt:lpstr>
      <vt:lpstr>PowerPoint Presentation</vt:lpstr>
      <vt:lpstr>PowerPoint Presentation</vt:lpstr>
      <vt:lpstr>Admin module</vt:lpstr>
      <vt:lpstr>Faculty module:</vt:lpstr>
      <vt:lpstr>Student module:</vt:lpstr>
      <vt:lpstr>Parent module:</vt:lpstr>
      <vt:lpstr>Design and coding</vt:lpstr>
      <vt:lpstr>Thank you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</dc:title>
  <dc:creator>jeelani baig</dc:creator>
  <cp:lastModifiedBy>jeelani baig</cp:lastModifiedBy>
  <cp:revision>4</cp:revision>
  <dcterms:created xsi:type="dcterms:W3CDTF">2019-08-22T04:51:29Z</dcterms:created>
  <dcterms:modified xsi:type="dcterms:W3CDTF">2019-08-22T05:29:43Z</dcterms:modified>
</cp:coreProperties>
</file>