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2630CE-5B52-4915-824A-8E57399C30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AC79D0-CFA8-436B-84EC-2858FFACFD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E0E200-E3D6-4F86-B941-33580B77A9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FC6742-127D-40D5-9127-80A9796CF6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7AAAA2-350B-4EFC-BBFC-AE0C63AA61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A947E2-F250-4B4A-9EED-596D617E7A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166391-88E2-4DDD-9916-67314E7FC9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DD0205-3515-4909-B5CB-7128223B53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6945C5-0CC3-4B92-BBCE-8D39C34701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54E7D2-5193-4D7A-8B29-C34723C54B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5162CD-7632-4463-955E-0F4DC9A8ED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4F96D9-5DB0-4957-B912-8A49F7EF34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F36D79B-3794-4182-978B-E825D079D795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2700000" y="1980000"/>
            <a:ext cx="3240000" cy="2520000"/>
          </a:xfrm>
          <a:prstGeom prst="diamond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LibreOffice/7.4.7.2$Windows_X86_64 LibreOffice_project/723314e595e8007d3cf785c16538505a1c878ca5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2023-07-10T19:48:49Z</dcterms:created>
  <dc:creator/>
  <dc:description/>
  <dc:language>ru-RU</dc:language>
  <cp:lastModifiedBy/>
  <cp:revision>1</cp:revision>
  <dc:subject/>
  <dc:title/>
</cp:coreProperties>
</file>