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58" r:id="rId6"/>
    <p:sldId id="261" r:id="rId7"/>
    <p:sldId id="264" r:id="rId8"/>
    <p:sldId id="262" r:id="rId9"/>
    <p:sldId id="269" r:id="rId10"/>
    <p:sldId id="296" r:id="rId11"/>
    <p:sldId id="277" r:id="rId12"/>
    <p:sldId id="263" r:id="rId13"/>
    <p:sldId id="303" r:id="rId14"/>
    <p:sldId id="302" r:id="rId15"/>
    <p:sldId id="297" r:id="rId16"/>
    <p:sldId id="267" r:id="rId17"/>
    <p:sldId id="301" r:id="rId18"/>
  </p:sldIdLst>
  <p:sldSz cx="9144000" cy="5143500"/>
  <p:notesSz cx="6858000" cy="9144000"/>
  <p:embeddedFontLst>
    <p:embeddedFont>
      <p:font typeface="Rajdhani SemiBold" panose="02000000000000000000"/>
      <p:bold r:id="rId22"/>
    </p:embeddedFont>
    <p:embeddedFont>
      <p:font typeface="Inter" panose="02000503000000020004"/>
      <p:regular r:id="rId23"/>
    </p:embeddedFont>
    <p:embeddedFont>
      <p:font typeface="Raleway"/>
      <p:italic r:id="rId24"/>
      <p:boldItalic r:id="rId25"/>
    </p:embeddedFont>
    <p:embeddedFont>
      <p:font typeface="PT Sans" panose="020B0503020203020204"/>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1" name="Shape 731"/>
        <p:cNvGrpSpPr/>
        <p:nvPr/>
      </p:nvGrpSpPr>
      <p:grpSpPr>
        <a:xfrm>
          <a:off x="0" y="0"/>
          <a:ext cx="0" cy="0"/>
          <a:chOff x="0" y="0"/>
          <a:chExt cx="0" cy="0"/>
        </a:xfrm>
      </p:grpSpPr>
      <p:sp>
        <p:nvSpPr>
          <p:cNvPr id="732" name="Google Shape;732;g4dfce81f19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4dfce81f19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2" name="Shape 1022"/>
        <p:cNvGrpSpPr/>
        <p:nvPr/>
      </p:nvGrpSpPr>
      <p:grpSpPr>
        <a:xfrm>
          <a:off x="0" y="0"/>
          <a:ext cx="0" cy="0"/>
          <a:chOff x="0" y="0"/>
          <a:chExt cx="0" cy="0"/>
        </a:xfrm>
      </p:grpSpPr>
      <p:sp>
        <p:nvSpPr>
          <p:cNvPr id="1023" name="Google Shape;1023;g290ec08de20_6_3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290ec08de20_6_3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6" name="Shape 746"/>
        <p:cNvGrpSpPr/>
        <p:nvPr/>
      </p:nvGrpSpPr>
      <p:grpSpPr>
        <a:xfrm>
          <a:off x="0" y="0"/>
          <a:ext cx="0" cy="0"/>
          <a:chOff x="0" y="0"/>
          <a:chExt cx="0" cy="0"/>
        </a:xfrm>
      </p:grpSpPr>
      <p:sp>
        <p:nvSpPr>
          <p:cNvPr id="747" name="Google Shape;747;gd431007ba2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d431007ba2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2" name="Shape 852"/>
        <p:cNvGrpSpPr/>
        <p:nvPr/>
      </p:nvGrpSpPr>
      <p:grpSpPr>
        <a:xfrm>
          <a:off x="0" y="0"/>
          <a:ext cx="0" cy="0"/>
          <a:chOff x="0" y="0"/>
          <a:chExt cx="0" cy="0"/>
        </a:xfrm>
      </p:grpSpPr>
      <p:sp>
        <p:nvSpPr>
          <p:cNvPr id="853" name="Google Shape;853;g290e4141d9d_0_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90e4141d9d_0_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1" name="Shape 731"/>
        <p:cNvGrpSpPr/>
        <p:nvPr/>
      </p:nvGrpSpPr>
      <p:grpSpPr>
        <a:xfrm>
          <a:off x="0" y="0"/>
          <a:ext cx="0" cy="0"/>
          <a:chOff x="0" y="0"/>
          <a:chExt cx="0" cy="0"/>
        </a:xfrm>
      </p:grpSpPr>
      <p:sp>
        <p:nvSpPr>
          <p:cNvPr id="732" name="Google Shape;732;g4dfce81f19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4dfce81f19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3" name="Shape 763"/>
        <p:cNvGrpSpPr/>
        <p:nvPr/>
      </p:nvGrpSpPr>
      <p:grpSpPr>
        <a:xfrm>
          <a:off x="0" y="0"/>
          <a:ext cx="0" cy="0"/>
          <a:chOff x="0" y="0"/>
          <a:chExt cx="0" cy="0"/>
        </a:xfrm>
      </p:grpSpPr>
      <p:sp>
        <p:nvSpPr>
          <p:cNvPr id="764" name="Google Shape;764;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6" name="Shape 746"/>
        <p:cNvGrpSpPr/>
        <p:nvPr/>
      </p:nvGrpSpPr>
      <p:grpSpPr>
        <a:xfrm>
          <a:off x="0" y="0"/>
          <a:ext cx="0" cy="0"/>
          <a:chOff x="0" y="0"/>
          <a:chExt cx="0" cy="0"/>
        </a:xfrm>
      </p:grpSpPr>
      <p:sp>
        <p:nvSpPr>
          <p:cNvPr id="747" name="Google Shape;747;gd431007ba2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d431007ba2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7" name="Shape 777"/>
        <p:cNvGrpSpPr/>
        <p:nvPr/>
      </p:nvGrpSpPr>
      <p:grpSpPr>
        <a:xfrm>
          <a:off x="0" y="0"/>
          <a:ext cx="0" cy="0"/>
          <a:chOff x="0" y="0"/>
          <a:chExt cx="0" cy="0"/>
        </a:xfrm>
      </p:grpSpPr>
      <p:sp>
        <p:nvSpPr>
          <p:cNvPr id="778" name="Google Shape;778;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9" name="Shape 819"/>
        <p:cNvGrpSpPr/>
        <p:nvPr/>
      </p:nvGrpSpPr>
      <p:grpSpPr>
        <a:xfrm>
          <a:off x="0" y="0"/>
          <a:ext cx="0" cy="0"/>
          <a:chOff x="0" y="0"/>
          <a:chExt cx="0" cy="0"/>
        </a:xfrm>
      </p:grpSpPr>
      <p:sp>
        <p:nvSpPr>
          <p:cNvPr id="820" name="Google Shape;820;g290e4141d9d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290e4141d9d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5" name="Shape 795"/>
        <p:cNvGrpSpPr/>
        <p:nvPr/>
      </p:nvGrpSpPr>
      <p:grpSpPr>
        <a:xfrm>
          <a:off x="0" y="0"/>
          <a:ext cx="0" cy="0"/>
          <a:chOff x="0" y="0"/>
          <a:chExt cx="0" cy="0"/>
        </a:xfrm>
      </p:grpSpPr>
      <p:sp>
        <p:nvSpPr>
          <p:cNvPr id="796" name="Google Shape;796;g290e4141d9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290e4141d9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7" name="Shape 867"/>
        <p:cNvGrpSpPr/>
        <p:nvPr/>
      </p:nvGrpSpPr>
      <p:grpSpPr>
        <a:xfrm>
          <a:off x="0" y="0"/>
          <a:ext cx="0" cy="0"/>
          <a:chOff x="0" y="0"/>
          <a:chExt cx="0" cy="0"/>
        </a:xfrm>
      </p:grpSpPr>
      <p:sp>
        <p:nvSpPr>
          <p:cNvPr id="868" name="Google Shape;868;g290e4141d9d_0_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290e4141d9d_0_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2" name="Shape 1022"/>
        <p:cNvGrpSpPr/>
        <p:nvPr/>
      </p:nvGrpSpPr>
      <p:grpSpPr>
        <a:xfrm>
          <a:off x="0" y="0"/>
          <a:ext cx="0" cy="0"/>
          <a:chOff x="0" y="0"/>
          <a:chExt cx="0" cy="0"/>
        </a:xfrm>
      </p:grpSpPr>
      <p:sp>
        <p:nvSpPr>
          <p:cNvPr id="1023" name="Google Shape;1023;g290ec08de20_6_3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290ec08de20_6_3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6" name="Shape 806"/>
        <p:cNvGrpSpPr/>
        <p:nvPr/>
      </p:nvGrpSpPr>
      <p:grpSpPr>
        <a:xfrm>
          <a:off x="0" y="0"/>
          <a:ext cx="0" cy="0"/>
          <a:chOff x="0" y="0"/>
          <a:chExt cx="0" cy="0"/>
        </a:xfrm>
      </p:grpSpPr>
      <p:sp>
        <p:nvSpPr>
          <p:cNvPr id="807" name="Google Shape;807;g290e4141d9d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290e4141d9d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7" Type="http://schemas.openxmlformats.org/officeDocument/2006/relationships/image" Target="../media/image3.png"/><Relationship Id="rId6" Type="http://schemas.openxmlformats.org/officeDocument/2006/relationships/image" Target="../media/image2.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 Id="rId3" Type="http://schemas.openxmlformats.org/officeDocument/2006/relationships/hyperlink" Target="https://bit.ly/3A1uf1Q" TargetMode="External"/><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1"/>
        </a:solidFill>
        <a:effectLst/>
      </p:bgPr>
    </p:bg>
    <p:spTree>
      <p:nvGrpSpPr>
        <p:cNvPr id="8" name="Shape 8"/>
        <p:cNvGrpSpPr/>
        <p:nvPr/>
      </p:nvGrpSpPr>
      <p:grpSpPr>
        <a:xfrm>
          <a:off x="0" y="0"/>
          <a:ext cx="0" cy="0"/>
          <a:chOff x="0" y="0"/>
          <a:chExt cx="0" cy="0"/>
        </a:xfrm>
      </p:grpSpPr>
      <p:pic>
        <p:nvPicPr>
          <p:cNvPr id="9" name="Google Shape;9;p2"/>
          <p:cNvPicPr preferRelativeResize="0"/>
          <p:nvPr/>
        </p:nvPicPr>
        <p:blipFill>
          <a:blip r:embed="rId2"/>
          <a:stretch>
            <a:fillRect/>
          </a:stretch>
        </p:blipFill>
        <p:spPr>
          <a:xfrm>
            <a:off x="0" y="0"/>
            <a:ext cx="9144000" cy="5143500"/>
          </a:xfrm>
          <a:prstGeom prst="rect">
            <a:avLst/>
          </a:prstGeom>
          <a:noFill/>
          <a:ln>
            <a:noFill/>
          </a:ln>
        </p:spPr>
      </p:pic>
      <p:sp>
        <p:nvSpPr>
          <p:cNvPr id="10" name="Google Shape;10;p2"/>
          <p:cNvSpPr txBox="1"/>
          <p:nvPr>
            <p:ph type="ctrTitle"/>
          </p:nvPr>
        </p:nvSpPr>
        <p:spPr>
          <a:xfrm>
            <a:off x="1294500" y="1271424"/>
            <a:ext cx="6555000" cy="19329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6000" b="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type="subTitle" idx="1"/>
          </p:nvPr>
        </p:nvSpPr>
        <p:spPr>
          <a:xfrm>
            <a:off x="1983300" y="3396263"/>
            <a:ext cx="51774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latin typeface="Inter" panose="02000503000000020004"/>
                <a:ea typeface="Inter" panose="02000503000000020004"/>
                <a:cs typeface="Inter" panose="02000503000000020004"/>
                <a:sym typeface="Inter" panose="02000503000000020004"/>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2"/>
          <p:cNvGrpSpPr/>
          <p:nvPr/>
        </p:nvGrpSpPr>
        <p:grpSpPr>
          <a:xfrm>
            <a:off x="283025" y="211067"/>
            <a:ext cx="8565775" cy="4972045"/>
            <a:chOff x="283025" y="211067"/>
            <a:chExt cx="8565775" cy="4972045"/>
          </a:xfrm>
        </p:grpSpPr>
        <p:grpSp>
          <p:nvGrpSpPr>
            <p:cNvPr id="13" name="Google Shape;13;p2"/>
            <p:cNvGrpSpPr/>
            <p:nvPr/>
          </p:nvGrpSpPr>
          <p:grpSpPr>
            <a:xfrm>
              <a:off x="844960" y="211067"/>
              <a:ext cx="7271687" cy="4782292"/>
              <a:chOff x="844960" y="211067"/>
              <a:chExt cx="7271687" cy="4782292"/>
            </a:xfrm>
          </p:grpSpPr>
          <p:grpSp>
            <p:nvGrpSpPr>
              <p:cNvPr id="14" name="Google Shape;14;p2"/>
              <p:cNvGrpSpPr/>
              <p:nvPr/>
            </p:nvGrpSpPr>
            <p:grpSpPr>
              <a:xfrm>
                <a:off x="7734396" y="4603998"/>
                <a:ext cx="382251" cy="389362"/>
                <a:chOff x="5524675" y="3533889"/>
                <a:chExt cx="467700" cy="476400"/>
              </a:xfrm>
            </p:grpSpPr>
            <p:cxnSp>
              <p:nvCxnSpPr>
                <p:cNvPr id="15" name="Google Shape;15;p2"/>
                <p:cNvCxnSpPr/>
                <p:nvPr/>
              </p:nvCxnSpPr>
              <p:spPr>
                <a:xfrm>
                  <a:off x="5758525" y="3533889"/>
                  <a:ext cx="0" cy="47640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524675" y="3772089"/>
                  <a:ext cx="467700" cy="0"/>
                </a:xfrm>
                <a:prstGeom prst="straightConnector1">
                  <a:avLst/>
                </a:prstGeom>
                <a:noFill/>
                <a:ln w="9525" cap="flat" cmpd="sng">
                  <a:solidFill>
                    <a:schemeClr val="dk1"/>
                  </a:solidFill>
                  <a:prstDash val="solid"/>
                  <a:round/>
                  <a:headEnd type="none" w="med" len="med"/>
                  <a:tailEnd type="none" w="med" len="med"/>
                </a:ln>
              </p:spPr>
            </p:cxnSp>
          </p:grpSp>
          <p:grpSp>
            <p:nvGrpSpPr>
              <p:cNvPr id="17" name="Google Shape;17;p2"/>
              <p:cNvGrpSpPr/>
              <p:nvPr/>
            </p:nvGrpSpPr>
            <p:grpSpPr>
              <a:xfrm>
                <a:off x="844960" y="211067"/>
                <a:ext cx="295583" cy="291778"/>
                <a:chOff x="6964679" y="3405250"/>
                <a:chExt cx="497782" cy="491375"/>
              </a:xfrm>
            </p:grpSpPr>
            <p:cxnSp>
              <p:nvCxnSpPr>
                <p:cNvPr id="18" name="Google Shape;18;p2"/>
                <p:cNvCxnSpPr/>
                <p:nvPr/>
              </p:nvCxnSpPr>
              <p:spPr>
                <a:xfrm>
                  <a:off x="6969504" y="3405250"/>
                  <a:ext cx="488100" cy="488100"/>
                </a:xfrm>
                <a:prstGeom prst="straightConnector1">
                  <a:avLst/>
                </a:prstGeom>
                <a:noFill/>
                <a:ln w="9525" cap="flat" cmpd="sng">
                  <a:solidFill>
                    <a:schemeClr val="dk1"/>
                  </a:solidFill>
                  <a:prstDash val="solid"/>
                  <a:round/>
                  <a:headEnd type="none" w="med" len="med"/>
                  <a:tailEnd type="none" w="med" len="med"/>
                </a:ln>
              </p:spPr>
            </p:cxnSp>
            <p:sp>
              <p:nvSpPr>
                <p:cNvPr id="19" name="Google Shape;19;p2"/>
                <p:cNvSpPr/>
                <p:nvPr/>
              </p:nvSpPr>
              <p:spPr>
                <a:xfrm>
                  <a:off x="6964679" y="3406025"/>
                  <a:ext cx="497782" cy="490600"/>
                </a:xfrm>
                <a:custGeom>
                  <a:avLst/>
                  <a:gdLst/>
                  <a:ahLst/>
                  <a:cxnLst/>
                  <a:rect l="l" t="t" r="r" b="b"/>
                  <a:pathLst>
                    <a:path w="22722" h="19624" extrusionOk="0">
                      <a:moveTo>
                        <a:pt x="0" y="19624"/>
                      </a:moveTo>
                      <a:lnTo>
                        <a:pt x="22722" y="19624"/>
                      </a:lnTo>
                      <a:lnTo>
                        <a:pt x="22722" y="0"/>
                      </a:lnTo>
                    </a:path>
                  </a:pathLst>
                </a:custGeom>
                <a:noFill/>
                <a:ln w="9525" cap="flat" cmpd="sng">
                  <a:solidFill>
                    <a:schemeClr val="dk1"/>
                  </a:solidFill>
                  <a:prstDash val="solid"/>
                  <a:round/>
                  <a:headEnd type="none" w="med" len="med"/>
                  <a:tailEnd type="none" w="med" len="med"/>
                </a:ln>
              </p:spPr>
            </p:sp>
          </p:grpSp>
        </p:grpSp>
        <p:grpSp>
          <p:nvGrpSpPr>
            <p:cNvPr id="20" name="Google Shape;20;p2"/>
            <p:cNvGrpSpPr/>
            <p:nvPr/>
          </p:nvGrpSpPr>
          <p:grpSpPr>
            <a:xfrm>
              <a:off x="871016" y="4783238"/>
              <a:ext cx="2446837" cy="95401"/>
              <a:chOff x="-2255350" y="596250"/>
              <a:chExt cx="1431150" cy="55800"/>
            </a:xfrm>
          </p:grpSpPr>
          <p:cxnSp>
            <p:nvCxnSpPr>
              <p:cNvPr id="21" name="Google Shape;21;p2"/>
              <p:cNvCxnSpPr/>
              <p:nvPr/>
            </p:nvCxnSpPr>
            <p:spPr>
              <a:xfrm rot="10800000" flipH="1">
                <a:off x="-22553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2" name="Google Shape;22;p2"/>
              <p:cNvCxnSpPr/>
              <p:nvPr/>
            </p:nvCxnSpPr>
            <p:spPr>
              <a:xfrm rot="10800000" flipH="1">
                <a:off x="-21973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3" name="Google Shape;23;p2"/>
              <p:cNvCxnSpPr/>
              <p:nvPr/>
            </p:nvCxnSpPr>
            <p:spPr>
              <a:xfrm rot="10800000" flipH="1">
                <a:off x="-21393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4" name="Google Shape;24;p2"/>
              <p:cNvCxnSpPr/>
              <p:nvPr/>
            </p:nvCxnSpPr>
            <p:spPr>
              <a:xfrm rot="10800000" flipH="1">
                <a:off x="-20813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5" name="Google Shape;25;p2"/>
              <p:cNvCxnSpPr/>
              <p:nvPr/>
            </p:nvCxnSpPr>
            <p:spPr>
              <a:xfrm rot="10800000" flipH="1">
                <a:off x="-20233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6" name="Google Shape;26;p2"/>
              <p:cNvCxnSpPr/>
              <p:nvPr/>
            </p:nvCxnSpPr>
            <p:spPr>
              <a:xfrm rot="10800000" flipH="1">
                <a:off x="-19653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7" name="Google Shape;27;p2"/>
              <p:cNvCxnSpPr/>
              <p:nvPr/>
            </p:nvCxnSpPr>
            <p:spPr>
              <a:xfrm rot="10800000" flipH="1">
                <a:off x="-19073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8" name="Google Shape;28;p2"/>
              <p:cNvCxnSpPr/>
              <p:nvPr/>
            </p:nvCxnSpPr>
            <p:spPr>
              <a:xfrm rot="10800000" flipH="1">
                <a:off x="-18493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9" name="Google Shape;29;p2"/>
              <p:cNvCxnSpPr/>
              <p:nvPr/>
            </p:nvCxnSpPr>
            <p:spPr>
              <a:xfrm rot="10800000" flipH="1">
                <a:off x="-179140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0" name="Google Shape;30;p2"/>
              <p:cNvCxnSpPr/>
              <p:nvPr/>
            </p:nvCxnSpPr>
            <p:spPr>
              <a:xfrm rot="10800000" flipH="1">
                <a:off x="-173340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1" name="Google Shape;31;p2"/>
              <p:cNvCxnSpPr/>
              <p:nvPr/>
            </p:nvCxnSpPr>
            <p:spPr>
              <a:xfrm rot="10800000" flipH="1">
                <a:off x="-167541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2" name="Google Shape;32;p2"/>
              <p:cNvCxnSpPr/>
              <p:nvPr/>
            </p:nvCxnSpPr>
            <p:spPr>
              <a:xfrm rot="10800000" flipH="1">
                <a:off x="-161741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3" name="Google Shape;33;p2"/>
              <p:cNvCxnSpPr/>
              <p:nvPr/>
            </p:nvCxnSpPr>
            <p:spPr>
              <a:xfrm rot="10800000" flipH="1">
                <a:off x="-155942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4" name="Google Shape;34;p2"/>
              <p:cNvCxnSpPr/>
              <p:nvPr/>
            </p:nvCxnSpPr>
            <p:spPr>
              <a:xfrm rot="10800000" flipH="1">
                <a:off x="-150143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5" name="Google Shape;35;p2"/>
              <p:cNvCxnSpPr/>
              <p:nvPr/>
            </p:nvCxnSpPr>
            <p:spPr>
              <a:xfrm rot="10800000" flipH="1">
                <a:off x="-144343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6" name="Google Shape;36;p2"/>
              <p:cNvCxnSpPr/>
              <p:nvPr/>
            </p:nvCxnSpPr>
            <p:spPr>
              <a:xfrm rot="10800000" flipH="1">
                <a:off x="-138544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7" name="Google Shape;37;p2"/>
              <p:cNvCxnSpPr/>
              <p:nvPr/>
            </p:nvCxnSpPr>
            <p:spPr>
              <a:xfrm rot="10800000" flipH="1">
                <a:off x="-13274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8" name="Google Shape;38;p2"/>
              <p:cNvCxnSpPr/>
              <p:nvPr/>
            </p:nvCxnSpPr>
            <p:spPr>
              <a:xfrm rot="10800000" flipH="1">
                <a:off x="-12694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9" name="Google Shape;39;p2"/>
              <p:cNvCxnSpPr/>
              <p:nvPr/>
            </p:nvCxnSpPr>
            <p:spPr>
              <a:xfrm rot="10800000" flipH="1">
                <a:off x="-12114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0" name="Google Shape;40;p2"/>
              <p:cNvCxnSpPr/>
              <p:nvPr/>
            </p:nvCxnSpPr>
            <p:spPr>
              <a:xfrm rot="10800000" flipH="1">
                <a:off x="-11534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1" name="Google Shape;41;p2"/>
              <p:cNvCxnSpPr/>
              <p:nvPr/>
            </p:nvCxnSpPr>
            <p:spPr>
              <a:xfrm rot="10800000" flipH="1">
                <a:off x="-10954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2" name="Google Shape;42;p2"/>
              <p:cNvCxnSpPr/>
              <p:nvPr/>
            </p:nvCxnSpPr>
            <p:spPr>
              <a:xfrm rot="10800000" flipH="1">
                <a:off x="-10374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3" name="Google Shape;43;p2"/>
              <p:cNvCxnSpPr/>
              <p:nvPr/>
            </p:nvCxnSpPr>
            <p:spPr>
              <a:xfrm rot="10800000" flipH="1">
                <a:off x="-9794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4" name="Google Shape;44;p2"/>
              <p:cNvCxnSpPr/>
              <p:nvPr/>
            </p:nvCxnSpPr>
            <p:spPr>
              <a:xfrm rot="10800000" flipH="1">
                <a:off x="-9214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5" name="Google Shape;45;p2"/>
              <p:cNvCxnSpPr/>
              <p:nvPr/>
            </p:nvCxnSpPr>
            <p:spPr>
              <a:xfrm rot="10800000" flipH="1">
                <a:off x="-863500" y="596250"/>
                <a:ext cx="39300" cy="55800"/>
              </a:xfrm>
              <a:prstGeom prst="straightConnector1">
                <a:avLst/>
              </a:prstGeom>
              <a:noFill/>
              <a:ln w="19050" cap="flat" cmpd="sng">
                <a:solidFill>
                  <a:schemeClr val="accent2"/>
                </a:solidFill>
                <a:prstDash val="solid"/>
                <a:round/>
                <a:headEnd type="none" w="med" len="med"/>
                <a:tailEnd type="none" w="med" len="med"/>
              </a:ln>
            </p:spPr>
          </p:cxnSp>
        </p:grpSp>
        <p:sp>
          <p:nvSpPr>
            <p:cNvPr id="46" name="Google Shape;46;p2"/>
            <p:cNvSpPr/>
            <p:nvPr/>
          </p:nvSpPr>
          <p:spPr>
            <a:xfrm>
              <a:off x="5013025" y="270800"/>
              <a:ext cx="3835775" cy="2925275"/>
            </a:xfrm>
            <a:custGeom>
              <a:avLst/>
              <a:gdLst/>
              <a:ahLst/>
              <a:cxnLst/>
              <a:rect l="l" t="t" r="r" b="b"/>
              <a:pathLst>
                <a:path w="153431" h="117011" extrusionOk="0">
                  <a:moveTo>
                    <a:pt x="0" y="7620"/>
                  </a:moveTo>
                  <a:lnTo>
                    <a:pt x="56197" y="7620"/>
                  </a:lnTo>
                  <a:lnTo>
                    <a:pt x="63817" y="0"/>
                  </a:lnTo>
                  <a:lnTo>
                    <a:pt x="142684" y="0"/>
                  </a:lnTo>
                  <a:lnTo>
                    <a:pt x="147066" y="4382"/>
                  </a:lnTo>
                  <a:lnTo>
                    <a:pt x="147066" y="45149"/>
                  </a:lnTo>
                  <a:lnTo>
                    <a:pt x="153360" y="51441"/>
                  </a:lnTo>
                  <a:lnTo>
                    <a:pt x="153384" y="70077"/>
                  </a:lnTo>
                  <a:lnTo>
                    <a:pt x="146304" y="77153"/>
                  </a:lnTo>
                  <a:lnTo>
                    <a:pt x="146304" y="102489"/>
                  </a:lnTo>
                  <a:lnTo>
                    <a:pt x="153431" y="109567"/>
                  </a:lnTo>
                  <a:lnTo>
                    <a:pt x="153384" y="117011"/>
                  </a:lnTo>
                </a:path>
              </a:pathLst>
            </a:custGeom>
            <a:noFill/>
            <a:ln w="9525" cap="flat" cmpd="sng">
              <a:solidFill>
                <a:schemeClr val="lt2"/>
              </a:solidFill>
              <a:prstDash val="solid"/>
              <a:round/>
              <a:headEnd type="none" w="med" len="med"/>
              <a:tailEnd type="none" w="med" len="med"/>
            </a:ln>
          </p:spPr>
        </p:sp>
        <p:sp>
          <p:nvSpPr>
            <p:cNvPr id="47" name="Google Shape;47;p2"/>
            <p:cNvSpPr/>
            <p:nvPr/>
          </p:nvSpPr>
          <p:spPr>
            <a:xfrm rot="5400000">
              <a:off x="-1185175" y="3592988"/>
              <a:ext cx="3058325" cy="121925"/>
            </a:xfrm>
            <a:custGeom>
              <a:avLst/>
              <a:gdLst/>
              <a:ahLst/>
              <a:cxnLst/>
              <a:rect l="l" t="t" r="r" b="b"/>
              <a:pathLst>
                <a:path w="122333" h="4877" extrusionOk="0">
                  <a:moveTo>
                    <a:pt x="0" y="4188"/>
                  </a:moveTo>
                  <a:lnTo>
                    <a:pt x="21804" y="4188"/>
                  </a:lnTo>
                  <a:lnTo>
                    <a:pt x="25591" y="402"/>
                  </a:lnTo>
                  <a:lnTo>
                    <a:pt x="33395" y="402"/>
                  </a:lnTo>
                  <a:lnTo>
                    <a:pt x="37870" y="4877"/>
                  </a:lnTo>
                  <a:lnTo>
                    <a:pt x="59560" y="4877"/>
                  </a:lnTo>
                  <a:lnTo>
                    <a:pt x="64437" y="0"/>
                  </a:lnTo>
                  <a:lnTo>
                    <a:pt x="90545" y="0"/>
                  </a:lnTo>
                  <a:lnTo>
                    <a:pt x="95336" y="4791"/>
                  </a:lnTo>
                  <a:lnTo>
                    <a:pt x="122333" y="4791"/>
                  </a:lnTo>
                </a:path>
              </a:pathLst>
            </a:custGeom>
            <a:noFill/>
            <a:ln w="9525" cap="flat" cmpd="sng">
              <a:solidFill>
                <a:schemeClr val="lt2"/>
              </a:solidFill>
              <a:prstDash val="solid"/>
              <a:round/>
              <a:headEnd type="none" w="med" len="med"/>
              <a:tailEnd type="none" w="med" len="med"/>
            </a:ln>
          </p:spPr>
        </p:sp>
      </p:grpSp>
      <p:grpSp>
        <p:nvGrpSpPr>
          <p:cNvPr id="48" name="Google Shape;48;p2"/>
          <p:cNvGrpSpPr/>
          <p:nvPr/>
        </p:nvGrpSpPr>
        <p:grpSpPr>
          <a:xfrm>
            <a:off x="219300" y="220313"/>
            <a:ext cx="8698575" cy="4702687"/>
            <a:chOff x="219300" y="220313"/>
            <a:chExt cx="8698575" cy="4702687"/>
          </a:xfrm>
        </p:grpSpPr>
        <p:pic>
          <p:nvPicPr>
            <p:cNvPr id="49" name="Google Shape;49;p2"/>
            <p:cNvPicPr preferRelativeResize="0"/>
            <p:nvPr/>
          </p:nvPicPr>
          <p:blipFill rotWithShape="1">
            <a:blip r:embed="rId3"/>
            <a:srcRect l="3247" t="14657" r="3425" b="7375"/>
            <a:stretch>
              <a:fillRect/>
            </a:stretch>
          </p:blipFill>
          <p:spPr>
            <a:xfrm>
              <a:off x="7942675" y="220313"/>
              <a:ext cx="930601" cy="1099576"/>
            </a:xfrm>
            <a:prstGeom prst="rect">
              <a:avLst/>
            </a:prstGeom>
            <a:noFill/>
            <a:ln>
              <a:noFill/>
            </a:ln>
          </p:spPr>
        </p:pic>
        <p:pic>
          <p:nvPicPr>
            <p:cNvPr id="50" name="Google Shape;50;p2"/>
            <p:cNvPicPr preferRelativeResize="0"/>
            <p:nvPr/>
          </p:nvPicPr>
          <p:blipFill rotWithShape="1">
            <a:blip r:embed="rId4"/>
            <a:srcRect l="23932" t="2874" r="22873" b="2865"/>
            <a:stretch>
              <a:fillRect/>
            </a:stretch>
          </p:blipFill>
          <p:spPr>
            <a:xfrm flipH="1">
              <a:off x="8499150" y="3110025"/>
              <a:ext cx="418725" cy="1812974"/>
            </a:xfrm>
            <a:prstGeom prst="rect">
              <a:avLst/>
            </a:prstGeom>
            <a:noFill/>
            <a:ln>
              <a:noFill/>
            </a:ln>
          </p:spPr>
        </p:pic>
        <p:pic>
          <p:nvPicPr>
            <p:cNvPr id="51" name="Google Shape;51;p2"/>
            <p:cNvPicPr preferRelativeResize="0"/>
            <p:nvPr/>
          </p:nvPicPr>
          <p:blipFill rotWithShape="1">
            <a:blip r:embed="rId4"/>
            <a:srcRect l="22063" t="3059" r="22063" b="-2059"/>
            <a:stretch>
              <a:fillRect/>
            </a:stretch>
          </p:blipFill>
          <p:spPr>
            <a:xfrm rot="10800000" flipH="1">
              <a:off x="219300" y="699775"/>
              <a:ext cx="418725" cy="1812974"/>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63" name="Shape 263"/>
        <p:cNvGrpSpPr/>
        <p:nvPr/>
      </p:nvGrpSpPr>
      <p:grpSpPr>
        <a:xfrm>
          <a:off x="0" y="0"/>
          <a:ext cx="0" cy="0"/>
          <a:chOff x="0" y="0"/>
          <a:chExt cx="0" cy="0"/>
        </a:xfrm>
      </p:grpSpPr>
      <p:pic>
        <p:nvPicPr>
          <p:cNvPr id="264" name="Google Shape;264;p11"/>
          <p:cNvPicPr preferRelativeResize="0"/>
          <p:nvPr/>
        </p:nvPicPr>
        <p:blipFill>
          <a:blip r:embed="rId2"/>
          <a:stretch>
            <a:fillRect/>
          </a:stretch>
        </p:blipFill>
        <p:spPr>
          <a:xfrm flipH="1">
            <a:off x="0" y="0"/>
            <a:ext cx="9144000" cy="5143500"/>
          </a:xfrm>
          <a:prstGeom prst="rect">
            <a:avLst/>
          </a:prstGeom>
          <a:noFill/>
          <a:ln>
            <a:noFill/>
          </a:ln>
        </p:spPr>
      </p:pic>
      <p:sp>
        <p:nvSpPr>
          <p:cNvPr id="265" name="Google Shape;265;p11"/>
          <p:cNvSpPr txBox="1"/>
          <p:nvPr>
            <p:ph type="title" hasCustomPrompt="1"/>
          </p:nvPr>
        </p:nvSpPr>
        <p:spPr>
          <a:xfrm>
            <a:off x="1284000" y="1810600"/>
            <a:ext cx="6576000" cy="1025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66" name="Google Shape;266;p11"/>
          <p:cNvSpPr txBox="1"/>
          <p:nvPr>
            <p:ph type="subTitle" idx="1"/>
          </p:nvPr>
        </p:nvSpPr>
        <p:spPr>
          <a:xfrm>
            <a:off x="1284000" y="2835800"/>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grpSp>
        <p:nvGrpSpPr>
          <p:cNvPr id="267" name="Google Shape;267;p11"/>
          <p:cNvGrpSpPr/>
          <p:nvPr/>
        </p:nvGrpSpPr>
        <p:grpSpPr>
          <a:xfrm>
            <a:off x="283025" y="150148"/>
            <a:ext cx="8565775" cy="5032965"/>
            <a:chOff x="283025" y="150148"/>
            <a:chExt cx="8565775" cy="5032965"/>
          </a:xfrm>
        </p:grpSpPr>
        <p:grpSp>
          <p:nvGrpSpPr>
            <p:cNvPr id="268" name="Google Shape;268;p11"/>
            <p:cNvGrpSpPr/>
            <p:nvPr/>
          </p:nvGrpSpPr>
          <p:grpSpPr>
            <a:xfrm>
              <a:off x="5413166" y="4783263"/>
              <a:ext cx="2446837" cy="95401"/>
              <a:chOff x="-2255350" y="596250"/>
              <a:chExt cx="1431150" cy="55800"/>
            </a:xfrm>
          </p:grpSpPr>
          <p:cxnSp>
            <p:nvCxnSpPr>
              <p:cNvPr id="269" name="Google Shape;269;p11"/>
              <p:cNvCxnSpPr/>
              <p:nvPr/>
            </p:nvCxnSpPr>
            <p:spPr>
              <a:xfrm rot="10800000" flipH="1">
                <a:off x="-22553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70" name="Google Shape;270;p11"/>
              <p:cNvCxnSpPr/>
              <p:nvPr/>
            </p:nvCxnSpPr>
            <p:spPr>
              <a:xfrm rot="10800000" flipH="1">
                <a:off x="-21973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71" name="Google Shape;271;p11"/>
              <p:cNvCxnSpPr/>
              <p:nvPr/>
            </p:nvCxnSpPr>
            <p:spPr>
              <a:xfrm rot="10800000" flipH="1">
                <a:off x="-21393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72" name="Google Shape;272;p11"/>
              <p:cNvCxnSpPr/>
              <p:nvPr/>
            </p:nvCxnSpPr>
            <p:spPr>
              <a:xfrm rot="10800000" flipH="1">
                <a:off x="-20813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73" name="Google Shape;273;p11"/>
              <p:cNvCxnSpPr/>
              <p:nvPr/>
            </p:nvCxnSpPr>
            <p:spPr>
              <a:xfrm rot="10800000" flipH="1">
                <a:off x="-20233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74" name="Google Shape;274;p11"/>
              <p:cNvCxnSpPr/>
              <p:nvPr/>
            </p:nvCxnSpPr>
            <p:spPr>
              <a:xfrm rot="10800000" flipH="1">
                <a:off x="-19653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75" name="Google Shape;275;p11"/>
              <p:cNvCxnSpPr/>
              <p:nvPr/>
            </p:nvCxnSpPr>
            <p:spPr>
              <a:xfrm rot="10800000" flipH="1">
                <a:off x="-19073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76" name="Google Shape;276;p11"/>
              <p:cNvCxnSpPr/>
              <p:nvPr/>
            </p:nvCxnSpPr>
            <p:spPr>
              <a:xfrm rot="10800000" flipH="1">
                <a:off x="-18493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77" name="Google Shape;277;p11"/>
              <p:cNvCxnSpPr/>
              <p:nvPr/>
            </p:nvCxnSpPr>
            <p:spPr>
              <a:xfrm rot="10800000" flipH="1">
                <a:off x="-179140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78" name="Google Shape;278;p11"/>
              <p:cNvCxnSpPr/>
              <p:nvPr/>
            </p:nvCxnSpPr>
            <p:spPr>
              <a:xfrm rot="10800000" flipH="1">
                <a:off x="-173340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79" name="Google Shape;279;p11"/>
              <p:cNvCxnSpPr/>
              <p:nvPr/>
            </p:nvCxnSpPr>
            <p:spPr>
              <a:xfrm rot="10800000" flipH="1">
                <a:off x="-167541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80" name="Google Shape;280;p11"/>
              <p:cNvCxnSpPr/>
              <p:nvPr/>
            </p:nvCxnSpPr>
            <p:spPr>
              <a:xfrm rot="10800000" flipH="1">
                <a:off x="-161741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81" name="Google Shape;281;p11"/>
              <p:cNvCxnSpPr/>
              <p:nvPr/>
            </p:nvCxnSpPr>
            <p:spPr>
              <a:xfrm rot="10800000" flipH="1">
                <a:off x="-155942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82" name="Google Shape;282;p11"/>
              <p:cNvCxnSpPr/>
              <p:nvPr/>
            </p:nvCxnSpPr>
            <p:spPr>
              <a:xfrm rot="10800000" flipH="1">
                <a:off x="-150143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83" name="Google Shape;283;p11"/>
              <p:cNvCxnSpPr/>
              <p:nvPr/>
            </p:nvCxnSpPr>
            <p:spPr>
              <a:xfrm rot="10800000" flipH="1">
                <a:off x="-144343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84" name="Google Shape;284;p11"/>
              <p:cNvCxnSpPr/>
              <p:nvPr/>
            </p:nvCxnSpPr>
            <p:spPr>
              <a:xfrm rot="10800000" flipH="1">
                <a:off x="-138544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85" name="Google Shape;285;p11"/>
              <p:cNvCxnSpPr/>
              <p:nvPr/>
            </p:nvCxnSpPr>
            <p:spPr>
              <a:xfrm rot="10800000" flipH="1">
                <a:off x="-13274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86" name="Google Shape;286;p11"/>
              <p:cNvCxnSpPr/>
              <p:nvPr/>
            </p:nvCxnSpPr>
            <p:spPr>
              <a:xfrm rot="10800000" flipH="1">
                <a:off x="-12694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87" name="Google Shape;287;p11"/>
              <p:cNvCxnSpPr/>
              <p:nvPr/>
            </p:nvCxnSpPr>
            <p:spPr>
              <a:xfrm rot="10800000" flipH="1">
                <a:off x="-12114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88" name="Google Shape;288;p11"/>
              <p:cNvCxnSpPr/>
              <p:nvPr/>
            </p:nvCxnSpPr>
            <p:spPr>
              <a:xfrm rot="10800000" flipH="1">
                <a:off x="-11534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89" name="Google Shape;289;p11"/>
              <p:cNvCxnSpPr/>
              <p:nvPr/>
            </p:nvCxnSpPr>
            <p:spPr>
              <a:xfrm rot="10800000" flipH="1">
                <a:off x="-10954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90" name="Google Shape;290;p11"/>
              <p:cNvCxnSpPr/>
              <p:nvPr/>
            </p:nvCxnSpPr>
            <p:spPr>
              <a:xfrm rot="10800000" flipH="1">
                <a:off x="-10374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91" name="Google Shape;291;p11"/>
              <p:cNvCxnSpPr/>
              <p:nvPr/>
            </p:nvCxnSpPr>
            <p:spPr>
              <a:xfrm rot="10800000" flipH="1">
                <a:off x="-9794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92" name="Google Shape;292;p11"/>
              <p:cNvCxnSpPr/>
              <p:nvPr/>
            </p:nvCxnSpPr>
            <p:spPr>
              <a:xfrm rot="10800000" flipH="1">
                <a:off x="-9214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93" name="Google Shape;293;p11"/>
              <p:cNvCxnSpPr/>
              <p:nvPr/>
            </p:nvCxnSpPr>
            <p:spPr>
              <a:xfrm rot="10800000" flipH="1">
                <a:off x="-863500" y="596250"/>
                <a:ext cx="39300" cy="55800"/>
              </a:xfrm>
              <a:prstGeom prst="straightConnector1">
                <a:avLst/>
              </a:prstGeom>
              <a:noFill/>
              <a:ln w="19050" cap="flat" cmpd="sng">
                <a:solidFill>
                  <a:schemeClr val="accent2"/>
                </a:solidFill>
                <a:prstDash val="solid"/>
                <a:round/>
                <a:headEnd type="none" w="med" len="med"/>
                <a:tailEnd type="none" w="med" len="med"/>
              </a:ln>
            </p:spPr>
          </p:cxnSp>
        </p:grpSp>
        <p:grpSp>
          <p:nvGrpSpPr>
            <p:cNvPr id="294" name="Google Shape;294;p11"/>
            <p:cNvGrpSpPr/>
            <p:nvPr/>
          </p:nvGrpSpPr>
          <p:grpSpPr>
            <a:xfrm>
              <a:off x="1327321" y="150148"/>
              <a:ext cx="382251" cy="389362"/>
              <a:chOff x="5524675" y="3423250"/>
              <a:chExt cx="467700" cy="476400"/>
            </a:xfrm>
          </p:grpSpPr>
          <p:cxnSp>
            <p:nvCxnSpPr>
              <p:cNvPr id="295" name="Google Shape;295;p11"/>
              <p:cNvCxnSpPr/>
              <p:nvPr/>
            </p:nvCxnSpPr>
            <p:spPr>
              <a:xfrm>
                <a:off x="5758525" y="3423250"/>
                <a:ext cx="0" cy="476400"/>
              </a:xfrm>
              <a:prstGeom prst="straightConnector1">
                <a:avLst/>
              </a:prstGeom>
              <a:noFill/>
              <a:ln w="9525" cap="flat" cmpd="sng">
                <a:solidFill>
                  <a:schemeClr val="dk1"/>
                </a:solidFill>
                <a:prstDash val="solid"/>
                <a:round/>
                <a:headEnd type="none" w="med" len="med"/>
                <a:tailEnd type="none" w="med" len="med"/>
              </a:ln>
            </p:spPr>
          </p:cxnSp>
          <p:cxnSp>
            <p:nvCxnSpPr>
              <p:cNvPr id="296" name="Google Shape;296;p11"/>
              <p:cNvCxnSpPr/>
              <p:nvPr/>
            </p:nvCxnSpPr>
            <p:spPr>
              <a:xfrm>
                <a:off x="5524675" y="3661450"/>
                <a:ext cx="467700" cy="0"/>
              </a:xfrm>
              <a:prstGeom prst="straightConnector1">
                <a:avLst/>
              </a:prstGeom>
              <a:noFill/>
              <a:ln w="9525" cap="flat" cmpd="sng">
                <a:solidFill>
                  <a:schemeClr val="dk1"/>
                </a:solidFill>
                <a:prstDash val="solid"/>
                <a:round/>
                <a:headEnd type="none" w="med" len="med"/>
                <a:tailEnd type="none" w="med" len="med"/>
              </a:ln>
            </p:spPr>
          </p:cxnSp>
        </p:grpSp>
        <p:grpSp>
          <p:nvGrpSpPr>
            <p:cNvPr id="297" name="Google Shape;297;p11"/>
            <p:cNvGrpSpPr/>
            <p:nvPr/>
          </p:nvGrpSpPr>
          <p:grpSpPr>
            <a:xfrm rot="10800000" flipH="1">
              <a:off x="1327335" y="4603992"/>
              <a:ext cx="295583" cy="291778"/>
              <a:chOff x="6964679" y="3405250"/>
              <a:chExt cx="497782" cy="491375"/>
            </a:xfrm>
          </p:grpSpPr>
          <p:cxnSp>
            <p:nvCxnSpPr>
              <p:cNvPr id="298" name="Google Shape;298;p11"/>
              <p:cNvCxnSpPr/>
              <p:nvPr/>
            </p:nvCxnSpPr>
            <p:spPr>
              <a:xfrm>
                <a:off x="6969504" y="3405250"/>
                <a:ext cx="488100" cy="4881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11"/>
              <p:cNvSpPr/>
              <p:nvPr/>
            </p:nvSpPr>
            <p:spPr>
              <a:xfrm>
                <a:off x="6964679" y="3406025"/>
                <a:ext cx="497782" cy="490600"/>
              </a:xfrm>
              <a:custGeom>
                <a:avLst/>
                <a:gdLst/>
                <a:ahLst/>
                <a:cxnLst/>
                <a:rect l="l" t="t" r="r" b="b"/>
                <a:pathLst>
                  <a:path w="22722" h="19624" extrusionOk="0">
                    <a:moveTo>
                      <a:pt x="0" y="19624"/>
                    </a:moveTo>
                    <a:lnTo>
                      <a:pt x="22722" y="19624"/>
                    </a:lnTo>
                    <a:lnTo>
                      <a:pt x="22722" y="0"/>
                    </a:lnTo>
                  </a:path>
                </a:pathLst>
              </a:custGeom>
              <a:noFill/>
              <a:ln w="9525" cap="flat" cmpd="sng">
                <a:solidFill>
                  <a:schemeClr val="dk1"/>
                </a:solidFill>
                <a:prstDash val="solid"/>
                <a:round/>
                <a:headEnd type="none" w="med" len="med"/>
                <a:tailEnd type="none" w="med" len="med"/>
              </a:ln>
            </p:spPr>
          </p:sp>
        </p:grpSp>
        <p:sp>
          <p:nvSpPr>
            <p:cNvPr id="300" name="Google Shape;300;p11"/>
            <p:cNvSpPr/>
            <p:nvPr/>
          </p:nvSpPr>
          <p:spPr>
            <a:xfrm>
              <a:off x="5013025" y="270800"/>
              <a:ext cx="3835775" cy="2925275"/>
            </a:xfrm>
            <a:custGeom>
              <a:avLst/>
              <a:gdLst/>
              <a:ahLst/>
              <a:cxnLst/>
              <a:rect l="l" t="t" r="r" b="b"/>
              <a:pathLst>
                <a:path w="153431" h="117011" extrusionOk="0">
                  <a:moveTo>
                    <a:pt x="0" y="7620"/>
                  </a:moveTo>
                  <a:lnTo>
                    <a:pt x="56197" y="7620"/>
                  </a:lnTo>
                  <a:lnTo>
                    <a:pt x="63817" y="0"/>
                  </a:lnTo>
                  <a:lnTo>
                    <a:pt x="142684" y="0"/>
                  </a:lnTo>
                  <a:lnTo>
                    <a:pt x="147066" y="4382"/>
                  </a:lnTo>
                  <a:lnTo>
                    <a:pt x="147066" y="45149"/>
                  </a:lnTo>
                  <a:lnTo>
                    <a:pt x="153360" y="51441"/>
                  </a:lnTo>
                  <a:lnTo>
                    <a:pt x="153384" y="70077"/>
                  </a:lnTo>
                  <a:lnTo>
                    <a:pt x="146304" y="77153"/>
                  </a:lnTo>
                  <a:lnTo>
                    <a:pt x="146304" y="102489"/>
                  </a:lnTo>
                  <a:lnTo>
                    <a:pt x="153431" y="109567"/>
                  </a:lnTo>
                  <a:lnTo>
                    <a:pt x="153384" y="117011"/>
                  </a:lnTo>
                </a:path>
              </a:pathLst>
            </a:custGeom>
            <a:noFill/>
            <a:ln w="9525" cap="flat" cmpd="sng">
              <a:solidFill>
                <a:schemeClr val="lt2"/>
              </a:solidFill>
              <a:prstDash val="solid"/>
              <a:round/>
              <a:headEnd type="none" w="med" len="med"/>
              <a:tailEnd type="none" w="med" len="med"/>
            </a:ln>
          </p:spPr>
        </p:sp>
        <p:sp>
          <p:nvSpPr>
            <p:cNvPr id="301" name="Google Shape;301;p11"/>
            <p:cNvSpPr/>
            <p:nvPr/>
          </p:nvSpPr>
          <p:spPr>
            <a:xfrm rot="5400000">
              <a:off x="-1185175" y="3592988"/>
              <a:ext cx="3058325" cy="121925"/>
            </a:xfrm>
            <a:custGeom>
              <a:avLst/>
              <a:gdLst/>
              <a:ahLst/>
              <a:cxnLst/>
              <a:rect l="l" t="t" r="r" b="b"/>
              <a:pathLst>
                <a:path w="122333" h="4877" extrusionOk="0">
                  <a:moveTo>
                    <a:pt x="0" y="4188"/>
                  </a:moveTo>
                  <a:lnTo>
                    <a:pt x="21804" y="4188"/>
                  </a:lnTo>
                  <a:lnTo>
                    <a:pt x="25591" y="402"/>
                  </a:lnTo>
                  <a:lnTo>
                    <a:pt x="33395" y="402"/>
                  </a:lnTo>
                  <a:lnTo>
                    <a:pt x="37870" y="4877"/>
                  </a:lnTo>
                  <a:lnTo>
                    <a:pt x="59560" y="4877"/>
                  </a:lnTo>
                  <a:lnTo>
                    <a:pt x="64437" y="0"/>
                  </a:lnTo>
                  <a:lnTo>
                    <a:pt x="90545" y="0"/>
                  </a:lnTo>
                  <a:lnTo>
                    <a:pt x="95336" y="4791"/>
                  </a:lnTo>
                  <a:lnTo>
                    <a:pt x="122333" y="4791"/>
                  </a:lnTo>
                </a:path>
              </a:pathLst>
            </a:custGeom>
            <a:noFill/>
            <a:ln w="9525" cap="flat" cmpd="sng">
              <a:solidFill>
                <a:schemeClr val="lt2"/>
              </a:solidFill>
              <a:prstDash val="solid"/>
              <a:round/>
              <a:headEnd type="none" w="med" len="med"/>
              <a:tailEnd type="none" w="med" len="med"/>
            </a:ln>
          </p:spPr>
        </p:sp>
      </p:grpSp>
      <p:grpSp>
        <p:nvGrpSpPr>
          <p:cNvPr id="302" name="Google Shape;302;p11"/>
          <p:cNvGrpSpPr/>
          <p:nvPr/>
        </p:nvGrpSpPr>
        <p:grpSpPr>
          <a:xfrm>
            <a:off x="219300" y="220313"/>
            <a:ext cx="8698575" cy="4702687"/>
            <a:chOff x="219300" y="220313"/>
            <a:chExt cx="8698575" cy="4702687"/>
          </a:xfrm>
        </p:grpSpPr>
        <p:pic>
          <p:nvPicPr>
            <p:cNvPr id="303" name="Google Shape;303;p11"/>
            <p:cNvPicPr preferRelativeResize="0"/>
            <p:nvPr/>
          </p:nvPicPr>
          <p:blipFill rotWithShape="1">
            <a:blip r:embed="rId3"/>
            <a:srcRect l="3247" t="14657" r="3425" b="7375"/>
            <a:stretch>
              <a:fillRect/>
            </a:stretch>
          </p:blipFill>
          <p:spPr>
            <a:xfrm>
              <a:off x="7942675" y="220313"/>
              <a:ext cx="930601" cy="1099576"/>
            </a:xfrm>
            <a:prstGeom prst="rect">
              <a:avLst/>
            </a:prstGeom>
            <a:noFill/>
            <a:ln>
              <a:noFill/>
            </a:ln>
          </p:spPr>
        </p:pic>
        <p:pic>
          <p:nvPicPr>
            <p:cNvPr id="304" name="Google Shape;304;p11"/>
            <p:cNvPicPr preferRelativeResize="0"/>
            <p:nvPr/>
          </p:nvPicPr>
          <p:blipFill rotWithShape="1">
            <a:blip r:embed="rId4"/>
            <a:srcRect l="23932" t="2874" r="22873" b="2865"/>
            <a:stretch>
              <a:fillRect/>
            </a:stretch>
          </p:blipFill>
          <p:spPr>
            <a:xfrm flipH="1">
              <a:off x="8499150" y="3110025"/>
              <a:ext cx="418725" cy="1812974"/>
            </a:xfrm>
            <a:prstGeom prst="rect">
              <a:avLst/>
            </a:prstGeom>
            <a:noFill/>
            <a:ln>
              <a:noFill/>
            </a:ln>
          </p:spPr>
        </p:pic>
        <p:pic>
          <p:nvPicPr>
            <p:cNvPr id="305" name="Google Shape;305;p11"/>
            <p:cNvPicPr preferRelativeResize="0"/>
            <p:nvPr/>
          </p:nvPicPr>
          <p:blipFill rotWithShape="1">
            <a:blip r:embed="rId4"/>
            <a:srcRect l="22063" t="3059" r="22063" b="-2059"/>
            <a:stretch>
              <a:fillRect/>
            </a:stretch>
          </p:blipFill>
          <p:spPr>
            <a:xfrm rot="10800000" flipH="1">
              <a:off x="219300" y="699775"/>
              <a:ext cx="418725" cy="1812974"/>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306" name="Shape 3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solidFill>
          <a:schemeClr val="lt1"/>
        </a:solidFill>
        <a:effectLst/>
      </p:bgPr>
    </p:bg>
    <p:spTree>
      <p:nvGrpSpPr>
        <p:cNvPr id="307" name="Shape 307"/>
        <p:cNvGrpSpPr/>
        <p:nvPr/>
      </p:nvGrpSpPr>
      <p:grpSpPr>
        <a:xfrm>
          <a:off x="0" y="0"/>
          <a:ext cx="0" cy="0"/>
          <a:chOff x="0" y="0"/>
          <a:chExt cx="0" cy="0"/>
        </a:xfrm>
      </p:grpSpPr>
      <p:pic>
        <p:nvPicPr>
          <p:cNvPr id="308" name="Google Shape;308;p13"/>
          <p:cNvPicPr preferRelativeResize="0"/>
          <p:nvPr/>
        </p:nvPicPr>
        <p:blipFill>
          <a:blip r:embed="rId2"/>
          <a:stretch>
            <a:fillRect/>
          </a:stretch>
        </p:blipFill>
        <p:spPr>
          <a:xfrm>
            <a:off x="0" y="0"/>
            <a:ext cx="9144000" cy="5143500"/>
          </a:xfrm>
          <a:prstGeom prst="rect">
            <a:avLst/>
          </a:prstGeom>
          <a:noFill/>
          <a:ln>
            <a:noFill/>
          </a:ln>
        </p:spPr>
      </p:pic>
      <p:sp>
        <p:nvSpPr>
          <p:cNvPr id="309" name="Google Shape;309;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0" name="Google Shape;310;p13"/>
          <p:cNvSpPr txBox="1"/>
          <p:nvPr>
            <p:ph type="title" idx="2" hasCustomPrompt="1"/>
          </p:nvPr>
        </p:nvSpPr>
        <p:spPr>
          <a:xfrm>
            <a:off x="720000" y="1272248"/>
            <a:ext cx="7347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p:nvPr>
            <p:ph type="title" idx="3" hasCustomPrompt="1"/>
          </p:nvPr>
        </p:nvSpPr>
        <p:spPr>
          <a:xfrm>
            <a:off x="720000" y="2862227"/>
            <a:ext cx="7347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2" name="Google Shape;312;p13"/>
          <p:cNvSpPr txBox="1"/>
          <p:nvPr>
            <p:ph type="title" idx="4" hasCustomPrompt="1"/>
          </p:nvPr>
        </p:nvSpPr>
        <p:spPr>
          <a:xfrm>
            <a:off x="3306000" y="1272248"/>
            <a:ext cx="7347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3" name="Google Shape;313;p13"/>
          <p:cNvSpPr txBox="1"/>
          <p:nvPr>
            <p:ph type="title" idx="5" hasCustomPrompt="1"/>
          </p:nvPr>
        </p:nvSpPr>
        <p:spPr>
          <a:xfrm>
            <a:off x="3306000" y="2862227"/>
            <a:ext cx="7347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4" name="Google Shape;314;p13"/>
          <p:cNvSpPr txBox="1"/>
          <p:nvPr>
            <p:ph type="title" idx="6" hasCustomPrompt="1"/>
          </p:nvPr>
        </p:nvSpPr>
        <p:spPr>
          <a:xfrm>
            <a:off x="5892000" y="1272248"/>
            <a:ext cx="7347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5" name="Google Shape;315;p13"/>
          <p:cNvSpPr txBox="1"/>
          <p:nvPr>
            <p:ph type="title" idx="7" hasCustomPrompt="1"/>
          </p:nvPr>
        </p:nvSpPr>
        <p:spPr>
          <a:xfrm>
            <a:off x="5892000" y="2862227"/>
            <a:ext cx="7347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6" name="Google Shape;316;p13"/>
          <p:cNvSpPr txBox="1"/>
          <p:nvPr>
            <p:ph type="subTitle" idx="1"/>
          </p:nvPr>
        </p:nvSpPr>
        <p:spPr>
          <a:xfrm>
            <a:off x="720000" y="1875500"/>
            <a:ext cx="23337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317" name="Google Shape;317;p13"/>
          <p:cNvSpPr txBox="1"/>
          <p:nvPr>
            <p:ph type="subTitle" idx="8"/>
          </p:nvPr>
        </p:nvSpPr>
        <p:spPr>
          <a:xfrm>
            <a:off x="3306000" y="1875500"/>
            <a:ext cx="23337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318" name="Google Shape;318;p13"/>
          <p:cNvSpPr txBox="1"/>
          <p:nvPr>
            <p:ph type="subTitle" idx="9"/>
          </p:nvPr>
        </p:nvSpPr>
        <p:spPr>
          <a:xfrm>
            <a:off x="5892000" y="1875500"/>
            <a:ext cx="23337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319" name="Google Shape;319;p13"/>
          <p:cNvSpPr txBox="1"/>
          <p:nvPr>
            <p:ph type="subTitle" idx="13"/>
          </p:nvPr>
        </p:nvSpPr>
        <p:spPr>
          <a:xfrm>
            <a:off x="720000" y="3465525"/>
            <a:ext cx="23337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320" name="Google Shape;320;p13"/>
          <p:cNvSpPr txBox="1"/>
          <p:nvPr>
            <p:ph type="subTitle" idx="14"/>
          </p:nvPr>
        </p:nvSpPr>
        <p:spPr>
          <a:xfrm>
            <a:off x="3306000" y="3465525"/>
            <a:ext cx="23337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321" name="Google Shape;321;p13"/>
          <p:cNvSpPr txBox="1"/>
          <p:nvPr>
            <p:ph type="subTitle" idx="15"/>
          </p:nvPr>
        </p:nvSpPr>
        <p:spPr>
          <a:xfrm>
            <a:off x="5892000" y="3465525"/>
            <a:ext cx="23337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grpSp>
        <p:nvGrpSpPr>
          <p:cNvPr id="322" name="Google Shape;322;p13"/>
          <p:cNvGrpSpPr/>
          <p:nvPr/>
        </p:nvGrpSpPr>
        <p:grpSpPr>
          <a:xfrm>
            <a:off x="253100" y="218863"/>
            <a:ext cx="5920918" cy="4823469"/>
            <a:chOff x="247925" y="181588"/>
            <a:chExt cx="5920918" cy="4823469"/>
          </a:xfrm>
        </p:grpSpPr>
        <p:pic>
          <p:nvPicPr>
            <p:cNvPr id="323" name="Google Shape;323;p13"/>
            <p:cNvPicPr preferRelativeResize="0"/>
            <p:nvPr/>
          </p:nvPicPr>
          <p:blipFill rotWithShape="1">
            <a:blip r:embed="rId3"/>
            <a:srcRect l="22063" t="3059" r="22063" b="-2059"/>
            <a:stretch>
              <a:fillRect/>
            </a:stretch>
          </p:blipFill>
          <p:spPr>
            <a:xfrm rot="5400000" flipH="1">
              <a:off x="5052993" y="3889207"/>
              <a:ext cx="418725" cy="1812974"/>
            </a:xfrm>
            <a:prstGeom prst="rect">
              <a:avLst/>
            </a:prstGeom>
            <a:noFill/>
            <a:ln>
              <a:noFill/>
            </a:ln>
          </p:spPr>
        </p:pic>
        <p:pic>
          <p:nvPicPr>
            <p:cNvPr id="324" name="Google Shape;324;p13"/>
            <p:cNvPicPr preferRelativeResize="0"/>
            <p:nvPr/>
          </p:nvPicPr>
          <p:blipFill rotWithShape="1">
            <a:blip r:embed="rId4"/>
            <a:srcRect l="3247" t="14657" r="3425" b="7375"/>
            <a:stretch>
              <a:fillRect/>
            </a:stretch>
          </p:blipFill>
          <p:spPr>
            <a:xfrm flipH="1">
              <a:off x="247925" y="181588"/>
              <a:ext cx="930601" cy="1099576"/>
            </a:xfrm>
            <a:prstGeom prst="rect">
              <a:avLst/>
            </a:prstGeom>
            <a:noFill/>
            <a:ln>
              <a:noFill/>
            </a:ln>
          </p:spPr>
        </p:pic>
      </p:grpSp>
      <p:grpSp>
        <p:nvGrpSpPr>
          <p:cNvPr id="325" name="Google Shape;325;p13"/>
          <p:cNvGrpSpPr/>
          <p:nvPr/>
        </p:nvGrpSpPr>
        <p:grpSpPr>
          <a:xfrm>
            <a:off x="292535" y="162550"/>
            <a:ext cx="8881465" cy="4814713"/>
            <a:chOff x="292535" y="162550"/>
            <a:chExt cx="8881465" cy="4814713"/>
          </a:xfrm>
        </p:grpSpPr>
        <p:grpSp>
          <p:nvGrpSpPr>
            <p:cNvPr id="326" name="Google Shape;326;p13"/>
            <p:cNvGrpSpPr/>
            <p:nvPr/>
          </p:nvGrpSpPr>
          <p:grpSpPr>
            <a:xfrm>
              <a:off x="292535" y="267398"/>
              <a:ext cx="8560412" cy="4608048"/>
              <a:chOff x="292535" y="267398"/>
              <a:chExt cx="8560412" cy="4608048"/>
            </a:xfrm>
          </p:grpSpPr>
          <p:grpSp>
            <p:nvGrpSpPr>
              <p:cNvPr id="327" name="Google Shape;327;p13"/>
              <p:cNvGrpSpPr/>
              <p:nvPr/>
            </p:nvGrpSpPr>
            <p:grpSpPr>
              <a:xfrm>
                <a:off x="8470696" y="267398"/>
                <a:ext cx="382251" cy="389362"/>
                <a:chOff x="5428199" y="3328517"/>
                <a:chExt cx="467700" cy="476400"/>
              </a:xfrm>
            </p:grpSpPr>
            <p:cxnSp>
              <p:nvCxnSpPr>
                <p:cNvPr id="328" name="Google Shape;328;p13"/>
                <p:cNvCxnSpPr/>
                <p:nvPr/>
              </p:nvCxnSpPr>
              <p:spPr>
                <a:xfrm>
                  <a:off x="5662049" y="3328517"/>
                  <a:ext cx="0" cy="476400"/>
                </a:xfrm>
                <a:prstGeom prst="straightConnector1">
                  <a:avLst/>
                </a:prstGeom>
                <a:noFill/>
                <a:ln w="9525" cap="flat" cmpd="sng">
                  <a:solidFill>
                    <a:schemeClr val="dk1"/>
                  </a:solidFill>
                  <a:prstDash val="solid"/>
                  <a:round/>
                  <a:headEnd type="none" w="med" len="med"/>
                  <a:tailEnd type="none" w="med" len="med"/>
                </a:ln>
              </p:spPr>
            </p:cxnSp>
            <p:cxnSp>
              <p:nvCxnSpPr>
                <p:cNvPr id="329" name="Google Shape;329;p13"/>
                <p:cNvCxnSpPr/>
                <p:nvPr/>
              </p:nvCxnSpPr>
              <p:spPr>
                <a:xfrm>
                  <a:off x="5428199" y="3566717"/>
                  <a:ext cx="467700" cy="0"/>
                </a:xfrm>
                <a:prstGeom prst="straightConnector1">
                  <a:avLst/>
                </a:prstGeom>
                <a:noFill/>
                <a:ln w="9525" cap="flat" cmpd="sng">
                  <a:solidFill>
                    <a:schemeClr val="dk1"/>
                  </a:solidFill>
                  <a:prstDash val="solid"/>
                  <a:round/>
                  <a:headEnd type="none" w="med" len="med"/>
                  <a:tailEnd type="none" w="med" len="med"/>
                </a:ln>
              </p:spPr>
            </p:cxnSp>
          </p:grpSp>
          <p:grpSp>
            <p:nvGrpSpPr>
              <p:cNvPr id="330" name="Google Shape;330;p13"/>
              <p:cNvGrpSpPr/>
              <p:nvPr/>
            </p:nvGrpSpPr>
            <p:grpSpPr>
              <a:xfrm rot="10800000" flipH="1">
                <a:off x="292535" y="4583667"/>
                <a:ext cx="295583" cy="291778"/>
                <a:chOff x="6517769" y="3538039"/>
                <a:chExt cx="497782" cy="491375"/>
              </a:xfrm>
            </p:grpSpPr>
            <p:cxnSp>
              <p:nvCxnSpPr>
                <p:cNvPr id="331" name="Google Shape;331;p13"/>
                <p:cNvCxnSpPr/>
                <p:nvPr/>
              </p:nvCxnSpPr>
              <p:spPr>
                <a:xfrm>
                  <a:off x="6522594" y="3538039"/>
                  <a:ext cx="488100" cy="488100"/>
                </a:xfrm>
                <a:prstGeom prst="straightConnector1">
                  <a:avLst/>
                </a:prstGeom>
                <a:noFill/>
                <a:ln w="9525" cap="flat" cmpd="sng">
                  <a:solidFill>
                    <a:schemeClr val="dk1"/>
                  </a:solidFill>
                  <a:prstDash val="solid"/>
                  <a:round/>
                  <a:headEnd type="none" w="med" len="med"/>
                  <a:tailEnd type="none" w="med" len="med"/>
                </a:ln>
              </p:spPr>
            </p:cxnSp>
            <p:sp>
              <p:nvSpPr>
                <p:cNvPr id="332" name="Google Shape;332;p13"/>
                <p:cNvSpPr/>
                <p:nvPr/>
              </p:nvSpPr>
              <p:spPr>
                <a:xfrm>
                  <a:off x="6517769" y="3538814"/>
                  <a:ext cx="497782" cy="490600"/>
                </a:xfrm>
                <a:custGeom>
                  <a:avLst/>
                  <a:gdLst/>
                  <a:ahLst/>
                  <a:cxnLst/>
                  <a:rect l="l" t="t" r="r" b="b"/>
                  <a:pathLst>
                    <a:path w="22722" h="19624" extrusionOk="0">
                      <a:moveTo>
                        <a:pt x="0" y="19624"/>
                      </a:moveTo>
                      <a:lnTo>
                        <a:pt x="22722" y="19624"/>
                      </a:lnTo>
                      <a:lnTo>
                        <a:pt x="22722" y="0"/>
                      </a:lnTo>
                    </a:path>
                  </a:pathLst>
                </a:custGeom>
                <a:noFill/>
                <a:ln w="9525" cap="flat" cmpd="sng">
                  <a:solidFill>
                    <a:schemeClr val="dk1"/>
                  </a:solidFill>
                  <a:prstDash val="solid"/>
                  <a:round/>
                  <a:headEnd type="none" w="med" len="med"/>
                  <a:tailEnd type="none" w="med" len="med"/>
                </a:ln>
              </p:spPr>
            </p:sp>
          </p:grpSp>
        </p:grpSp>
        <p:grpSp>
          <p:nvGrpSpPr>
            <p:cNvPr id="333" name="Google Shape;333;p13"/>
            <p:cNvGrpSpPr/>
            <p:nvPr/>
          </p:nvGrpSpPr>
          <p:grpSpPr>
            <a:xfrm>
              <a:off x="1130775" y="162550"/>
              <a:ext cx="8043225" cy="4814713"/>
              <a:chOff x="1125600" y="125275"/>
              <a:chExt cx="8043225" cy="4814713"/>
            </a:xfrm>
          </p:grpSpPr>
          <p:sp>
            <p:nvSpPr>
              <p:cNvPr id="334" name="Google Shape;334;p13"/>
              <p:cNvSpPr/>
              <p:nvPr/>
            </p:nvSpPr>
            <p:spPr>
              <a:xfrm>
                <a:off x="1125600" y="125275"/>
                <a:ext cx="2723125" cy="121925"/>
              </a:xfrm>
              <a:custGeom>
                <a:avLst/>
                <a:gdLst/>
                <a:ahLst/>
                <a:cxnLst/>
                <a:rect l="l" t="t" r="r" b="b"/>
                <a:pathLst>
                  <a:path w="108925" h="4877" extrusionOk="0">
                    <a:moveTo>
                      <a:pt x="0" y="4188"/>
                    </a:moveTo>
                    <a:lnTo>
                      <a:pt x="21804" y="4188"/>
                    </a:lnTo>
                    <a:lnTo>
                      <a:pt x="25591" y="402"/>
                    </a:lnTo>
                    <a:lnTo>
                      <a:pt x="33395" y="402"/>
                    </a:lnTo>
                    <a:lnTo>
                      <a:pt x="37870" y="4877"/>
                    </a:lnTo>
                    <a:lnTo>
                      <a:pt x="59560" y="4877"/>
                    </a:lnTo>
                    <a:lnTo>
                      <a:pt x="64437" y="0"/>
                    </a:lnTo>
                    <a:lnTo>
                      <a:pt x="90545" y="0"/>
                    </a:lnTo>
                    <a:lnTo>
                      <a:pt x="95336" y="4791"/>
                    </a:lnTo>
                    <a:lnTo>
                      <a:pt x="108925" y="4842"/>
                    </a:lnTo>
                  </a:path>
                </a:pathLst>
              </a:custGeom>
              <a:noFill/>
              <a:ln w="9525" cap="flat" cmpd="sng">
                <a:solidFill>
                  <a:schemeClr val="lt2"/>
                </a:solidFill>
                <a:prstDash val="solid"/>
                <a:round/>
                <a:headEnd type="none" w="med" len="med"/>
                <a:tailEnd type="none" w="med" len="med"/>
              </a:ln>
            </p:spPr>
          </p:sp>
          <p:sp>
            <p:nvSpPr>
              <p:cNvPr id="335" name="Google Shape;335;p13"/>
              <p:cNvSpPr/>
              <p:nvPr/>
            </p:nvSpPr>
            <p:spPr>
              <a:xfrm>
                <a:off x="6110500" y="4818063"/>
                <a:ext cx="3058325" cy="121925"/>
              </a:xfrm>
              <a:custGeom>
                <a:avLst/>
                <a:gdLst/>
                <a:ahLst/>
                <a:cxnLst/>
                <a:rect l="l" t="t" r="r" b="b"/>
                <a:pathLst>
                  <a:path w="122333" h="4877" extrusionOk="0">
                    <a:moveTo>
                      <a:pt x="0" y="4188"/>
                    </a:moveTo>
                    <a:lnTo>
                      <a:pt x="21804" y="4188"/>
                    </a:lnTo>
                    <a:lnTo>
                      <a:pt x="25591" y="402"/>
                    </a:lnTo>
                    <a:lnTo>
                      <a:pt x="33395" y="402"/>
                    </a:lnTo>
                    <a:lnTo>
                      <a:pt x="37870" y="4877"/>
                    </a:lnTo>
                    <a:lnTo>
                      <a:pt x="59560" y="4877"/>
                    </a:lnTo>
                    <a:lnTo>
                      <a:pt x="64437" y="0"/>
                    </a:lnTo>
                    <a:lnTo>
                      <a:pt x="90545" y="0"/>
                    </a:lnTo>
                    <a:lnTo>
                      <a:pt x="95336" y="4791"/>
                    </a:lnTo>
                    <a:lnTo>
                      <a:pt x="122333" y="4791"/>
                    </a:lnTo>
                  </a:path>
                </a:pathLst>
              </a:custGeom>
              <a:noFill/>
              <a:ln w="9525" cap="flat" cmpd="sng">
                <a:solidFill>
                  <a:schemeClr val="lt2"/>
                </a:solidFill>
                <a:prstDash val="solid"/>
                <a:round/>
                <a:headEnd type="none" w="med" len="med"/>
                <a:tailEnd type="none" w="med" len="med"/>
              </a:ln>
            </p:spPr>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336" name="Shape 336"/>
        <p:cNvGrpSpPr/>
        <p:nvPr/>
      </p:nvGrpSpPr>
      <p:grpSpPr>
        <a:xfrm>
          <a:off x="0" y="0"/>
          <a:ext cx="0" cy="0"/>
          <a:chOff x="0" y="0"/>
          <a:chExt cx="0" cy="0"/>
        </a:xfrm>
      </p:grpSpPr>
      <p:pic>
        <p:nvPicPr>
          <p:cNvPr id="337" name="Google Shape;337;p14"/>
          <p:cNvPicPr preferRelativeResize="0"/>
          <p:nvPr/>
        </p:nvPicPr>
        <p:blipFill>
          <a:blip r:embed="rId2"/>
          <a:stretch>
            <a:fillRect/>
          </a:stretch>
        </p:blipFill>
        <p:spPr>
          <a:xfrm flipH="1">
            <a:off x="0" y="0"/>
            <a:ext cx="9144000" cy="5143500"/>
          </a:xfrm>
          <a:prstGeom prst="rect">
            <a:avLst/>
          </a:prstGeom>
          <a:noFill/>
          <a:ln>
            <a:noFill/>
          </a:ln>
        </p:spPr>
      </p:pic>
      <p:pic>
        <p:nvPicPr>
          <p:cNvPr id="338" name="Google Shape;338;p14"/>
          <p:cNvPicPr preferRelativeResize="0"/>
          <p:nvPr/>
        </p:nvPicPr>
        <p:blipFill rotWithShape="1">
          <a:blip r:embed="rId3"/>
          <a:srcRect l="22063" t="3059" r="22063" b="-2059"/>
          <a:stretch>
            <a:fillRect/>
          </a:stretch>
        </p:blipFill>
        <p:spPr>
          <a:xfrm rot="10800000" flipH="1">
            <a:off x="211350" y="1368775"/>
            <a:ext cx="418725" cy="1812974"/>
          </a:xfrm>
          <a:prstGeom prst="rect">
            <a:avLst/>
          </a:prstGeom>
          <a:noFill/>
          <a:ln>
            <a:noFill/>
          </a:ln>
        </p:spPr>
      </p:pic>
      <p:grpSp>
        <p:nvGrpSpPr>
          <p:cNvPr id="339" name="Google Shape;339;p14"/>
          <p:cNvGrpSpPr/>
          <p:nvPr/>
        </p:nvGrpSpPr>
        <p:grpSpPr>
          <a:xfrm>
            <a:off x="255100" y="264838"/>
            <a:ext cx="8599379" cy="5154387"/>
            <a:chOff x="255100" y="264838"/>
            <a:chExt cx="8599379" cy="5154387"/>
          </a:xfrm>
        </p:grpSpPr>
        <p:sp>
          <p:nvSpPr>
            <p:cNvPr id="340" name="Google Shape;340;p14"/>
            <p:cNvSpPr/>
            <p:nvPr/>
          </p:nvSpPr>
          <p:spPr>
            <a:xfrm flipH="1">
              <a:off x="255100" y="3022400"/>
              <a:ext cx="141900" cy="2396825"/>
            </a:xfrm>
            <a:custGeom>
              <a:avLst/>
              <a:gdLst/>
              <a:ahLst/>
              <a:cxnLst/>
              <a:rect l="l" t="t" r="r" b="b"/>
              <a:pathLst>
                <a:path w="5676" h="95873" extrusionOk="0">
                  <a:moveTo>
                    <a:pt x="4188" y="0"/>
                  </a:moveTo>
                  <a:lnTo>
                    <a:pt x="4188" y="21804"/>
                  </a:lnTo>
                  <a:lnTo>
                    <a:pt x="402" y="25591"/>
                  </a:lnTo>
                  <a:lnTo>
                    <a:pt x="402" y="33395"/>
                  </a:lnTo>
                  <a:lnTo>
                    <a:pt x="4877" y="37870"/>
                  </a:lnTo>
                  <a:lnTo>
                    <a:pt x="4877" y="59560"/>
                  </a:lnTo>
                  <a:lnTo>
                    <a:pt x="0" y="64437"/>
                  </a:lnTo>
                  <a:lnTo>
                    <a:pt x="0" y="90545"/>
                  </a:lnTo>
                  <a:lnTo>
                    <a:pt x="4791" y="95336"/>
                  </a:lnTo>
                  <a:lnTo>
                    <a:pt x="5676" y="95873"/>
                  </a:lnTo>
                </a:path>
              </a:pathLst>
            </a:custGeom>
            <a:noFill/>
            <a:ln w="9525" cap="flat" cmpd="sng">
              <a:solidFill>
                <a:schemeClr val="lt2"/>
              </a:solidFill>
              <a:prstDash val="solid"/>
              <a:round/>
              <a:headEnd type="none" w="med" len="med"/>
              <a:tailEnd type="none" w="med" len="med"/>
            </a:ln>
          </p:spPr>
        </p:sp>
        <p:grpSp>
          <p:nvGrpSpPr>
            <p:cNvPr id="341" name="Google Shape;341;p14"/>
            <p:cNvGrpSpPr/>
            <p:nvPr/>
          </p:nvGrpSpPr>
          <p:grpSpPr>
            <a:xfrm>
              <a:off x="6407641" y="264838"/>
              <a:ext cx="2446837" cy="95401"/>
              <a:chOff x="-2255350" y="596250"/>
              <a:chExt cx="1431150" cy="55800"/>
            </a:xfrm>
          </p:grpSpPr>
          <p:cxnSp>
            <p:nvCxnSpPr>
              <p:cNvPr id="342" name="Google Shape;342;p14"/>
              <p:cNvCxnSpPr/>
              <p:nvPr/>
            </p:nvCxnSpPr>
            <p:spPr>
              <a:xfrm rot="10800000" flipH="1">
                <a:off x="-22553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43" name="Google Shape;343;p14"/>
              <p:cNvCxnSpPr/>
              <p:nvPr/>
            </p:nvCxnSpPr>
            <p:spPr>
              <a:xfrm rot="10800000" flipH="1">
                <a:off x="-21973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44" name="Google Shape;344;p14"/>
              <p:cNvCxnSpPr/>
              <p:nvPr/>
            </p:nvCxnSpPr>
            <p:spPr>
              <a:xfrm rot="10800000" flipH="1">
                <a:off x="-21393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45" name="Google Shape;345;p14"/>
              <p:cNvCxnSpPr/>
              <p:nvPr/>
            </p:nvCxnSpPr>
            <p:spPr>
              <a:xfrm rot="10800000" flipH="1">
                <a:off x="-20813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46" name="Google Shape;346;p14"/>
              <p:cNvCxnSpPr/>
              <p:nvPr/>
            </p:nvCxnSpPr>
            <p:spPr>
              <a:xfrm rot="10800000" flipH="1">
                <a:off x="-20233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47" name="Google Shape;347;p14"/>
              <p:cNvCxnSpPr/>
              <p:nvPr/>
            </p:nvCxnSpPr>
            <p:spPr>
              <a:xfrm rot="10800000" flipH="1">
                <a:off x="-19653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48" name="Google Shape;348;p14"/>
              <p:cNvCxnSpPr/>
              <p:nvPr/>
            </p:nvCxnSpPr>
            <p:spPr>
              <a:xfrm rot="10800000" flipH="1">
                <a:off x="-19073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49" name="Google Shape;349;p14"/>
              <p:cNvCxnSpPr/>
              <p:nvPr/>
            </p:nvCxnSpPr>
            <p:spPr>
              <a:xfrm rot="10800000" flipH="1">
                <a:off x="-18493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50" name="Google Shape;350;p14"/>
              <p:cNvCxnSpPr/>
              <p:nvPr/>
            </p:nvCxnSpPr>
            <p:spPr>
              <a:xfrm rot="10800000" flipH="1">
                <a:off x="-179140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51" name="Google Shape;351;p14"/>
              <p:cNvCxnSpPr/>
              <p:nvPr/>
            </p:nvCxnSpPr>
            <p:spPr>
              <a:xfrm rot="10800000" flipH="1">
                <a:off x="-173340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52" name="Google Shape;352;p14"/>
              <p:cNvCxnSpPr/>
              <p:nvPr/>
            </p:nvCxnSpPr>
            <p:spPr>
              <a:xfrm rot="10800000" flipH="1">
                <a:off x="-167541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53" name="Google Shape;353;p14"/>
              <p:cNvCxnSpPr/>
              <p:nvPr/>
            </p:nvCxnSpPr>
            <p:spPr>
              <a:xfrm rot="10800000" flipH="1">
                <a:off x="-161741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54" name="Google Shape;354;p14"/>
              <p:cNvCxnSpPr/>
              <p:nvPr/>
            </p:nvCxnSpPr>
            <p:spPr>
              <a:xfrm rot="10800000" flipH="1">
                <a:off x="-155942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55" name="Google Shape;355;p14"/>
              <p:cNvCxnSpPr/>
              <p:nvPr/>
            </p:nvCxnSpPr>
            <p:spPr>
              <a:xfrm rot="10800000" flipH="1">
                <a:off x="-150143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56" name="Google Shape;356;p14"/>
              <p:cNvCxnSpPr/>
              <p:nvPr/>
            </p:nvCxnSpPr>
            <p:spPr>
              <a:xfrm rot="10800000" flipH="1">
                <a:off x="-144343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57" name="Google Shape;357;p14"/>
              <p:cNvCxnSpPr/>
              <p:nvPr/>
            </p:nvCxnSpPr>
            <p:spPr>
              <a:xfrm rot="10800000" flipH="1">
                <a:off x="-138544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58" name="Google Shape;358;p14"/>
              <p:cNvCxnSpPr/>
              <p:nvPr/>
            </p:nvCxnSpPr>
            <p:spPr>
              <a:xfrm rot="10800000" flipH="1">
                <a:off x="-13274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59" name="Google Shape;359;p14"/>
              <p:cNvCxnSpPr/>
              <p:nvPr/>
            </p:nvCxnSpPr>
            <p:spPr>
              <a:xfrm rot="10800000" flipH="1">
                <a:off x="-12694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60" name="Google Shape;360;p14"/>
              <p:cNvCxnSpPr/>
              <p:nvPr/>
            </p:nvCxnSpPr>
            <p:spPr>
              <a:xfrm rot="10800000" flipH="1">
                <a:off x="-12114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61" name="Google Shape;361;p14"/>
              <p:cNvCxnSpPr/>
              <p:nvPr/>
            </p:nvCxnSpPr>
            <p:spPr>
              <a:xfrm rot="10800000" flipH="1">
                <a:off x="-11534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62" name="Google Shape;362;p14"/>
              <p:cNvCxnSpPr/>
              <p:nvPr/>
            </p:nvCxnSpPr>
            <p:spPr>
              <a:xfrm rot="10800000" flipH="1">
                <a:off x="-10954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63" name="Google Shape;363;p14"/>
              <p:cNvCxnSpPr/>
              <p:nvPr/>
            </p:nvCxnSpPr>
            <p:spPr>
              <a:xfrm rot="10800000" flipH="1">
                <a:off x="-10374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64" name="Google Shape;364;p14"/>
              <p:cNvCxnSpPr/>
              <p:nvPr/>
            </p:nvCxnSpPr>
            <p:spPr>
              <a:xfrm rot="10800000" flipH="1">
                <a:off x="-9794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65" name="Google Shape;365;p14"/>
              <p:cNvCxnSpPr/>
              <p:nvPr/>
            </p:nvCxnSpPr>
            <p:spPr>
              <a:xfrm rot="10800000" flipH="1">
                <a:off x="-9214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66" name="Google Shape;366;p14"/>
              <p:cNvCxnSpPr/>
              <p:nvPr/>
            </p:nvCxnSpPr>
            <p:spPr>
              <a:xfrm rot="10800000" flipH="1">
                <a:off x="-863500" y="596250"/>
                <a:ext cx="39300" cy="55800"/>
              </a:xfrm>
              <a:prstGeom prst="straightConnector1">
                <a:avLst/>
              </a:prstGeom>
              <a:noFill/>
              <a:ln w="19050" cap="flat" cmpd="sng">
                <a:solidFill>
                  <a:schemeClr val="accent2"/>
                </a:solidFill>
                <a:prstDash val="solid"/>
                <a:round/>
                <a:headEnd type="none" w="med" len="med"/>
                <a:tailEnd type="none" w="med" len="med"/>
              </a:ln>
            </p:spPr>
          </p:cxnSp>
        </p:grpSp>
        <p:grpSp>
          <p:nvGrpSpPr>
            <p:cNvPr id="367" name="Google Shape;367;p14"/>
            <p:cNvGrpSpPr/>
            <p:nvPr/>
          </p:nvGrpSpPr>
          <p:grpSpPr>
            <a:xfrm>
              <a:off x="289496" y="264848"/>
              <a:ext cx="382251" cy="389362"/>
              <a:chOff x="5524675" y="3423250"/>
              <a:chExt cx="467700" cy="476400"/>
            </a:xfrm>
          </p:grpSpPr>
          <p:cxnSp>
            <p:nvCxnSpPr>
              <p:cNvPr id="368" name="Google Shape;368;p14"/>
              <p:cNvCxnSpPr/>
              <p:nvPr/>
            </p:nvCxnSpPr>
            <p:spPr>
              <a:xfrm>
                <a:off x="5758525" y="3423250"/>
                <a:ext cx="0" cy="476400"/>
              </a:xfrm>
              <a:prstGeom prst="straightConnector1">
                <a:avLst/>
              </a:prstGeom>
              <a:noFill/>
              <a:ln w="9525" cap="flat" cmpd="sng">
                <a:solidFill>
                  <a:schemeClr val="dk1"/>
                </a:solidFill>
                <a:prstDash val="solid"/>
                <a:round/>
                <a:headEnd type="none" w="med" len="med"/>
                <a:tailEnd type="none" w="med" len="med"/>
              </a:ln>
            </p:spPr>
          </p:cxnSp>
          <p:cxnSp>
            <p:nvCxnSpPr>
              <p:cNvPr id="369" name="Google Shape;369;p14"/>
              <p:cNvCxnSpPr/>
              <p:nvPr/>
            </p:nvCxnSpPr>
            <p:spPr>
              <a:xfrm>
                <a:off x="5524675" y="3661450"/>
                <a:ext cx="467700" cy="0"/>
              </a:xfrm>
              <a:prstGeom prst="straightConnector1">
                <a:avLst/>
              </a:prstGeom>
              <a:noFill/>
              <a:ln w="9525" cap="flat" cmpd="sng">
                <a:solidFill>
                  <a:schemeClr val="dk1"/>
                </a:solidFill>
                <a:prstDash val="solid"/>
                <a:round/>
                <a:headEnd type="none" w="med" len="med"/>
                <a:tailEnd type="none" w="med" len="med"/>
              </a:ln>
            </p:spPr>
          </p:cxnSp>
        </p:grpSp>
        <p:grpSp>
          <p:nvGrpSpPr>
            <p:cNvPr id="370" name="Google Shape;370;p14"/>
            <p:cNvGrpSpPr/>
            <p:nvPr/>
          </p:nvGrpSpPr>
          <p:grpSpPr>
            <a:xfrm rot="10800000">
              <a:off x="8558885" y="4603992"/>
              <a:ext cx="295583" cy="291778"/>
              <a:chOff x="4680829" y="3276882"/>
              <a:chExt cx="497782" cy="491375"/>
            </a:xfrm>
          </p:grpSpPr>
          <p:cxnSp>
            <p:nvCxnSpPr>
              <p:cNvPr id="371" name="Google Shape;371;p14"/>
              <p:cNvCxnSpPr/>
              <p:nvPr/>
            </p:nvCxnSpPr>
            <p:spPr>
              <a:xfrm>
                <a:off x="4685654" y="3276882"/>
                <a:ext cx="488100" cy="488100"/>
              </a:xfrm>
              <a:prstGeom prst="straightConnector1">
                <a:avLst/>
              </a:prstGeom>
              <a:noFill/>
              <a:ln w="9525" cap="flat" cmpd="sng">
                <a:solidFill>
                  <a:schemeClr val="dk1"/>
                </a:solidFill>
                <a:prstDash val="solid"/>
                <a:round/>
                <a:headEnd type="none" w="med" len="med"/>
                <a:tailEnd type="none" w="med" len="med"/>
              </a:ln>
            </p:spPr>
          </p:cxnSp>
          <p:sp>
            <p:nvSpPr>
              <p:cNvPr id="372" name="Google Shape;372;p14"/>
              <p:cNvSpPr/>
              <p:nvPr/>
            </p:nvSpPr>
            <p:spPr>
              <a:xfrm>
                <a:off x="4680829" y="3277657"/>
                <a:ext cx="497782" cy="490600"/>
              </a:xfrm>
              <a:custGeom>
                <a:avLst/>
                <a:gdLst/>
                <a:ahLst/>
                <a:cxnLst/>
                <a:rect l="l" t="t" r="r" b="b"/>
                <a:pathLst>
                  <a:path w="22722" h="19624" extrusionOk="0">
                    <a:moveTo>
                      <a:pt x="0" y="19624"/>
                    </a:moveTo>
                    <a:lnTo>
                      <a:pt x="22722" y="19624"/>
                    </a:lnTo>
                    <a:lnTo>
                      <a:pt x="22722" y="0"/>
                    </a:lnTo>
                  </a:path>
                </a:pathLst>
              </a:custGeom>
              <a:noFill/>
              <a:ln w="9525" cap="flat" cmpd="sng">
                <a:solidFill>
                  <a:schemeClr val="dk1"/>
                </a:solidFill>
                <a:prstDash val="solid"/>
                <a:round/>
                <a:headEnd type="none" w="med" len="med"/>
                <a:tailEnd type="none" w="med" len="med"/>
              </a:ln>
            </p:spPr>
          </p:sp>
        </p:grpSp>
      </p:grpSp>
      <p:sp>
        <p:nvSpPr>
          <p:cNvPr id="373" name="Google Shape;373;p14"/>
          <p:cNvSpPr txBox="1"/>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374" name="Shape 374"/>
        <p:cNvGrpSpPr/>
        <p:nvPr/>
      </p:nvGrpSpPr>
      <p:grpSpPr>
        <a:xfrm>
          <a:off x="0" y="0"/>
          <a:ext cx="0" cy="0"/>
          <a:chOff x="0" y="0"/>
          <a:chExt cx="0" cy="0"/>
        </a:xfrm>
      </p:grpSpPr>
      <p:pic>
        <p:nvPicPr>
          <p:cNvPr id="375" name="Google Shape;375;p15"/>
          <p:cNvPicPr preferRelativeResize="0"/>
          <p:nvPr/>
        </p:nvPicPr>
        <p:blipFill>
          <a:blip r:embed="rId2"/>
          <a:stretch>
            <a:fillRect/>
          </a:stretch>
        </p:blipFill>
        <p:spPr>
          <a:xfrm rot="10800000">
            <a:off x="0" y="0"/>
            <a:ext cx="9144000" cy="5143500"/>
          </a:xfrm>
          <a:prstGeom prst="rect">
            <a:avLst/>
          </a:prstGeom>
          <a:noFill/>
          <a:ln>
            <a:noFill/>
          </a:ln>
        </p:spPr>
      </p:pic>
      <p:sp>
        <p:nvSpPr>
          <p:cNvPr id="376" name="Google Shape;376;p15"/>
          <p:cNvSpPr txBox="1"/>
          <p:nvPr>
            <p:ph type="title"/>
          </p:nvPr>
        </p:nvSpPr>
        <p:spPr>
          <a:xfrm>
            <a:off x="4413150" y="1001425"/>
            <a:ext cx="2979000" cy="1055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7" name="Google Shape;377;p15"/>
          <p:cNvSpPr txBox="1"/>
          <p:nvPr>
            <p:ph type="subTitle" idx="1"/>
          </p:nvPr>
        </p:nvSpPr>
        <p:spPr>
          <a:xfrm>
            <a:off x="3965375" y="2209525"/>
            <a:ext cx="4218900" cy="20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p:txBody>
      </p:sp>
      <p:grpSp>
        <p:nvGrpSpPr>
          <p:cNvPr id="378" name="Google Shape;378;p15"/>
          <p:cNvGrpSpPr/>
          <p:nvPr/>
        </p:nvGrpSpPr>
        <p:grpSpPr>
          <a:xfrm>
            <a:off x="295210" y="264817"/>
            <a:ext cx="8559265" cy="4603772"/>
            <a:chOff x="295210" y="264817"/>
            <a:chExt cx="8559265" cy="4603772"/>
          </a:xfrm>
        </p:grpSpPr>
        <p:grpSp>
          <p:nvGrpSpPr>
            <p:cNvPr id="379" name="Google Shape;379;p15"/>
            <p:cNvGrpSpPr/>
            <p:nvPr/>
          </p:nvGrpSpPr>
          <p:grpSpPr>
            <a:xfrm flipH="1">
              <a:off x="5976781" y="4773188"/>
              <a:ext cx="2446837" cy="95401"/>
              <a:chOff x="-2255350" y="596250"/>
              <a:chExt cx="1431150" cy="55800"/>
            </a:xfrm>
          </p:grpSpPr>
          <p:cxnSp>
            <p:nvCxnSpPr>
              <p:cNvPr id="380" name="Google Shape;380;p15"/>
              <p:cNvCxnSpPr/>
              <p:nvPr/>
            </p:nvCxnSpPr>
            <p:spPr>
              <a:xfrm rot="10800000" flipH="1">
                <a:off x="-22553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81" name="Google Shape;381;p15"/>
              <p:cNvCxnSpPr/>
              <p:nvPr/>
            </p:nvCxnSpPr>
            <p:spPr>
              <a:xfrm rot="10800000" flipH="1">
                <a:off x="-21973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82" name="Google Shape;382;p15"/>
              <p:cNvCxnSpPr/>
              <p:nvPr/>
            </p:nvCxnSpPr>
            <p:spPr>
              <a:xfrm rot="10800000" flipH="1">
                <a:off x="-21393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83" name="Google Shape;383;p15"/>
              <p:cNvCxnSpPr/>
              <p:nvPr/>
            </p:nvCxnSpPr>
            <p:spPr>
              <a:xfrm rot="10800000" flipH="1">
                <a:off x="-20813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84" name="Google Shape;384;p15"/>
              <p:cNvCxnSpPr/>
              <p:nvPr/>
            </p:nvCxnSpPr>
            <p:spPr>
              <a:xfrm rot="10800000" flipH="1">
                <a:off x="-20233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85" name="Google Shape;385;p15"/>
              <p:cNvCxnSpPr/>
              <p:nvPr/>
            </p:nvCxnSpPr>
            <p:spPr>
              <a:xfrm rot="10800000" flipH="1">
                <a:off x="-19653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86" name="Google Shape;386;p15"/>
              <p:cNvCxnSpPr/>
              <p:nvPr/>
            </p:nvCxnSpPr>
            <p:spPr>
              <a:xfrm rot="10800000" flipH="1">
                <a:off x="-19073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87" name="Google Shape;387;p15"/>
              <p:cNvCxnSpPr/>
              <p:nvPr/>
            </p:nvCxnSpPr>
            <p:spPr>
              <a:xfrm rot="10800000" flipH="1">
                <a:off x="-18493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88" name="Google Shape;388;p15"/>
              <p:cNvCxnSpPr/>
              <p:nvPr/>
            </p:nvCxnSpPr>
            <p:spPr>
              <a:xfrm rot="10800000" flipH="1">
                <a:off x="-179140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89" name="Google Shape;389;p15"/>
              <p:cNvCxnSpPr/>
              <p:nvPr/>
            </p:nvCxnSpPr>
            <p:spPr>
              <a:xfrm rot="10800000" flipH="1">
                <a:off x="-173340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90" name="Google Shape;390;p15"/>
              <p:cNvCxnSpPr/>
              <p:nvPr/>
            </p:nvCxnSpPr>
            <p:spPr>
              <a:xfrm rot="10800000" flipH="1">
                <a:off x="-167541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91" name="Google Shape;391;p15"/>
              <p:cNvCxnSpPr/>
              <p:nvPr/>
            </p:nvCxnSpPr>
            <p:spPr>
              <a:xfrm rot="10800000" flipH="1">
                <a:off x="-161741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92" name="Google Shape;392;p15"/>
              <p:cNvCxnSpPr/>
              <p:nvPr/>
            </p:nvCxnSpPr>
            <p:spPr>
              <a:xfrm rot="10800000" flipH="1">
                <a:off x="-155942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93" name="Google Shape;393;p15"/>
              <p:cNvCxnSpPr/>
              <p:nvPr/>
            </p:nvCxnSpPr>
            <p:spPr>
              <a:xfrm rot="10800000" flipH="1">
                <a:off x="-150143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94" name="Google Shape;394;p15"/>
              <p:cNvCxnSpPr/>
              <p:nvPr/>
            </p:nvCxnSpPr>
            <p:spPr>
              <a:xfrm rot="10800000" flipH="1">
                <a:off x="-144343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95" name="Google Shape;395;p15"/>
              <p:cNvCxnSpPr/>
              <p:nvPr/>
            </p:nvCxnSpPr>
            <p:spPr>
              <a:xfrm rot="10800000" flipH="1">
                <a:off x="-138544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96" name="Google Shape;396;p15"/>
              <p:cNvCxnSpPr/>
              <p:nvPr/>
            </p:nvCxnSpPr>
            <p:spPr>
              <a:xfrm rot="10800000" flipH="1">
                <a:off x="-13274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97" name="Google Shape;397;p15"/>
              <p:cNvCxnSpPr/>
              <p:nvPr/>
            </p:nvCxnSpPr>
            <p:spPr>
              <a:xfrm rot="10800000" flipH="1">
                <a:off x="-12694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98" name="Google Shape;398;p15"/>
              <p:cNvCxnSpPr/>
              <p:nvPr/>
            </p:nvCxnSpPr>
            <p:spPr>
              <a:xfrm rot="10800000" flipH="1">
                <a:off x="-12114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399" name="Google Shape;399;p15"/>
              <p:cNvCxnSpPr/>
              <p:nvPr/>
            </p:nvCxnSpPr>
            <p:spPr>
              <a:xfrm rot="10800000" flipH="1">
                <a:off x="-11534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00" name="Google Shape;400;p15"/>
              <p:cNvCxnSpPr/>
              <p:nvPr/>
            </p:nvCxnSpPr>
            <p:spPr>
              <a:xfrm rot="10800000" flipH="1">
                <a:off x="-10954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01" name="Google Shape;401;p15"/>
              <p:cNvCxnSpPr/>
              <p:nvPr/>
            </p:nvCxnSpPr>
            <p:spPr>
              <a:xfrm rot="10800000" flipH="1">
                <a:off x="-10374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02" name="Google Shape;402;p15"/>
              <p:cNvCxnSpPr/>
              <p:nvPr/>
            </p:nvCxnSpPr>
            <p:spPr>
              <a:xfrm rot="10800000" flipH="1">
                <a:off x="-9794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03" name="Google Shape;403;p15"/>
              <p:cNvCxnSpPr/>
              <p:nvPr/>
            </p:nvCxnSpPr>
            <p:spPr>
              <a:xfrm rot="10800000" flipH="1">
                <a:off x="-9214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04" name="Google Shape;404;p15"/>
              <p:cNvCxnSpPr/>
              <p:nvPr/>
            </p:nvCxnSpPr>
            <p:spPr>
              <a:xfrm rot="10800000" flipH="1">
                <a:off x="-863500" y="596250"/>
                <a:ext cx="39300" cy="55800"/>
              </a:xfrm>
              <a:prstGeom prst="straightConnector1">
                <a:avLst/>
              </a:prstGeom>
              <a:noFill/>
              <a:ln w="19050" cap="flat" cmpd="sng">
                <a:solidFill>
                  <a:schemeClr val="accent2"/>
                </a:solidFill>
                <a:prstDash val="solid"/>
                <a:round/>
                <a:headEnd type="none" w="med" len="med"/>
                <a:tailEnd type="none" w="med" len="med"/>
              </a:ln>
            </p:spPr>
          </p:cxnSp>
        </p:grpSp>
        <p:grpSp>
          <p:nvGrpSpPr>
            <p:cNvPr id="405" name="Google Shape;405;p15"/>
            <p:cNvGrpSpPr/>
            <p:nvPr/>
          </p:nvGrpSpPr>
          <p:grpSpPr>
            <a:xfrm flipH="1">
              <a:off x="8558892" y="264817"/>
              <a:ext cx="295583" cy="291778"/>
              <a:chOff x="6451375" y="3405250"/>
              <a:chExt cx="497782" cy="491375"/>
            </a:xfrm>
          </p:grpSpPr>
          <p:cxnSp>
            <p:nvCxnSpPr>
              <p:cNvPr id="406" name="Google Shape;406;p15"/>
              <p:cNvCxnSpPr/>
              <p:nvPr/>
            </p:nvCxnSpPr>
            <p:spPr>
              <a:xfrm>
                <a:off x="6456200" y="3405250"/>
                <a:ext cx="488100" cy="488100"/>
              </a:xfrm>
              <a:prstGeom prst="straightConnector1">
                <a:avLst/>
              </a:prstGeom>
              <a:noFill/>
              <a:ln w="9525" cap="flat" cmpd="sng">
                <a:solidFill>
                  <a:schemeClr val="dk1"/>
                </a:solidFill>
                <a:prstDash val="solid"/>
                <a:round/>
                <a:headEnd type="none" w="med" len="med"/>
                <a:tailEnd type="none" w="med" len="med"/>
              </a:ln>
            </p:spPr>
          </p:cxnSp>
          <p:sp>
            <p:nvSpPr>
              <p:cNvPr id="407" name="Google Shape;407;p15"/>
              <p:cNvSpPr/>
              <p:nvPr/>
            </p:nvSpPr>
            <p:spPr>
              <a:xfrm>
                <a:off x="6451375" y="3406025"/>
                <a:ext cx="497782" cy="490600"/>
              </a:xfrm>
              <a:custGeom>
                <a:avLst/>
                <a:gdLst/>
                <a:ahLst/>
                <a:cxnLst/>
                <a:rect l="l" t="t" r="r" b="b"/>
                <a:pathLst>
                  <a:path w="22722" h="19624" extrusionOk="0">
                    <a:moveTo>
                      <a:pt x="0" y="19624"/>
                    </a:moveTo>
                    <a:lnTo>
                      <a:pt x="22722" y="19624"/>
                    </a:lnTo>
                    <a:lnTo>
                      <a:pt x="22722" y="0"/>
                    </a:lnTo>
                  </a:path>
                </a:pathLst>
              </a:custGeom>
              <a:noFill/>
              <a:ln w="9525" cap="flat" cmpd="sng">
                <a:solidFill>
                  <a:schemeClr val="dk1"/>
                </a:solidFill>
                <a:prstDash val="solid"/>
                <a:round/>
                <a:headEnd type="none" w="med" len="med"/>
                <a:tailEnd type="none" w="med" len="med"/>
              </a:ln>
            </p:spPr>
          </p:sp>
        </p:grpSp>
        <p:sp>
          <p:nvSpPr>
            <p:cNvPr id="408" name="Google Shape;408;p15"/>
            <p:cNvSpPr/>
            <p:nvPr/>
          </p:nvSpPr>
          <p:spPr>
            <a:xfrm flipH="1">
              <a:off x="295210" y="270775"/>
              <a:ext cx="3835775" cy="2925275"/>
            </a:xfrm>
            <a:custGeom>
              <a:avLst/>
              <a:gdLst/>
              <a:ahLst/>
              <a:cxnLst/>
              <a:rect l="l" t="t" r="r" b="b"/>
              <a:pathLst>
                <a:path w="153431" h="117011" extrusionOk="0">
                  <a:moveTo>
                    <a:pt x="0" y="7620"/>
                  </a:moveTo>
                  <a:lnTo>
                    <a:pt x="56197" y="7620"/>
                  </a:lnTo>
                  <a:lnTo>
                    <a:pt x="63817" y="0"/>
                  </a:lnTo>
                  <a:lnTo>
                    <a:pt x="142684" y="0"/>
                  </a:lnTo>
                  <a:lnTo>
                    <a:pt x="147066" y="4382"/>
                  </a:lnTo>
                  <a:lnTo>
                    <a:pt x="147066" y="45149"/>
                  </a:lnTo>
                  <a:lnTo>
                    <a:pt x="153360" y="51441"/>
                  </a:lnTo>
                  <a:lnTo>
                    <a:pt x="153384" y="70077"/>
                  </a:lnTo>
                  <a:lnTo>
                    <a:pt x="146304" y="77153"/>
                  </a:lnTo>
                  <a:lnTo>
                    <a:pt x="146304" y="102489"/>
                  </a:lnTo>
                  <a:lnTo>
                    <a:pt x="153431" y="109567"/>
                  </a:lnTo>
                  <a:lnTo>
                    <a:pt x="153384" y="117011"/>
                  </a:lnTo>
                </a:path>
              </a:pathLst>
            </a:custGeom>
            <a:noFill/>
            <a:ln w="9525" cap="flat" cmpd="sng">
              <a:solidFill>
                <a:schemeClr val="lt2"/>
              </a:solidFill>
              <a:prstDash val="solid"/>
              <a:round/>
              <a:headEnd type="none" w="med" len="med"/>
              <a:tailEnd type="none" w="med" len="med"/>
            </a:ln>
          </p:spPr>
        </p:sp>
      </p:grpSp>
      <p:grpSp>
        <p:nvGrpSpPr>
          <p:cNvPr id="409" name="Google Shape;409;p15"/>
          <p:cNvGrpSpPr/>
          <p:nvPr/>
        </p:nvGrpSpPr>
        <p:grpSpPr>
          <a:xfrm>
            <a:off x="226135" y="245631"/>
            <a:ext cx="1121398" cy="4677344"/>
            <a:chOff x="226135" y="245631"/>
            <a:chExt cx="1121398" cy="4677344"/>
          </a:xfrm>
        </p:grpSpPr>
        <p:pic>
          <p:nvPicPr>
            <p:cNvPr id="410" name="Google Shape;410;p15"/>
            <p:cNvPicPr preferRelativeResize="0"/>
            <p:nvPr/>
          </p:nvPicPr>
          <p:blipFill rotWithShape="1">
            <a:blip r:embed="rId3"/>
            <a:srcRect l="23932" t="2874" r="22873" b="2865"/>
            <a:stretch>
              <a:fillRect/>
            </a:stretch>
          </p:blipFill>
          <p:spPr>
            <a:xfrm>
              <a:off x="226135" y="3110000"/>
              <a:ext cx="418725" cy="1812974"/>
            </a:xfrm>
            <a:prstGeom prst="rect">
              <a:avLst/>
            </a:prstGeom>
            <a:noFill/>
            <a:ln>
              <a:noFill/>
            </a:ln>
          </p:spPr>
        </p:pic>
        <p:pic>
          <p:nvPicPr>
            <p:cNvPr id="411" name="Google Shape;411;p15"/>
            <p:cNvPicPr preferRelativeResize="0"/>
            <p:nvPr/>
          </p:nvPicPr>
          <p:blipFill rotWithShape="1">
            <a:blip r:embed="rId4"/>
            <a:srcRect l="3247" t="14657" r="3425" b="7375"/>
            <a:stretch>
              <a:fillRect/>
            </a:stretch>
          </p:blipFill>
          <p:spPr>
            <a:xfrm rot="-5400000">
              <a:off x="332444" y="161143"/>
              <a:ext cx="930601" cy="1099576"/>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412" name="Shape 412"/>
        <p:cNvGrpSpPr/>
        <p:nvPr/>
      </p:nvGrpSpPr>
      <p:grpSpPr>
        <a:xfrm>
          <a:off x="0" y="0"/>
          <a:ext cx="0" cy="0"/>
          <a:chOff x="0" y="0"/>
          <a:chExt cx="0" cy="0"/>
        </a:xfrm>
      </p:grpSpPr>
      <p:pic>
        <p:nvPicPr>
          <p:cNvPr id="413" name="Google Shape;413;p16"/>
          <p:cNvPicPr preferRelativeResize="0"/>
          <p:nvPr/>
        </p:nvPicPr>
        <p:blipFill>
          <a:blip r:embed="rId2"/>
          <a:stretch>
            <a:fillRect/>
          </a:stretch>
        </p:blipFill>
        <p:spPr>
          <a:xfrm rot="10800000">
            <a:off x="0" y="0"/>
            <a:ext cx="9144000" cy="5143500"/>
          </a:xfrm>
          <a:prstGeom prst="rect">
            <a:avLst/>
          </a:prstGeom>
          <a:noFill/>
          <a:ln>
            <a:noFill/>
          </a:ln>
        </p:spPr>
      </p:pic>
      <p:sp>
        <p:nvSpPr>
          <p:cNvPr id="414" name="Google Shape;414;p16"/>
          <p:cNvSpPr txBox="1"/>
          <p:nvPr>
            <p:ph type="title"/>
          </p:nvPr>
        </p:nvSpPr>
        <p:spPr>
          <a:xfrm>
            <a:off x="6133525" y="539500"/>
            <a:ext cx="2218200" cy="1011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5" name="Google Shape;415;p16"/>
          <p:cNvSpPr txBox="1"/>
          <p:nvPr>
            <p:ph type="subTitle" idx="1"/>
          </p:nvPr>
        </p:nvSpPr>
        <p:spPr>
          <a:xfrm>
            <a:off x="6133525" y="1511250"/>
            <a:ext cx="2218200" cy="123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416" name="Google Shape;416;p16"/>
          <p:cNvSpPr/>
          <p:nvPr>
            <p:ph type="pic" idx="2"/>
          </p:nvPr>
        </p:nvSpPr>
        <p:spPr>
          <a:xfrm>
            <a:off x="713225" y="554676"/>
            <a:ext cx="2801100" cy="4049400"/>
          </a:xfrm>
          <a:prstGeom prst="rect">
            <a:avLst/>
          </a:prstGeom>
          <a:noFill/>
          <a:ln>
            <a:noFill/>
          </a:ln>
        </p:spPr>
      </p:sp>
      <p:sp>
        <p:nvSpPr>
          <p:cNvPr id="417" name="Google Shape;417;p16"/>
          <p:cNvSpPr/>
          <p:nvPr>
            <p:ph type="pic" idx="3"/>
          </p:nvPr>
        </p:nvSpPr>
        <p:spPr>
          <a:xfrm>
            <a:off x="3671775" y="554675"/>
            <a:ext cx="2304300" cy="2285700"/>
          </a:xfrm>
          <a:prstGeom prst="rect">
            <a:avLst/>
          </a:prstGeom>
          <a:noFill/>
          <a:ln>
            <a:noFill/>
          </a:ln>
        </p:spPr>
      </p:sp>
      <p:sp>
        <p:nvSpPr>
          <p:cNvPr id="418" name="Google Shape;418;p16"/>
          <p:cNvSpPr/>
          <p:nvPr>
            <p:ph type="pic" idx="4"/>
          </p:nvPr>
        </p:nvSpPr>
        <p:spPr>
          <a:xfrm>
            <a:off x="3671775" y="2953775"/>
            <a:ext cx="4740300" cy="1650300"/>
          </a:xfrm>
          <a:prstGeom prst="rect">
            <a:avLst/>
          </a:prstGeom>
          <a:noFill/>
          <a:ln>
            <a:noFill/>
          </a:ln>
        </p:spPr>
      </p:sp>
      <p:grpSp>
        <p:nvGrpSpPr>
          <p:cNvPr id="419" name="Google Shape;419;p16"/>
          <p:cNvGrpSpPr/>
          <p:nvPr/>
        </p:nvGrpSpPr>
        <p:grpSpPr>
          <a:xfrm>
            <a:off x="289491" y="4783263"/>
            <a:ext cx="2446837" cy="95401"/>
            <a:chOff x="-2255350" y="596250"/>
            <a:chExt cx="1431150" cy="55800"/>
          </a:xfrm>
        </p:grpSpPr>
        <p:cxnSp>
          <p:nvCxnSpPr>
            <p:cNvPr id="420" name="Google Shape;420;p16"/>
            <p:cNvCxnSpPr/>
            <p:nvPr/>
          </p:nvCxnSpPr>
          <p:spPr>
            <a:xfrm rot="10800000" flipH="1">
              <a:off x="-22553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21" name="Google Shape;421;p16"/>
            <p:cNvCxnSpPr/>
            <p:nvPr/>
          </p:nvCxnSpPr>
          <p:spPr>
            <a:xfrm rot="10800000" flipH="1">
              <a:off x="-21973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22" name="Google Shape;422;p16"/>
            <p:cNvCxnSpPr/>
            <p:nvPr/>
          </p:nvCxnSpPr>
          <p:spPr>
            <a:xfrm rot="10800000" flipH="1">
              <a:off x="-21393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23" name="Google Shape;423;p16"/>
            <p:cNvCxnSpPr/>
            <p:nvPr/>
          </p:nvCxnSpPr>
          <p:spPr>
            <a:xfrm rot="10800000" flipH="1">
              <a:off x="-20813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24" name="Google Shape;424;p16"/>
            <p:cNvCxnSpPr/>
            <p:nvPr/>
          </p:nvCxnSpPr>
          <p:spPr>
            <a:xfrm rot="10800000" flipH="1">
              <a:off x="-20233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25" name="Google Shape;425;p16"/>
            <p:cNvCxnSpPr/>
            <p:nvPr/>
          </p:nvCxnSpPr>
          <p:spPr>
            <a:xfrm rot="10800000" flipH="1">
              <a:off x="-19653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26" name="Google Shape;426;p16"/>
            <p:cNvCxnSpPr/>
            <p:nvPr/>
          </p:nvCxnSpPr>
          <p:spPr>
            <a:xfrm rot="10800000" flipH="1">
              <a:off x="-19073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27" name="Google Shape;427;p16"/>
            <p:cNvCxnSpPr/>
            <p:nvPr/>
          </p:nvCxnSpPr>
          <p:spPr>
            <a:xfrm rot="10800000" flipH="1">
              <a:off x="-18493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28" name="Google Shape;428;p16"/>
            <p:cNvCxnSpPr/>
            <p:nvPr/>
          </p:nvCxnSpPr>
          <p:spPr>
            <a:xfrm rot="10800000" flipH="1">
              <a:off x="-179140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29" name="Google Shape;429;p16"/>
            <p:cNvCxnSpPr/>
            <p:nvPr/>
          </p:nvCxnSpPr>
          <p:spPr>
            <a:xfrm rot="10800000" flipH="1">
              <a:off x="-173340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30" name="Google Shape;430;p16"/>
            <p:cNvCxnSpPr/>
            <p:nvPr/>
          </p:nvCxnSpPr>
          <p:spPr>
            <a:xfrm rot="10800000" flipH="1">
              <a:off x="-167541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31" name="Google Shape;431;p16"/>
            <p:cNvCxnSpPr/>
            <p:nvPr/>
          </p:nvCxnSpPr>
          <p:spPr>
            <a:xfrm rot="10800000" flipH="1">
              <a:off x="-161741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32" name="Google Shape;432;p16"/>
            <p:cNvCxnSpPr/>
            <p:nvPr/>
          </p:nvCxnSpPr>
          <p:spPr>
            <a:xfrm rot="10800000" flipH="1">
              <a:off x="-155942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33" name="Google Shape;433;p16"/>
            <p:cNvCxnSpPr/>
            <p:nvPr/>
          </p:nvCxnSpPr>
          <p:spPr>
            <a:xfrm rot="10800000" flipH="1">
              <a:off x="-150143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34" name="Google Shape;434;p16"/>
            <p:cNvCxnSpPr/>
            <p:nvPr/>
          </p:nvCxnSpPr>
          <p:spPr>
            <a:xfrm rot="10800000" flipH="1">
              <a:off x="-144343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35" name="Google Shape;435;p16"/>
            <p:cNvCxnSpPr/>
            <p:nvPr/>
          </p:nvCxnSpPr>
          <p:spPr>
            <a:xfrm rot="10800000" flipH="1">
              <a:off x="-138544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36" name="Google Shape;436;p16"/>
            <p:cNvCxnSpPr/>
            <p:nvPr/>
          </p:nvCxnSpPr>
          <p:spPr>
            <a:xfrm rot="10800000" flipH="1">
              <a:off x="-13274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37" name="Google Shape;437;p16"/>
            <p:cNvCxnSpPr/>
            <p:nvPr/>
          </p:nvCxnSpPr>
          <p:spPr>
            <a:xfrm rot="10800000" flipH="1">
              <a:off x="-12694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38" name="Google Shape;438;p16"/>
            <p:cNvCxnSpPr/>
            <p:nvPr/>
          </p:nvCxnSpPr>
          <p:spPr>
            <a:xfrm rot="10800000" flipH="1">
              <a:off x="-12114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39" name="Google Shape;439;p16"/>
            <p:cNvCxnSpPr/>
            <p:nvPr/>
          </p:nvCxnSpPr>
          <p:spPr>
            <a:xfrm rot="10800000" flipH="1">
              <a:off x="-11534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40" name="Google Shape;440;p16"/>
            <p:cNvCxnSpPr/>
            <p:nvPr/>
          </p:nvCxnSpPr>
          <p:spPr>
            <a:xfrm rot="10800000" flipH="1">
              <a:off x="-10954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41" name="Google Shape;441;p16"/>
            <p:cNvCxnSpPr/>
            <p:nvPr/>
          </p:nvCxnSpPr>
          <p:spPr>
            <a:xfrm rot="10800000" flipH="1">
              <a:off x="-10374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42" name="Google Shape;442;p16"/>
            <p:cNvCxnSpPr/>
            <p:nvPr/>
          </p:nvCxnSpPr>
          <p:spPr>
            <a:xfrm rot="10800000" flipH="1">
              <a:off x="-9794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43" name="Google Shape;443;p16"/>
            <p:cNvCxnSpPr/>
            <p:nvPr/>
          </p:nvCxnSpPr>
          <p:spPr>
            <a:xfrm rot="10800000" flipH="1">
              <a:off x="-9214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44" name="Google Shape;444;p16"/>
            <p:cNvCxnSpPr/>
            <p:nvPr/>
          </p:nvCxnSpPr>
          <p:spPr>
            <a:xfrm rot="10800000" flipH="1">
              <a:off x="-863500" y="596250"/>
              <a:ext cx="39300" cy="55800"/>
            </a:xfrm>
            <a:prstGeom prst="straightConnector1">
              <a:avLst/>
            </a:prstGeom>
            <a:noFill/>
            <a:ln w="19050" cap="flat" cmpd="sng">
              <a:solidFill>
                <a:schemeClr val="accent2"/>
              </a:solidFill>
              <a:prstDash val="solid"/>
              <a:round/>
              <a:headEnd type="none" w="med" len="med"/>
              <a:tailEnd type="none" w="med" len="med"/>
            </a:ln>
          </p:spPr>
        </p:cxnSp>
      </p:grpSp>
      <p:grpSp>
        <p:nvGrpSpPr>
          <p:cNvPr id="445" name="Google Shape;445;p16"/>
          <p:cNvGrpSpPr/>
          <p:nvPr/>
        </p:nvGrpSpPr>
        <p:grpSpPr>
          <a:xfrm>
            <a:off x="289535" y="264842"/>
            <a:ext cx="295583" cy="291778"/>
            <a:chOff x="6451375" y="3405250"/>
            <a:chExt cx="497782" cy="491375"/>
          </a:xfrm>
        </p:grpSpPr>
        <p:cxnSp>
          <p:nvCxnSpPr>
            <p:cNvPr id="446" name="Google Shape;446;p16"/>
            <p:cNvCxnSpPr/>
            <p:nvPr/>
          </p:nvCxnSpPr>
          <p:spPr>
            <a:xfrm>
              <a:off x="6456200" y="3405250"/>
              <a:ext cx="488100" cy="488100"/>
            </a:xfrm>
            <a:prstGeom prst="straightConnector1">
              <a:avLst/>
            </a:prstGeom>
            <a:noFill/>
            <a:ln w="9525" cap="flat" cmpd="sng">
              <a:solidFill>
                <a:schemeClr val="dk1"/>
              </a:solidFill>
              <a:prstDash val="solid"/>
              <a:round/>
              <a:headEnd type="none" w="med" len="med"/>
              <a:tailEnd type="none" w="med" len="med"/>
            </a:ln>
          </p:spPr>
        </p:cxnSp>
        <p:sp>
          <p:nvSpPr>
            <p:cNvPr id="447" name="Google Shape;447;p16"/>
            <p:cNvSpPr/>
            <p:nvPr/>
          </p:nvSpPr>
          <p:spPr>
            <a:xfrm>
              <a:off x="6451375" y="3406025"/>
              <a:ext cx="497782" cy="490600"/>
            </a:xfrm>
            <a:custGeom>
              <a:avLst/>
              <a:gdLst/>
              <a:ahLst/>
              <a:cxnLst/>
              <a:rect l="l" t="t" r="r" b="b"/>
              <a:pathLst>
                <a:path w="22722" h="19624" extrusionOk="0">
                  <a:moveTo>
                    <a:pt x="0" y="19624"/>
                  </a:moveTo>
                  <a:lnTo>
                    <a:pt x="22722" y="19624"/>
                  </a:lnTo>
                  <a:lnTo>
                    <a:pt x="22722" y="0"/>
                  </a:lnTo>
                </a:path>
              </a:pathLst>
            </a:custGeom>
            <a:noFill/>
            <a:ln w="9525" cap="flat" cmpd="sng">
              <a:solidFill>
                <a:schemeClr val="dk1"/>
              </a:solidFill>
              <a:prstDash val="solid"/>
              <a:round/>
              <a:headEnd type="none" w="med" len="med"/>
              <a:tailEnd type="none" w="med" len="med"/>
            </a:ln>
          </p:spPr>
        </p:sp>
      </p:grpSp>
      <p:sp>
        <p:nvSpPr>
          <p:cNvPr id="448" name="Google Shape;448;p16"/>
          <p:cNvSpPr/>
          <p:nvPr/>
        </p:nvSpPr>
        <p:spPr>
          <a:xfrm rot="10800000" flipH="1">
            <a:off x="5028400" y="269600"/>
            <a:ext cx="3746775" cy="167775"/>
          </a:xfrm>
          <a:custGeom>
            <a:avLst/>
            <a:gdLst/>
            <a:ahLst/>
            <a:cxnLst/>
            <a:rect l="l" t="t" r="r" b="b"/>
            <a:pathLst>
              <a:path w="149871" h="6711" extrusionOk="0">
                <a:moveTo>
                  <a:pt x="0" y="0"/>
                </a:moveTo>
                <a:lnTo>
                  <a:pt x="56674" y="59"/>
                </a:lnTo>
                <a:lnTo>
                  <a:pt x="63286" y="6711"/>
                </a:lnTo>
                <a:lnTo>
                  <a:pt x="121592" y="6711"/>
                </a:lnTo>
                <a:lnTo>
                  <a:pt x="145281" y="6656"/>
                </a:lnTo>
                <a:lnTo>
                  <a:pt x="149871" y="2525"/>
                </a:lnTo>
              </a:path>
            </a:pathLst>
          </a:custGeom>
          <a:noFill/>
          <a:ln w="9525" cap="flat" cmpd="sng">
            <a:solidFill>
              <a:schemeClr val="lt2"/>
            </a:solidFill>
            <a:prstDash val="solid"/>
            <a:round/>
            <a:headEnd type="none" w="med" len="med"/>
            <a:tailEnd type="none" w="med" len="med"/>
          </a:ln>
        </p:spPr>
      </p:sp>
      <p:pic>
        <p:nvPicPr>
          <p:cNvPr id="449" name="Google Shape;449;p16"/>
          <p:cNvPicPr preferRelativeResize="0"/>
          <p:nvPr/>
        </p:nvPicPr>
        <p:blipFill rotWithShape="1">
          <a:blip r:embed="rId3"/>
          <a:srcRect l="3247" t="17795" r="3425" b="7371"/>
          <a:stretch>
            <a:fillRect/>
          </a:stretch>
        </p:blipFill>
        <p:spPr>
          <a:xfrm>
            <a:off x="7942275" y="264850"/>
            <a:ext cx="930601" cy="10553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450" name="Shape 450"/>
        <p:cNvGrpSpPr/>
        <p:nvPr/>
      </p:nvGrpSpPr>
      <p:grpSpPr>
        <a:xfrm>
          <a:off x="0" y="0"/>
          <a:ext cx="0" cy="0"/>
          <a:chOff x="0" y="0"/>
          <a:chExt cx="0" cy="0"/>
        </a:xfrm>
      </p:grpSpPr>
      <p:pic>
        <p:nvPicPr>
          <p:cNvPr id="451" name="Google Shape;451;p17"/>
          <p:cNvPicPr preferRelativeResize="0"/>
          <p:nvPr/>
        </p:nvPicPr>
        <p:blipFill>
          <a:blip r:embed="rId2"/>
          <a:stretch>
            <a:fillRect/>
          </a:stretch>
        </p:blipFill>
        <p:spPr>
          <a:xfrm>
            <a:off x="0" y="0"/>
            <a:ext cx="9144000" cy="5143500"/>
          </a:xfrm>
          <a:prstGeom prst="rect">
            <a:avLst/>
          </a:prstGeom>
          <a:noFill/>
          <a:ln>
            <a:noFill/>
          </a:ln>
        </p:spPr>
      </p:pic>
      <p:sp>
        <p:nvSpPr>
          <p:cNvPr id="452" name="Google Shape;452;p1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3" name="Google Shape;453;p17"/>
          <p:cNvSpPr txBox="1"/>
          <p:nvPr>
            <p:ph type="subTitle" idx="1"/>
          </p:nvPr>
        </p:nvSpPr>
        <p:spPr>
          <a:xfrm>
            <a:off x="985775" y="2053575"/>
            <a:ext cx="2079000" cy="202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454" name="Google Shape;454;p17"/>
          <p:cNvSpPr txBox="1"/>
          <p:nvPr>
            <p:ph type="subTitle" idx="2"/>
          </p:nvPr>
        </p:nvSpPr>
        <p:spPr>
          <a:xfrm>
            <a:off x="3532498" y="2053575"/>
            <a:ext cx="2079000" cy="202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455" name="Google Shape;455;p17"/>
          <p:cNvSpPr txBox="1"/>
          <p:nvPr>
            <p:ph type="subTitle" idx="3"/>
          </p:nvPr>
        </p:nvSpPr>
        <p:spPr>
          <a:xfrm>
            <a:off x="6079225" y="2053575"/>
            <a:ext cx="2079000" cy="202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456" name="Google Shape;456;p17"/>
          <p:cNvSpPr txBox="1"/>
          <p:nvPr>
            <p:ph type="subTitle" idx="4"/>
          </p:nvPr>
        </p:nvSpPr>
        <p:spPr>
          <a:xfrm>
            <a:off x="985775" y="1273725"/>
            <a:ext cx="2079000" cy="792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457" name="Google Shape;457;p17"/>
          <p:cNvSpPr txBox="1"/>
          <p:nvPr>
            <p:ph type="subTitle" idx="5"/>
          </p:nvPr>
        </p:nvSpPr>
        <p:spPr>
          <a:xfrm>
            <a:off x="3532502" y="1273725"/>
            <a:ext cx="2079000" cy="792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458" name="Google Shape;458;p17"/>
          <p:cNvSpPr txBox="1"/>
          <p:nvPr>
            <p:ph type="subTitle" idx="6"/>
          </p:nvPr>
        </p:nvSpPr>
        <p:spPr>
          <a:xfrm>
            <a:off x="6079225" y="1273725"/>
            <a:ext cx="2079000" cy="792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grpSp>
        <p:nvGrpSpPr>
          <p:cNvPr id="459" name="Google Shape;459;p17"/>
          <p:cNvGrpSpPr/>
          <p:nvPr/>
        </p:nvGrpSpPr>
        <p:grpSpPr>
          <a:xfrm>
            <a:off x="289521" y="264838"/>
            <a:ext cx="8564958" cy="4609070"/>
            <a:chOff x="289521" y="264838"/>
            <a:chExt cx="8564958" cy="4609070"/>
          </a:xfrm>
        </p:grpSpPr>
        <p:grpSp>
          <p:nvGrpSpPr>
            <p:cNvPr id="460" name="Google Shape;460;p17"/>
            <p:cNvGrpSpPr/>
            <p:nvPr/>
          </p:nvGrpSpPr>
          <p:grpSpPr>
            <a:xfrm>
              <a:off x="289521" y="264838"/>
              <a:ext cx="8564958" cy="4609070"/>
              <a:chOff x="289521" y="264838"/>
              <a:chExt cx="8564958" cy="4609070"/>
            </a:xfrm>
          </p:grpSpPr>
          <p:grpSp>
            <p:nvGrpSpPr>
              <p:cNvPr id="461" name="Google Shape;461;p17"/>
              <p:cNvGrpSpPr/>
              <p:nvPr/>
            </p:nvGrpSpPr>
            <p:grpSpPr>
              <a:xfrm>
                <a:off x="6407641" y="264838"/>
                <a:ext cx="2446837" cy="95401"/>
                <a:chOff x="-2255350" y="596250"/>
                <a:chExt cx="1431150" cy="55800"/>
              </a:xfrm>
            </p:grpSpPr>
            <p:cxnSp>
              <p:nvCxnSpPr>
                <p:cNvPr id="462" name="Google Shape;462;p17"/>
                <p:cNvCxnSpPr/>
                <p:nvPr/>
              </p:nvCxnSpPr>
              <p:spPr>
                <a:xfrm rot="10800000" flipH="1">
                  <a:off x="-22553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63" name="Google Shape;463;p17"/>
                <p:cNvCxnSpPr/>
                <p:nvPr/>
              </p:nvCxnSpPr>
              <p:spPr>
                <a:xfrm rot="10800000" flipH="1">
                  <a:off x="-21973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64" name="Google Shape;464;p17"/>
                <p:cNvCxnSpPr/>
                <p:nvPr/>
              </p:nvCxnSpPr>
              <p:spPr>
                <a:xfrm rot="10800000" flipH="1">
                  <a:off x="-21393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65" name="Google Shape;465;p17"/>
                <p:cNvCxnSpPr/>
                <p:nvPr/>
              </p:nvCxnSpPr>
              <p:spPr>
                <a:xfrm rot="10800000" flipH="1">
                  <a:off x="-20813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66" name="Google Shape;466;p17"/>
                <p:cNvCxnSpPr/>
                <p:nvPr/>
              </p:nvCxnSpPr>
              <p:spPr>
                <a:xfrm rot="10800000" flipH="1">
                  <a:off x="-20233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67" name="Google Shape;467;p17"/>
                <p:cNvCxnSpPr/>
                <p:nvPr/>
              </p:nvCxnSpPr>
              <p:spPr>
                <a:xfrm rot="10800000" flipH="1">
                  <a:off x="-19653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68" name="Google Shape;468;p17"/>
                <p:cNvCxnSpPr/>
                <p:nvPr/>
              </p:nvCxnSpPr>
              <p:spPr>
                <a:xfrm rot="10800000" flipH="1">
                  <a:off x="-19073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69" name="Google Shape;469;p17"/>
                <p:cNvCxnSpPr/>
                <p:nvPr/>
              </p:nvCxnSpPr>
              <p:spPr>
                <a:xfrm rot="10800000" flipH="1">
                  <a:off x="-18493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70" name="Google Shape;470;p17"/>
                <p:cNvCxnSpPr/>
                <p:nvPr/>
              </p:nvCxnSpPr>
              <p:spPr>
                <a:xfrm rot="10800000" flipH="1">
                  <a:off x="-179140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71" name="Google Shape;471;p17"/>
                <p:cNvCxnSpPr/>
                <p:nvPr/>
              </p:nvCxnSpPr>
              <p:spPr>
                <a:xfrm rot="10800000" flipH="1">
                  <a:off x="-173340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72" name="Google Shape;472;p17"/>
                <p:cNvCxnSpPr/>
                <p:nvPr/>
              </p:nvCxnSpPr>
              <p:spPr>
                <a:xfrm rot="10800000" flipH="1">
                  <a:off x="-167541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73" name="Google Shape;473;p17"/>
                <p:cNvCxnSpPr/>
                <p:nvPr/>
              </p:nvCxnSpPr>
              <p:spPr>
                <a:xfrm rot="10800000" flipH="1">
                  <a:off x="-161741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74" name="Google Shape;474;p17"/>
                <p:cNvCxnSpPr/>
                <p:nvPr/>
              </p:nvCxnSpPr>
              <p:spPr>
                <a:xfrm rot="10800000" flipH="1">
                  <a:off x="-155942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75" name="Google Shape;475;p17"/>
                <p:cNvCxnSpPr/>
                <p:nvPr/>
              </p:nvCxnSpPr>
              <p:spPr>
                <a:xfrm rot="10800000" flipH="1">
                  <a:off x="-150143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76" name="Google Shape;476;p17"/>
                <p:cNvCxnSpPr/>
                <p:nvPr/>
              </p:nvCxnSpPr>
              <p:spPr>
                <a:xfrm rot="10800000" flipH="1">
                  <a:off x="-144343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77" name="Google Shape;477;p17"/>
                <p:cNvCxnSpPr/>
                <p:nvPr/>
              </p:nvCxnSpPr>
              <p:spPr>
                <a:xfrm rot="10800000" flipH="1">
                  <a:off x="-138544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78" name="Google Shape;478;p17"/>
                <p:cNvCxnSpPr/>
                <p:nvPr/>
              </p:nvCxnSpPr>
              <p:spPr>
                <a:xfrm rot="10800000" flipH="1">
                  <a:off x="-13274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79" name="Google Shape;479;p17"/>
                <p:cNvCxnSpPr/>
                <p:nvPr/>
              </p:nvCxnSpPr>
              <p:spPr>
                <a:xfrm rot="10800000" flipH="1">
                  <a:off x="-12694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80" name="Google Shape;480;p17"/>
                <p:cNvCxnSpPr/>
                <p:nvPr/>
              </p:nvCxnSpPr>
              <p:spPr>
                <a:xfrm rot="10800000" flipH="1">
                  <a:off x="-12114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81" name="Google Shape;481;p17"/>
                <p:cNvCxnSpPr/>
                <p:nvPr/>
              </p:nvCxnSpPr>
              <p:spPr>
                <a:xfrm rot="10800000" flipH="1">
                  <a:off x="-11534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82" name="Google Shape;482;p17"/>
                <p:cNvCxnSpPr/>
                <p:nvPr/>
              </p:nvCxnSpPr>
              <p:spPr>
                <a:xfrm rot="10800000" flipH="1">
                  <a:off x="-10954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83" name="Google Shape;483;p17"/>
                <p:cNvCxnSpPr/>
                <p:nvPr/>
              </p:nvCxnSpPr>
              <p:spPr>
                <a:xfrm rot="10800000" flipH="1">
                  <a:off x="-10374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84" name="Google Shape;484;p17"/>
                <p:cNvCxnSpPr/>
                <p:nvPr/>
              </p:nvCxnSpPr>
              <p:spPr>
                <a:xfrm rot="10800000" flipH="1">
                  <a:off x="-9794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85" name="Google Shape;485;p17"/>
                <p:cNvCxnSpPr/>
                <p:nvPr/>
              </p:nvCxnSpPr>
              <p:spPr>
                <a:xfrm rot="10800000" flipH="1">
                  <a:off x="-9214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486" name="Google Shape;486;p17"/>
                <p:cNvCxnSpPr/>
                <p:nvPr/>
              </p:nvCxnSpPr>
              <p:spPr>
                <a:xfrm rot="10800000" flipH="1">
                  <a:off x="-863500" y="596250"/>
                  <a:ext cx="39300" cy="55800"/>
                </a:xfrm>
                <a:prstGeom prst="straightConnector1">
                  <a:avLst/>
                </a:prstGeom>
                <a:noFill/>
                <a:ln w="19050" cap="flat" cmpd="sng">
                  <a:solidFill>
                    <a:schemeClr val="accent2"/>
                  </a:solidFill>
                  <a:prstDash val="solid"/>
                  <a:round/>
                  <a:headEnd type="none" w="med" len="med"/>
                  <a:tailEnd type="none" w="med" len="med"/>
                </a:ln>
              </p:spPr>
            </p:cxnSp>
          </p:grpSp>
          <p:grpSp>
            <p:nvGrpSpPr>
              <p:cNvPr id="487" name="Google Shape;487;p17"/>
              <p:cNvGrpSpPr/>
              <p:nvPr/>
            </p:nvGrpSpPr>
            <p:grpSpPr>
              <a:xfrm>
                <a:off x="289521" y="264848"/>
                <a:ext cx="382251" cy="389362"/>
                <a:chOff x="5524675" y="3423250"/>
                <a:chExt cx="467700" cy="476400"/>
              </a:xfrm>
            </p:grpSpPr>
            <p:cxnSp>
              <p:nvCxnSpPr>
                <p:cNvPr id="488" name="Google Shape;488;p17"/>
                <p:cNvCxnSpPr/>
                <p:nvPr/>
              </p:nvCxnSpPr>
              <p:spPr>
                <a:xfrm>
                  <a:off x="5758525" y="3423250"/>
                  <a:ext cx="0" cy="476400"/>
                </a:xfrm>
                <a:prstGeom prst="straightConnector1">
                  <a:avLst/>
                </a:prstGeom>
                <a:noFill/>
                <a:ln w="9525" cap="flat" cmpd="sng">
                  <a:solidFill>
                    <a:schemeClr val="dk1"/>
                  </a:solidFill>
                  <a:prstDash val="solid"/>
                  <a:round/>
                  <a:headEnd type="none" w="med" len="med"/>
                  <a:tailEnd type="none" w="med" len="med"/>
                </a:ln>
              </p:spPr>
            </p:cxnSp>
            <p:cxnSp>
              <p:nvCxnSpPr>
                <p:cNvPr id="489" name="Google Shape;489;p17"/>
                <p:cNvCxnSpPr/>
                <p:nvPr/>
              </p:nvCxnSpPr>
              <p:spPr>
                <a:xfrm>
                  <a:off x="5524675" y="3661450"/>
                  <a:ext cx="467700" cy="0"/>
                </a:xfrm>
                <a:prstGeom prst="straightConnector1">
                  <a:avLst/>
                </a:prstGeom>
                <a:noFill/>
                <a:ln w="9525" cap="flat" cmpd="sng">
                  <a:solidFill>
                    <a:schemeClr val="dk1"/>
                  </a:solidFill>
                  <a:prstDash val="solid"/>
                  <a:round/>
                  <a:headEnd type="none" w="med" len="med"/>
                  <a:tailEnd type="none" w="med" len="med"/>
                </a:ln>
              </p:spPr>
            </p:cxnSp>
          </p:grpSp>
          <p:grpSp>
            <p:nvGrpSpPr>
              <p:cNvPr id="490" name="Google Shape;490;p17"/>
              <p:cNvGrpSpPr/>
              <p:nvPr/>
            </p:nvGrpSpPr>
            <p:grpSpPr>
              <a:xfrm rot="10800000">
                <a:off x="8558885" y="4582130"/>
                <a:ext cx="295583" cy="291778"/>
                <a:chOff x="6451375" y="3405250"/>
                <a:chExt cx="497782" cy="491375"/>
              </a:xfrm>
            </p:grpSpPr>
            <p:cxnSp>
              <p:nvCxnSpPr>
                <p:cNvPr id="491" name="Google Shape;491;p17"/>
                <p:cNvCxnSpPr/>
                <p:nvPr/>
              </p:nvCxnSpPr>
              <p:spPr>
                <a:xfrm>
                  <a:off x="6456200" y="3405250"/>
                  <a:ext cx="488100" cy="488100"/>
                </a:xfrm>
                <a:prstGeom prst="straightConnector1">
                  <a:avLst/>
                </a:prstGeom>
                <a:noFill/>
                <a:ln w="9525" cap="flat" cmpd="sng">
                  <a:solidFill>
                    <a:schemeClr val="dk1"/>
                  </a:solidFill>
                  <a:prstDash val="solid"/>
                  <a:round/>
                  <a:headEnd type="none" w="med" len="med"/>
                  <a:tailEnd type="none" w="med" len="med"/>
                </a:ln>
              </p:spPr>
            </p:cxnSp>
            <p:sp>
              <p:nvSpPr>
                <p:cNvPr id="492" name="Google Shape;492;p17"/>
                <p:cNvSpPr/>
                <p:nvPr/>
              </p:nvSpPr>
              <p:spPr>
                <a:xfrm>
                  <a:off x="6451375" y="3406025"/>
                  <a:ext cx="497782" cy="490600"/>
                </a:xfrm>
                <a:custGeom>
                  <a:avLst/>
                  <a:gdLst/>
                  <a:ahLst/>
                  <a:cxnLst/>
                  <a:rect l="l" t="t" r="r" b="b"/>
                  <a:pathLst>
                    <a:path w="22722" h="19624" extrusionOk="0">
                      <a:moveTo>
                        <a:pt x="0" y="19624"/>
                      </a:moveTo>
                      <a:lnTo>
                        <a:pt x="22722" y="19624"/>
                      </a:lnTo>
                      <a:lnTo>
                        <a:pt x="22722" y="0"/>
                      </a:lnTo>
                    </a:path>
                  </a:pathLst>
                </a:custGeom>
                <a:noFill/>
                <a:ln w="9525" cap="flat" cmpd="sng">
                  <a:solidFill>
                    <a:schemeClr val="dk1"/>
                  </a:solidFill>
                  <a:prstDash val="solid"/>
                  <a:round/>
                  <a:headEnd type="none" w="med" len="med"/>
                  <a:tailEnd type="none" w="med" len="med"/>
                </a:ln>
              </p:spPr>
            </p:sp>
          </p:grpSp>
        </p:grpSp>
        <p:sp>
          <p:nvSpPr>
            <p:cNvPr id="493" name="Google Shape;493;p17"/>
            <p:cNvSpPr/>
            <p:nvPr/>
          </p:nvSpPr>
          <p:spPr>
            <a:xfrm>
              <a:off x="363350" y="4769250"/>
              <a:ext cx="3736325" cy="104650"/>
            </a:xfrm>
            <a:custGeom>
              <a:avLst/>
              <a:gdLst/>
              <a:ahLst/>
              <a:cxnLst/>
              <a:rect l="l" t="t" r="r" b="b"/>
              <a:pathLst>
                <a:path w="149453" h="4186" extrusionOk="0">
                  <a:moveTo>
                    <a:pt x="149453" y="343"/>
                  </a:moveTo>
                  <a:lnTo>
                    <a:pt x="90165" y="461"/>
                  </a:lnTo>
                  <a:lnTo>
                    <a:pt x="86585" y="4186"/>
                  </a:lnTo>
                  <a:lnTo>
                    <a:pt x="28279" y="4186"/>
                  </a:lnTo>
                  <a:lnTo>
                    <a:pt x="4590" y="4131"/>
                  </a:lnTo>
                  <a:lnTo>
                    <a:pt x="0" y="0"/>
                  </a:lnTo>
                </a:path>
              </a:pathLst>
            </a:custGeom>
            <a:noFill/>
            <a:ln w="9525" cap="flat" cmpd="sng">
              <a:solidFill>
                <a:schemeClr val="lt2"/>
              </a:solidFill>
              <a:prstDash val="solid"/>
              <a:round/>
              <a:headEnd type="none" w="med" len="med"/>
              <a:tailEnd type="none" w="med" len="med"/>
            </a:ln>
          </p:spPr>
        </p:sp>
      </p:grpSp>
      <p:pic>
        <p:nvPicPr>
          <p:cNvPr id="494" name="Google Shape;494;p17"/>
          <p:cNvPicPr preferRelativeResize="0"/>
          <p:nvPr/>
        </p:nvPicPr>
        <p:blipFill rotWithShape="1">
          <a:blip r:embed="rId3"/>
          <a:srcRect l="3247" t="17795" r="3425" b="7371"/>
          <a:stretch>
            <a:fillRect/>
          </a:stretch>
        </p:blipFill>
        <p:spPr>
          <a:xfrm rot="10800000">
            <a:off x="265650" y="3823275"/>
            <a:ext cx="930601" cy="10553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495" name="Shape 495"/>
        <p:cNvGrpSpPr/>
        <p:nvPr/>
      </p:nvGrpSpPr>
      <p:grpSpPr>
        <a:xfrm>
          <a:off x="0" y="0"/>
          <a:ext cx="0" cy="0"/>
          <a:chOff x="0" y="0"/>
          <a:chExt cx="0" cy="0"/>
        </a:xfrm>
      </p:grpSpPr>
      <p:pic>
        <p:nvPicPr>
          <p:cNvPr id="496" name="Google Shape;496;p18"/>
          <p:cNvPicPr preferRelativeResize="0"/>
          <p:nvPr/>
        </p:nvPicPr>
        <p:blipFill>
          <a:blip r:embed="rId2"/>
          <a:stretch>
            <a:fillRect/>
          </a:stretch>
        </p:blipFill>
        <p:spPr>
          <a:xfrm rot="10800000" flipH="1">
            <a:off x="0" y="-50"/>
            <a:ext cx="9144000" cy="5143500"/>
          </a:xfrm>
          <a:prstGeom prst="rect">
            <a:avLst/>
          </a:prstGeom>
          <a:noFill/>
          <a:ln>
            <a:noFill/>
          </a:ln>
        </p:spPr>
      </p:pic>
      <p:grpSp>
        <p:nvGrpSpPr>
          <p:cNvPr id="497" name="Google Shape;497;p18"/>
          <p:cNvGrpSpPr/>
          <p:nvPr/>
        </p:nvGrpSpPr>
        <p:grpSpPr>
          <a:xfrm>
            <a:off x="295125" y="279205"/>
            <a:ext cx="8559343" cy="4859396"/>
            <a:chOff x="295125" y="279205"/>
            <a:chExt cx="8559343" cy="4859396"/>
          </a:xfrm>
        </p:grpSpPr>
        <p:grpSp>
          <p:nvGrpSpPr>
            <p:cNvPr id="498" name="Google Shape;498;p18"/>
            <p:cNvGrpSpPr/>
            <p:nvPr/>
          </p:nvGrpSpPr>
          <p:grpSpPr>
            <a:xfrm rot="10800000">
              <a:off x="8558885" y="279205"/>
              <a:ext cx="295583" cy="291778"/>
              <a:chOff x="6451375" y="3405250"/>
              <a:chExt cx="497782" cy="491375"/>
            </a:xfrm>
          </p:grpSpPr>
          <p:cxnSp>
            <p:nvCxnSpPr>
              <p:cNvPr id="499" name="Google Shape;499;p18"/>
              <p:cNvCxnSpPr/>
              <p:nvPr/>
            </p:nvCxnSpPr>
            <p:spPr>
              <a:xfrm>
                <a:off x="6456200" y="3405250"/>
                <a:ext cx="488100" cy="488100"/>
              </a:xfrm>
              <a:prstGeom prst="straightConnector1">
                <a:avLst/>
              </a:prstGeom>
              <a:noFill/>
              <a:ln w="9525" cap="flat" cmpd="sng">
                <a:solidFill>
                  <a:schemeClr val="dk1"/>
                </a:solidFill>
                <a:prstDash val="solid"/>
                <a:round/>
                <a:headEnd type="none" w="med" len="med"/>
                <a:tailEnd type="none" w="med" len="med"/>
              </a:ln>
            </p:spPr>
          </p:cxnSp>
          <p:sp>
            <p:nvSpPr>
              <p:cNvPr id="500" name="Google Shape;500;p18"/>
              <p:cNvSpPr/>
              <p:nvPr/>
            </p:nvSpPr>
            <p:spPr>
              <a:xfrm>
                <a:off x="6451375" y="3406025"/>
                <a:ext cx="497782" cy="490600"/>
              </a:xfrm>
              <a:custGeom>
                <a:avLst/>
                <a:gdLst/>
                <a:ahLst/>
                <a:cxnLst/>
                <a:rect l="l" t="t" r="r" b="b"/>
                <a:pathLst>
                  <a:path w="22722" h="19624" extrusionOk="0">
                    <a:moveTo>
                      <a:pt x="0" y="19624"/>
                    </a:moveTo>
                    <a:lnTo>
                      <a:pt x="22722" y="19624"/>
                    </a:lnTo>
                    <a:lnTo>
                      <a:pt x="22722" y="0"/>
                    </a:lnTo>
                  </a:path>
                </a:pathLst>
              </a:custGeom>
              <a:noFill/>
              <a:ln w="9525" cap="flat" cmpd="sng">
                <a:solidFill>
                  <a:schemeClr val="dk1"/>
                </a:solidFill>
                <a:prstDash val="solid"/>
                <a:round/>
                <a:headEnd type="none" w="med" len="med"/>
                <a:tailEnd type="none" w="med" len="med"/>
              </a:ln>
            </p:spPr>
          </p:sp>
        </p:grpSp>
        <p:grpSp>
          <p:nvGrpSpPr>
            <p:cNvPr id="501" name="Google Shape;501;p18"/>
            <p:cNvGrpSpPr/>
            <p:nvPr/>
          </p:nvGrpSpPr>
          <p:grpSpPr>
            <a:xfrm>
              <a:off x="6390441" y="4770276"/>
              <a:ext cx="2446837" cy="95401"/>
              <a:chOff x="-2255350" y="596250"/>
              <a:chExt cx="1431150" cy="55800"/>
            </a:xfrm>
          </p:grpSpPr>
          <p:cxnSp>
            <p:nvCxnSpPr>
              <p:cNvPr id="502" name="Google Shape;502;p18"/>
              <p:cNvCxnSpPr/>
              <p:nvPr/>
            </p:nvCxnSpPr>
            <p:spPr>
              <a:xfrm rot="10800000" flipH="1">
                <a:off x="-22553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03" name="Google Shape;503;p18"/>
              <p:cNvCxnSpPr/>
              <p:nvPr/>
            </p:nvCxnSpPr>
            <p:spPr>
              <a:xfrm rot="10800000" flipH="1">
                <a:off x="-21973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04" name="Google Shape;504;p18"/>
              <p:cNvCxnSpPr/>
              <p:nvPr/>
            </p:nvCxnSpPr>
            <p:spPr>
              <a:xfrm rot="10800000" flipH="1">
                <a:off x="-21393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05" name="Google Shape;505;p18"/>
              <p:cNvCxnSpPr/>
              <p:nvPr/>
            </p:nvCxnSpPr>
            <p:spPr>
              <a:xfrm rot="10800000" flipH="1">
                <a:off x="-20813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06" name="Google Shape;506;p18"/>
              <p:cNvCxnSpPr/>
              <p:nvPr/>
            </p:nvCxnSpPr>
            <p:spPr>
              <a:xfrm rot="10800000" flipH="1">
                <a:off x="-20233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07" name="Google Shape;507;p18"/>
              <p:cNvCxnSpPr/>
              <p:nvPr/>
            </p:nvCxnSpPr>
            <p:spPr>
              <a:xfrm rot="10800000" flipH="1">
                <a:off x="-19653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08" name="Google Shape;508;p18"/>
              <p:cNvCxnSpPr/>
              <p:nvPr/>
            </p:nvCxnSpPr>
            <p:spPr>
              <a:xfrm rot="10800000" flipH="1">
                <a:off x="-19073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09" name="Google Shape;509;p18"/>
              <p:cNvCxnSpPr/>
              <p:nvPr/>
            </p:nvCxnSpPr>
            <p:spPr>
              <a:xfrm rot="10800000" flipH="1">
                <a:off x="-18493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10" name="Google Shape;510;p18"/>
              <p:cNvCxnSpPr/>
              <p:nvPr/>
            </p:nvCxnSpPr>
            <p:spPr>
              <a:xfrm rot="10800000" flipH="1">
                <a:off x="-179140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11" name="Google Shape;511;p18"/>
              <p:cNvCxnSpPr/>
              <p:nvPr/>
            </p:nvCxnSpPr>
            <p:spPr>
              <a:xfrm rot="10800000" flipH="1">
                <a:off x="-173340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12" name="Google Shape;512;p18"/>
              <p:cNvCxnSpPr/>
              <p:nvPr/>
            </p:nvCxnSpPr>
            <p:spPr>
              <a:xfrm rot="10800000" flipH="1">
                <a:off x="-167541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13" name="Google Shape;513;p18"/>
              <p:cNvCxnSpPr/>
              <p:nvPr/>
            </p:nvCxnSpPr>
            <p:spPr>
              <a:xfrm rot="10800000" flipH="1">
                <a:off x="-161741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14" name="Google Shape;514;p18"/>
              <p:cNvCxnSpPr/>
              <p:nvPr/>
            </p:nvCxnSpPr>
            <p:spPr>
              <a:xfrm rot="10800000" flipH="1">
                <a:off x="-155942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15" name="Google Shape;515;p18"/>
              <p:cNvCxnSpPr/>
              <p:nvPr/>
            </p:nvCxnSpPr>
            <p:spPr>
              <a:xfrm rot="10800000" flipH="1">
                <a:off x="-150143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16" name="Google Shape;516;p18"/>
              <p:cNvCxnSpPr/>
              <p:nvPr/>
            </p:nvCxnSpPr>
            <p:spPr>
              <a:xfrm rot="10800000" flipH="1">
                <a:off x="-144343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17" name="Google Shape;517;p18"/>
              <p:cNvCxnSpPr/>
              <p:nvPr/>
            </p:nvCxnSpPr>
            <p:spPr>
              <a:xfrm rot="10800000" flipH="1">
                <a:off x="-138544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18" name="Google Shape;518;p18"/>
              <p:cNvCxnSpPr/>
              <p:nvPr/>
            </p:nvCxnSpPr>
            <p:spPr>
              <a:xfrm rot="10800000" flipH="1">
                <a:off x="-13274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19" name="Google Shape;519;p18"/>
              <p:cNvCxnSpPr/>
              <p:nvPr/>
            </p:nvCxnSpPr>
            <p:spPr>
              <a:xfrm rot="10800000" flipH="1">
                <a:off x="-12694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20" name="Google Shape;520;p18"/>
              <p:cNvCxnSpPr/>
              <p:nvPr/>
            </p:nvCxnSpPr>
            <p:spPr>
              <a:xfrm rot="10800000" flipH="1">
                <a:off x="-12114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21" name="Google Shape;521;p18"/>
              <p:cNvCxnSpPr/>
              <p:nvPr/>
            </p:nvCxnSpPr>
            <p:spPr>
              <a:xfrm rot="10800000" flipH="1">
                <a:off x="-11534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22" name="Google Shape;522;p18"/>
              <p:cNvCxnSpPr/>
              <p:nvPr/>
            </p:nvCxnSpPr>
            <p:spPr>
              <a:xfrm rot="10800000" flipH="1">
                <a:off x="-10954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23" name="Google Shape;523;p18"/>
              <p:cNvCxnSpPr/>
              <p:nvPr/>
            </p:nvCxnSpPr>
            <p:spPr>
              <a:xfrm rot="10800000" flipH="1">
                <a:off x="-10374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24" name="Google Shape;524;p18"/>
              <p:cNvCxnSpPr/>
              <p:nvPr/>
            </p:nvCxnSpPr>
            <p:spPr>
              <a:xfrm rot="10800000" flipH="1">
                <a:off x="-9794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25" name="Google Shape;525;p18"/>
              <p:cNvCxnSpPr/>
              <p:nvPr/>
            </p:nvCxnSpPr>
            <p:spPr>
              <a:xfrm rot="10800000" flipH="1">
                <a:off x="-9214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26" name="Google Shape;526;p18"/>
              <p:cNvCxnSpPr/>
              <p:nvPr/>
            </p:nvCxnSpPr>
            <p:spPr>
              <a:xfrm rot="10800000" flipH="1">
                <a:off x="-863500" y="596250"/>
                <a:ext cx="39300" cy="55800"/>
              </a:xfrm>
              <a:prstGeom prst="straightConnector1">
                <a:avLst/>
              </a:prstGeom>
              <a:noFill/>
              <a:ln w="19050" cap="flat" cmpd="sng">
                <a:solidFill>
                  <a:schemeClr val="accent2"/>
                </a:solidFill>
                <a:prstDash val="solid"/>
                <a:round/>
                <a:headEnd type="none" w="med" len="med"/>
                <a:tailEnd type="none" w="med" len="med"/>
              </a:ln>
            </p:spPr>
          </p:cxnSp>
        </p:grpSp>
        <p:sp>
          <p:nvSpPr>
            <p:cNvPr id="527" name="Google Shape;527;p18"/>
            <p:cNvSpPr/>
            <p:nvPr/>
          </p:nvSpPr>
          <p:spPr>
            <a:xfrm rot="10800000" flipH="1">
              <a:off x="295125" y="2520651"/>
              <a:ext cx="105000" cy="2617950"/>
            </a:xfrm>
            <a:custGeom>
              <a:avLst/>
              <a:gdLst/>
              <a:ahLst/>
              <a:cxnLst/>
              <a:rect l="l" t="t" r="r" b="b"/>
              <a:pathLst>
                <a:path w="4200" h="104718" extrusionOk="0">
                  <a:moveTo>
                    <a:pt x="12" y="104718"/>
                  </a:moveTo>
                  <a:lnTo>
                    <a:pt x="12" y="82914"/>
                  </a:lnTo>
                  <a:lnTo>
                    <a:pt x="3798" y="79127"/>
                  </a:lnTo>
                  <a:lnTo>
                    <a:pt x="3798" y="71323"/>
                  </a:lnTo>
                  <a:lnTo>
                    <a:pt x="60" y="67556"/>
                  </a:lnTo>
                  <a:lnTo>
                    <a:pt x="30" y="44428"/>
                  </a:lnTo>
                  <a:lnTo>
                    <a:pt x="4200" y="40281"/>
                  </a:lnTo>
                  <a:lnTo>
                    <a:pt x="4200" y="14173"/>
                  </a:lnTo>
                  <a:lnTo>
                    <a:pt x="0" y="9912"/>
                  </a:lnTo>
                  <a:lnTo>
                    <a:pt x="30" y="0"/>
                  </a:lnTo>
                </a:path>
              </a:pathLst>
            </a:custGeom>
            <a:noFill/>
            <a:ln w="9525" cap="flat" cmpd="sng">
              <a:solidFill>
                <a:schemeClr val="lt2"/>
              </a:solidFill>
              <a:prstDash val="solid"/>
              <a:round/>
              <a:headEnd type="none" w="med" len="med"/>
              <a:tailEnd type="none" w="med" len="med"/>
            </a:ln>
          </p:spPr>
        </p:sp>
      </p:grpSp>
      <p:sp>
        <p:nvSpPr>
          <p:cNvPr id="528" name="Google Shape;528;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29" name="Google Shape;529;p18"/>
          <p:cNvSpPr txBox="1"/>
          <p:nvPr>
            <p:ph type="subTitle" idx="1"/>
          </p:nvPr>
        </p:nvSpPr>
        <p:spPr>
          <a:xfrm>
            <a:off x="1001574" y="1577975"/>
            <a:ext cx="33144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30" name="Google Shape;530;p18"/>
          <p:cNvSpPr txBox="1"/>
          <p:nvPr>
            <p:ph type="subTitle" idx="2"/>
          </p:nvPr>
        </p:nvSpPr>
        <p:spPr>
          <a:xfrm>
            <a:off x="4828026" y="1577975"/>
            <a:ext cx="33144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31" name="Google Shape;531;p18"/>
          <p:cNvSpPr txBox="1"/>
          <p:nvPr>
            <p:ph type="subTitle" idx="3"/>
          </p:nvPr>
        </p:nvSpPr>
        <p:spPr>
          <a:xfrm>
            <a:off x="1001574" y="3314750"/>
            <a:ext cx="33144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32" name="Google Shape;532;p18"/>
          <p:cNvSpPr txBox="1"/>
          <p:nvPr>
            <p:ph type="subTitle" idx="4"/>
          </p:nvPr>
        </p:nvSpPr>
        <p:spPr>
          <a:xfrm>
            <a:off x="4828026" y="3314750"/>
            <a:ext cx="33144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33" name="Google Shape;533;p18"/>
          <p:cNvSpPr txBox="1"/>
          <p:nvPr>
            <p:ph type="subTitle" idx="5"/>
          </p:nvPr>
        </p:nvSpPr>
        <p:spPr>
          <a:xfrm>
            <a:off x="1001575" y="1125025"/>
            <a:ext cx="3314400" cy="460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534" name="Google Shape;534;p18"/>
          <p:cNvSpPr txBox="1"/>
          <p:nvPr>
            <p:ph type="subTitle" idx="6"/>
          </p:nvPr>
        </p:nvSpPr>
        <p:spPr>
          <a:xfrm>
            <a:off x="1001575" y="2861975"/>
            <a:ext cx="3314400" cy="460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535" name="Google Shape;535;p18"/>
          <p:cNvSpPr txBox="1"/>
          <p:nvPr>
            <p:ph type="subTitle" idx="7"/>
          </p:nvPr>
        </p:nvSpPr>
        <p:spPr>
          <a:xfrm>
            <a:off x="4827999" y="1125025"/>
            <a:ext cx="3314400" cy="460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536" name="Google Shape;536;p18"/>
          <p:cNvSpPr txBox="1"/>
          <p:nvPr>
            <p:ph type="subTitle" idx="8"/>
          </p:nvPr>
        </p:nvSpPr>
        <p:spPr>
          <a:xfrm>
            <a:off x="4827999" y="2861975"/>
            <a:ext cx="3314400" cy="460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pic>
        <p:nvPicPr>
          <p:cNvPr id="537" name="Google Shape;537;p18"/>
          <p:cNvPicPr preferRelativeResize="0"/>
          <p:nvPr/>
        </p:nvPicPr>
        <p:blipFill rotWithShape="1">
          <a:blip r:embed="rId3"/>
          <a:srcRect l="18027" r="22317"/>
          <a:stretch>
            <a:fillRect/>
          </a:stretch>
        </p:blipFill>
        <p:spPr>
          <a:xfrm>
            <a:off x="189450" y="1672550"/>
            <a:ext cx="421075" cy="123602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538" name="Shape 538"/>
        <p:cNvGrpSpPr/>
        <p:nvPr/>
      </p:nvGrpSpPr>
      <p:grpSpPr>
        <a:xfrm>
          <a:off x="0" y="0"/>
          <a:ext cx="0" cy="0"/>
          <a:chOff x="0" y="0"/>
          <a:chExt cx="0" cy="0"/>
        </a:xfrm>
      </p:grpSpPr>
      <p:pic>
        <p:nvPicPr>
          <p:cNvPr id="539" name="Google Shape;539;p19"/>
          <p:cNvPicPr preferRelativeResize="0"/>
          <p:nvPr/>
        </p:nvPicPr>
        <p:blipFill>
          <a:blip r:embed="rId2"/>
          <a:stretch>
            <a:fillRect/>
          </a:stretch>
        </p:blipFill>
        <p:spPr>
          <a:xfrm flipH="1">
            <a:off x="-1200" y="0"/>
            <a:ext cx="9144000" cy="5143500"/>
          </a:xfrm>
          <a:prstGeom prst="rect">
            <a:avLst/>
          </a:prstGeom>
          <a:noFill/>
          <a:ln>
            <a:noFill/>
          </a:ln>
        </p:spPr>
      </p:pic>
      <p:sp>
        <p:nvSpPr>
          <p:cNvPr id="540" name="Google Shape;540;p1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1" name="Google Shape;541;p19"/>
          <p:cNvSpPr txBox="1"/>
          <p:nvPr>
            <p:ph type="subTitle" idx="1"/>
          </p:nvPr>
        </p:nvSpPr>
        <p:spPr>
          <a:xfrm>
            <a:off x="720000" y="1557749"/>
            <a:ext cx="2233500" cy="122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42" name="Google Shape;542;p19"/>
          <p:cNvSpPr txBox="1"/>
          <p:nvPr>
            <p:ph type="subTitle" idx="2"/>
          </p:nvPr>
        </p:nvSpPr>
        <p:spPr>
          <a:xfrm>
            <a:off x="3455250" y="1557749"/>
            <a:ext cx="2233500" cy="122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43" name="Google Shape;543;p19"/>
          <p:cNvSpPr txBox="1"/>
          <p:nvPr>
            <p:ph type="subTitle" idx="3"/>
          </p:nvPr>
        </p:nvSpPr>
        <p:spPr>
          <a:xfrm>
            <a:off x="720000" y="3364250"/>
            <a:ext cx="2233500" cy="122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44" name="Google Shape;544;p19"/>
          <p:cNvSpPr txBox="1"/>
          <p:nvPr>
            <p:ph type="subTitle" idx="4"/>
          </p:nvPr>
        </p:nvSpPr>
        <p:spPr>
          <a:xfrm>
            <a:off x="3455250" y="3364250"/>
            <a:ext cx="2233500" cy="122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45" name="Google Shape;545;p19"/>
          <p:cNvSpPr txBox="1"/>
          <p:nvPr>
            <p:ph type="subTitle" idx="5"/>
          </p:nvPr>
        </p:nvSpPr>
        <p:spPr>
          <a:xfrm>
            <a:off x="6190500" y="1557749"/>
            <a:ext cx="2233500" cy="122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46" name="Google Shape;546;p19"/>
          <p:cNvSpPr txBox="1"/>
          <p:nvPr>
            <p:ph type="subTitle" idx="6"/>
          </p:nvPr>
        </p:nvSpPr>
        <p:spPr>
          <a:xfrm>
            <a:off x="6190500" y="3364250"/>
            <a:ext cx="2233500" cy="122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47" name="Google Shape;547;p19"/>
          <p:cNvSpPr txBox="1"/>
          <p:nvPr>
            <p:ph type="subTitle" idx="7"/>
          </p:nvPr>
        </p:nvSpPr>
        <p:spPr>
          <a:xfrm>
            <a:off x="720000" y="1183875"/>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548" name="Google Shape;548;p19"/>
          <p:cNvSpPr txBox="1"/>
          <p:nvPr>
            <p:ph type="subTitle" idx="8"/>
          </p:nvPr>
        </p:nvSpPr>
        <p:spPr>
          <a:xfrm>
            <a:off x="3455250" y="1183875"/>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549" name="Google Shape;549;p19"/>
          <p:cNvSpPr txBox="1"/>
          <p:nvPr>
            <p:ph type="subTitle" idx="9"/>
          </p:nvPr>
        </p:nvSpPr>
        <p:spPr>
          <a:xfrm>
            <a:off x="6190500" y="1183875"/>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550" name="Google Shape;550;p19"/>
          <p:cNvSpPr txBox="1"/>
          <p:nvPr>
            <p:ph type="subTitle" idx="13"/>
          </p:nvPr>
        </p:nvSpPr>
        <p:spPr>
          <a:xfrm>
            <a:off x="720000" y="2987151"/>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551" name="Google Shape;551;p19"/>
          <p:cNvSpPr txBox="1"/>
          <p:nvPr>
            <p:ph type="subTitle" idx="14"/>
          </p:nvPr>
        </p:nvSpPr>
        <p:spPr>
          <a:xfrm>
            <a:off x="3455250" y="2987156"/>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552" name="Google Shape;552;p19"/>
          <p:cNvSpPr txBox="1"/>
          <p:nvPr>
            <p:ph type="subTitle" idx="15"/>
          </p:nvPr>
        </p:nvSpPr>
        <p:spPr>
          <a:xfrm>
            <a:off x="6190500" y="2987156"/>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grpSp>
        <p:nvGrpSpPr>
          <p:cNvPr id="553" name="Google Shape;553;p19"/>
          <p:cNvGrpSpPr/>
          <p:nvPr/>
        </p:nvGrpSpPr>
        <p:grpSpPr>
          <a:xfrm>
            <a:off x="289516" y="269600"/>
            <a:ext cx="8564955" cy="4609060"/>
            <a:chOff x="289516" y="269600"/>
            <a:chExt cx="8564955" cy="4609060"/>
          </a:xfrm>
        </p:grpSpPr>
        <p:grpSp>
          <p:nvGrpSpPr>
            <p:cNvPr id="554" name="Google Shape;554;p19"/>
            <p:cNvGrpSpPr/>
            <p:nvPr/>
          </p:nvGrpSpPr>
          <p:grpSpPr>
            <a:xfrm>
              <a:off x="289516" y="4783238"/>
              <a:ext cx="2446837" cy="95401"/>
              <a:chOff x="-2255350" y="596250"/>
              <a:chExt cx="1431150" cy="55800"/>
            </a:xfrm>
          </p:grpSpPr>
          <p:cxnSp>
            <p:nvCxnSpPr>
              <p:cNvPr id="555" name="Google Shape;555;p19"/>
              <p:cNvCxnSpPr/>
              <p:nvPr/>
            </p:nvCxnSpPr>
            <p:spPr>
              <a:xfrm rot="10800000" flipH="1">
                <a:off x="-22553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56" name="Google Shape;556;p19"/>
              <p:cNvCxnSpPr/>
              <p:nvPr/>
            </p:nvCxnSpPr>
            <p:spPr>
              <a:xfrm rot="10800000" flipH="1">
                <a:off x="-21973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57" name="Google Shape;557;p19"/>
              <p:cNvCxnSpPr/>
              <p:nvPr/>
            </p:nvCxnSpPr>
            <p:spPr>
              <a:xfrm rot="10800000" flipH="1">
                <a:off x="-21393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58" name="Google Shape;558;p19"/>
              <p:cNvCxnSpPr/>
              <p:nvPr/>
            </p:nvCxnSpPr>
            <p:spPr>
              <a:xfrm rot="10800000" flipH="1">
                <a:off x="-20813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59" name="Google Shape;559;p19"/>
              <p:cNvCxnSpPr/>
              <p:nvPr/>
            </p:nvCxnSpPr>
            <p:spPr>
              <a:xfrm rot="10800000" flipH="1">
                <a:off x="-20233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60" name="Google Shape;560;p19"/>
              <p:cNvCxnSpPr/>
              <p:nvPr/>
            </p:nvCxnSpPr>
            <p:spPr>
              <a:xfrm rot="10800000" flipH="1">
                <a:off x="-19653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61" name="Google Shape;561;p19"/>
              <p:cNvCxnSpPr/>
              <p:nvPr/>
            </p:nvCxnSpPr>
            <p:spPr>
              <a:xfrm rot="10800000" flipH="1">
                <a:off x="-19073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62" name="Google Shape;562;p19"/>
              <p:cNvCxnSpPr/>
              <p:nvPr/>
            </p:nvCxnSpPr>
            <p:spPr>
              <a:xfrm rot="10800000" flipH="1">
                <a:off x="-18493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63" name="Google Shape;563;p19"/>
              <p:cNvCxnSpPr/>
              <p:nvPr/>
            </p:nvCxnSpPr>
            <p:spPr>
              <a:xfrm rot="10800000" flipH="1">
                <a:off x="-179140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64" name="Google Shape;564;p19"/>
              <p:cNvCxnSpPr/>
              <p:nvPr/>
            </p:nvCxnSpPr>
            <p:spPr>
              <a:xfrm rot="10800000" flipH="1">
                <a:off x="-173340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65" name="Google Shape;565;p19"/>
              <p:cNvCxnSpPr/>
              <p:nvPr/>
            </p:nvCxnSpPr>
            <p:spPr>
              <a:xfrm rot="10800000" flipH="1">
                <a:off x="-167541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66" name="Google Shape;566;p19"/>
              <p:cNvCxnSpPr/>
              <p:nvPr/>
            </p:nvCxnSpPr>
            <p:spPr>
              <a:xfrm rot="10800000" flipH="1">
                <a:off x="-161741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67" name="Google Shape;567;p19"/>
              <p:cNvCxnSpPr/>
              <p:nvPr/>
            </p:nvCxnSpPr>
            <p:spPr>
              <a:xfrm rot="10800000" flipH="1">
                <a:off x="-155942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68" name="Google Shape;568;p19"/>
              <p:cNvCxnSpPr/>
              <p:nvPr/>
            </p:nvCxnSpPr>
            <p:spPr>
              <a:xfrm rot="10800000" flipH="1">
                <a:off x="-150143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69" name="Google Shape;569;p19"/>
              <p:cNvCxnSpPr/>
              <p:nvPr/>
            </p:nvCxnSpPr>
            <p:spPr>
              <a:xfrm rot="10800000" flipH="1">
                <a:off x="-144343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70" name="Google Shape;570;p19"/>
              <p:cNvCxnSpPr/>
              <p:nvPr/>
            </p:nvCxnSpPr>
            <p:spPr>
              <a:xfrm rot="10800000" flipH="1">
                <a:off x="-138544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71" name="Google Shape;571;p19"/>
              <p:cNvCxnSpPr/>
              <p:nvPr/>
            </p:nvCxnSpPr>
            <p:spPr>
              <a:xfrm rot="10800000" flipH="1">
                <a:off x="-13274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72" name="Google Shape;572;p19"/>
              <p:cNvCxnSpPr/>
              <p:nvPr/>
            </p:nvCxnSpPr>
            <p:spPr>
              <a:xfrm rot="10800000" flipH="1">
                <a:off x="-12694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73" name="Google Shape;573;p19"/>
              <p:cNvCxnSpPr/>
              <p:nvPr/>
            </p:nvCxnSpPr>
            <p:spPr>
              <a:xfrm rot="10800000" flipH="1">
                <a:off x="-12114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74" name="Google Shape;574;p19"/>
              <p:cNvCxnSpPr/>
              <p:nvPr/>
            </p:nvCxnSpPr>
            <p:spPr>
              <a:xfrm rot="10800000" flipH="1">
                <a:off x="-11534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75" name="Google Shape;575;p19"/>
              <p:cNvCxnSpPr/>
              <p:nvPr/>
            </p:nvCxnSpPr>
            <p:spPr>
              <a:xfrm rot="10800000" flipH="1">
                <a:off x="-10954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76" name="Google Shape;576;p19"/>
              <p:cNvCxnSpPr/>
              <p:nvPr/>
            </p:nvCxnSpPr>
            <p:spPr>
              <a:xfrm rot="10800000" flipH="1">
                <a:off x="-10374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77" name="Google Shape;577;p19"/>
              <p:cNvCxnSpPr/>
              <p:nvPr/>
            </p:nvCxnSpPr>
            <p:spPr>
              <a:xfrm rot="10800000" flipH="1">
                <a:off x="-9794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78" name="Google Shape;578;p19"/>
              <p:cNvCxnSpPr/>
              <p:nvPr/>
            </p:nvCxnSpPr>
            <p:spPr>
              <a:xfrm rot="10800000" flipH="1">
                <a:off x="-9214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79" name="Google Shape;579;p19"/>
              <p:cNvCxnSpPr/>
              <p:nvPr/>
            </p:nvCxnSpPr>
            <p:spPr>
              <a:xfrm rot="10800000" flipH="1">
                <a:off x="-863500" y="596250"/>
                <a:ext cx="39300" cy="55800"/>
              </a:xfrm>
              <a:prstGeom prst="straightConnector1">
                <a:avLst/>
              </a:prstGeom>
              <a:noFill/>
              <a:ln w="19050" cap="flat" cmpd="sng">
                <a:solidFill>
                  <a:schemeClr val="accent2"/>
                </a:solidFill>
                <a:prstDash val="solid"/>
                <a:round/>
                <a:headEnd type="none" w="med" len="med"/>
                <a:tailEnd type="none" w="med" len="med"/>
              </a:ln>
            </p:spPr>
          </p:cxnSp>
        </p:grpSp>
        <p:grpSp>
          <p:nvGrpSpPr>
            <p:cNvPr id="580" name="Google Shape;580;p19"/>
            <p:cNvGrpSpPr/>
            <p:nvPr/>
          </p:nvGrpSpPr>
          <p:grpSpPr>
            <a:xfrm>
              <a:off x="8472221" y="4489298"/>
              <a:ext cx="382251" cy="389362"/>
              <a:chOff x="5524675" y="3423250"/>
              <a:chExt cx="467700" cy="476400"/>
            </a:xfrm>
          </p:grpSpPr>
          <p:cxnSp>
            <p:nvCxnSpPr>
              <p:cNvPr id="581" name="Google Shape;581;p19"/>
              <p:cNvCxnSpPr/>
              <p:nvPr/>
            </p:nvCxnSpPr>
            <p:spPr>
              <a:xfrm>
                <a:off x="5758525" y="3423250"/>
                <a:ext cx="0" cy="476400"/>
              </a:xfrm>
              <a:prstGeom prst="straightConnector1">
                <a:avLst/>
              </a:prstGeom>
              <a:noFill/>
              <a:ln w="9525" cap="flat" cmpd="sng">
                <a:solidFill>
                  <a:schemeClr val="dk1"/>
                </a:solidFill>
                <a:prstDash val="solid"/>
                <a:round/>
                <a:headEnd type="none" w="med" len="med"/>
                <a:tailEnd type="none" w="med" len="med"/>
              </a:ln>
            </p:spPr>
          </p:cxnSp>
          <p:cxnSp>
            <p:nvCxnSpPr>
              <p:cNvPr id="582" name="Google Shape;582;p19"/>
              <p:cNvCxnSpPr/>
              <p:nvPr/>
            </p:nvCxnSpPr>
            <p:spPr>
              <a:xfrm>
                <a:off x="5524675" y="3661450"/>
                <a:ext cx="467700" cy="0"/>
              </a:xfrm>
              <a:prstGeom prst="straightConnector1">
                <a:avLst/>
              </a:prstGeom>
              <a:noFill/>
              <a:ln w="9525" cap="flat" cmpd="sng">
                <a:solidFill>
                  <a:schemeClr val="dk1"/>
                </a:solidFill>
                <a:prstDash val="solid"/>
                <a:round/>
                <a:headEnd type="none" w="med" len="med"/>
                <a:tailEnd type="none" w="med" len="med"/>
              </a:ln>
            </p:spPr>
          </p:cxnSp>
        </p:grpSp>
        <p:sp>
          <p:nvSpPr>
            <p:cNvPr id="583" name="Google Shape;583;p19"/>
            <p:cNvSpPr/>
            <p:nvPr/>
          </p:nvSpPr>
          <p:spPr>
            <a:xfrm rot="10800000" flipH="1">
              <a:off x="5028400" y="269600"/>
              <a:ext cx="3746775" cy="167775"/>
            </a:xfrm>
            <a:custGeom>
              <a:avLst/>
              <a:gdLst/>
              <a:ahLst/>
              <a:cxnLst/>
              <a:rect l="l" t="t" r="r" b="b"/>
              <a:pathLst>
                <a:path w="149871" h="6711" extrusionOk="0">
                  <a:moveTo>
                    <a:pt x="0" y="0"/>
                  </a:moveTo>
                  <a:lnTo>
                    <a:pt x="56674" y="59"/>
                  </a:lnTo>
                  <a:lnTo>
                    <a:pt x="63286" y="6711"/>
                  </a:lnTo>
                  <a:lnTo>
                    <a:pt x="121592" y="6711"/>
                  </a:lnTo>
                  <a:lnTo>
                    <a:pt x="145281" y="6656"/>
                  </a:lnTo>
                  <a:lnTo>
                    <a:pt x="149871" y="2525"/>
                  </a:lnTo>
                </a:path>
              </a:pathLst>
            </a:custGeom>
            <a:noFill/>
            <a:ln w="9525" cap="flat" cmpd="sng">
              <a:solidFill>
                <a:schemeClr val="lt2"/>
              </a:solidFill>
              <a:prstDash val="solid"/>
              <a:round/>
              <a:headEnd type="none" w="med" len="med"/>
              <a:tailEnd type="none" w="med" len="med"/>
            </a:ln>
          </p:spPr>
        </p:sp>
      </p:grpSp>
      <p:pic>
        <p:nvPicPr>
          <p:cNvPr id="584" name="Google Shape;584;p19"/>
          <p:cNvPicPr preferRelativeResize="0"/>
          <p:nvPr/>
        </p:nvPicPr>
        <p:blipFill rotWithShape="1">
          <a:blip r:embed="rId3"/>
          <a:srcRect l="3247" t="17795" r="3425" b="7371"/>
          <a:stretch>
            <a:fillRect/>
          </a:stretch>
        </p:blipFill>
        <p:spPr>
          <a:xfrm>
            <a:off x="7942275" y="264850"/>
            <a:ext cx="930601" cy="10553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585" name="Shape 585"/>
        <p:cNvGrpSpPr/>
        <p:nvPr/>
      </p:nvGrpSpPr>
      <p:grpSpPr>
        <a:xfrm>
          <a:off x="0" y="0"/>
          <a:ext cx="0" cy="0"/>
          <a:chOff x="0" y="0"/>
          <a:chExt cx="0" cy="0"/>
        </a:xfrm>
      </p:grpSpPr>
      <p:pic>
        <p:nvPicPr>
          <p:cNvPr id="586" name="Google Shape;586;p20"/>
          <p:cNvPicPr preferRelativeResize="0"/>
          <p:nvPr/>
        </p:nvPicPr>
        <p:blipFill>
          <a:blip r:embed="rId2"/>
          <a:stretch>
            <a:fillRect/>
          </a:stretch>
        </p:blipFill>
        <p:spPr>
          <a:xfrm>
            <a:off x="0" y="0"/>
            <a:ext cx="9144000" cy="5143500"/>
          </a:xfrm>
          <a:prstGeom prst="rect">
            <a:avLst/>
          </a:prstGeom>
          <a:noFill/>
          <a:ln>
            <a:noFill/>
          </a:ln>
        </p:spPr>
      </p:pic>
      <p:grpSp>
        <p:nvGrpSpPr>
          <p:cNvPr id="587" name="Google Shape;587;p20"/>
          <p:cNvGrpSpPr/>
          <p:nvPr/>
        </p:nvGrpSpPr>
        <p:grpSpPr>
          <a:xfrm>
            <a:off x="289535" y="264848"/>
            <a:ext cx="8564937" cy="4613798"/>
            <a:chOff x="289535" y="264848"/>
            <a:chExt cx="8564937" cy="4613798"/>
          </a:xfrm>
        </p:grpSpPr>
        <p:grpSp>
          <p:nvGrpSpPr>
            <p:cNvPr id="588" name="Google Shape;588;p20"/>
            <p:cNvGrpSpPr/>
            <p:nvPr/>
          </p:nvGrpSpPr>
          <p:grpSpPr>
            <a:xfrm>
              <a:off x="6400166" y="4772963"/>
              <a:ext cx="2446837" cy="95401"/>
              <a:chOff x="-2255350" y="596250"/>
              <a:chExt cx="1431150" cy="55800"/>
            </a:xfrm>
          </p:grpSpPr>
          <p:cxnSp>
            <p:nvCxnSpPr>
              <p:cNvPr id="589" name="Google Shape;589;p20"/>
              <p:cNvCxnSpPr/>
              <p:nvPr/>
            </p:nvCxnSpPr>
            <p:spPr>
              <a:xfrm rot="10800000" flipH="1">
                <a:off x="-22553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90" name="Google Shape;590;p20"/>
              <p:cNvCxnSpPr/>
              <p:nvPr/>
            </p:nvCxnSpPr>
            <p:spPr>
              <a:xfrm rot="10800000" flipH="1">
                <a:off x="-21973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91" name="Google Shape;591;p20"/>
              <p:cNvCxnSpPr/>
              <p:nvPr/>
            </p:nvCxnSpPr>
            <p:spPr>
              <a:xfrm rot="10800000" flipH="1">
                <a:off x="-21393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92" name="Google Shape;592;p20"/>
              <p:cNvCxnSpPr/>
              <p:nvPr/>
            </p:nvCxnSpPr>
            <p:spPr>
              <a:xfrm rot="10800000" flipH="1">
                <a:off x="-20813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93" name="Google Shape;593;p20"/>
              <p:cNvCxnSpPr/>
              <p:nvPr/>
            </p:nvCxnSpPr>
            <p:spPr>
              <a:xfrm rot="10800000" flipH="1">
                <a:off x="-20233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94" name="Google Shape;594;p20"/>
              <p:cNvCxnSpPr/>
              <p:nvPr/>
            </p:nvCxnSpPr>
            <p:spPr>
              <a:xfrm rot="10800000" flipH="1">
                <a:off x="-19653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95" name="Google Shape;595;p20"/>
              <p:cNvCxnSpPr/>
              <p:nvPr/>
            </p:nvCxnSpPr>
            <p:spPr>
              <a:xfrm rot="10800000" flipH="1">
                <a:off x="-19073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96" name="Google Shape;596;p20"/>
              <p:cNvCxnSpPr/>
              <p:nvPr/>
            </p:nvCxnSpPr>
            <p:spPr>
              <a:xfrm rot="10800000" flipH="1">
                <a:off x="-18493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97" name="Google Shape;597;p20"/>
              <p:cNvCxnSpPr/>
              <p:nvPr/>
            </p:nvCxnSpPr>
            <p:spPr>
              <a:xfrm rot="10800000" flipH="1">
                <a:off x="-179140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98" name="Google Shape;598;p20"/>
              <p:cNvCxnSpPr/>
              <p:nvPr/>
            </p:nvCxnSpPr>
            <p:spPr>
              <a:xfrm rot="10800000" flipH="1">
                <a:off x="-173340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599" name="Google Shape;599;p20"/>
              <p:cNvCxnSpPr/>
              <p:nvPr/>
            </p:nvCxnSpPr>
            <p:spPr>
              <a:xfrm rot="10800000" flipH="1">
                <a:off x="-167541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00" name="Google Shape;600;p20"/>
              <p:cNvCxnSpPr/>
              <p:nvPr/>
            </p:nvCxnSpPr>
            <p:spPr>
              <a:xfrm rot="10800000" flipH="1">
                <a:off x="-161741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01" name="Google Shape;601;p20"/>
              <p:cNvCxnSpPr/>
              <p:nvPr/>
            </p:nvCxnSpPr>
            <p:spPr>
              <a:xfrm rot="10800000" flipH="1">
                <a:off x="-155942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02" name="Google Shape;602;p20"/>
              <p:cNvCxnSpPr/>
              <p:nvPr/>
            </p:nvCxnSpPr>
            <p:spPr>
              <a:xfrm rot="10800000" flipH="1">
                <a:off x="-150143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03" name="Google Shape;603;p20"/>
              <p:cNvCxnSpPr/>
              <p:nvPr/>
            </p:nvCxnSpPr>
            <p:spPr>
              <a:xfrm rot="10800000" flipH="1">
                <a:off x="-144343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04" name="Google Shape;604;p20"/>
              <p:cNvCxnSpPr/>
              <p:nvPr/>
            </p:nvCxnSpPr>
            <p:spPr>
              <a:xfrm rot="10800000" flipH="1">
                <a:off x="-138544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05" name="Google Shape;605;p20"/>
              <p:cNvCxnSpPr/>
              <p:nvPr/>
            </p:nvCxnSpPr>
            <p:spPr>
              <a:xfrm rot="10800000" flipH="1">
                <a:off x="-13274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06" name="Google Shape;606;p20"/>
              <p:cNvCxnSpPr/>
              <p:nvPr/>
            </p:nvCxnSpPr>
            <p:spPr>
              <a:xfrm rot="10800000" flipH="1">
                <a:off x="-12694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07" name="Google Shape;607;p20"/>
              <p:cNvCxnSpPr/>
              <p:nvPr/>
            </p:nvCxnSpPr>
            <p:spPr>
              <a:xfrm rot="10800000" flipH="1">
                <a:off x="-12114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08" name="Google Shape;608;p20"/>
              <p:cNvCxnSpPr/>
              <p:nvPr/>
            </p:nvCxnSpPr>
            <p:spPr>
              <a:xfrm rot="10800000" flipH="1">
                <a:off x="-11534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09" name="Google Shape;609;p20"/>
              <p:cNvCxnSpPr/>
              <p:nvPr/>
            </p:nvCxnSpPr>
            <p:spPr>
              <a:xfrm rot="10800000" flipH="1">
                <a:off x="-10954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10" name="Google Shape;610;p20"/>
              <p:cNvCxnSpPr/>
              <p:nvPr/>
            </p:nvCxnSpPr>
            <p:spPr>
              <a:xfrm rot="10800000" flipH="1">
                <a:off x="-10374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11" name="Google Shape;611;p20"/>
              <p:cNvCxnSpPr/>
              <p:nvPr/>
            </p:nvCxnSpPr>
            <p:spPr>
              <a:xfrm rot="10800000" flipH="1">
                <a:off x="-9794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12" name="Google Shape;612;p20"/>
              <p:cNvCxnSpPr/>
              <p:nvPr/>
            </p:nvCxnSpPr>
            <p:spPr>
              <a:xfrm rot="10800000" flipH="1">
                <a:off x="-9214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13" name="Google Shape;613;p20"/>
              <p:cNvCxnSpPr/>
              <p:nvPr/>
            </p:nvCxnSpPr>
            <p:spPr>
              <a:xfrm rot="10800000" flipH="1">
                <a:off x="-863500" y="596250"/>
                <a:ext cx="39300" cy="55800"/>
              </a:xfrm>
              <a:prstGeom prst="straightConnector1">
                <a:avLst/>
              </a:prstGeom>
              <a:noFill/>
              <a:ln w="19050" cap="flat" cmpd="sng">
                <a:solidFill>
                  <a:schemeClr val="accent2"/>
                </a:solidFill>
                <a:prstDash val="solid"/>
                <a:round/>
                <a:headEnd type="none" w="med" len="med"/>
                <a:tailEnd type="none" w="med" len="med"/>
              </a:ln>
            </p:spPr>
          </p:cxnSp>
        </p:grpSp>
        <p:grpSp>
          <p:nvGrpSpPr>
            <p:cNvPr id="614" name="Google Shape;614;p20"/>
            <p:cNvGrpSpPr/>
            <p:nvPr/>
          </p:nvGrpSpPr>
          <p:grpSpPr>
            <a:xfrm>
              <a:off x="8472221" y="264848"/>
              <a:ext cx="382251" cy="389362"/>
              <a:chOff x="5524675" y="3423250"/>
              <a:chExt cx="467700" cy="476400"/>
            </a:xfrm>
          </p:grpSpPr>
          <p:cxnSp>
            <p:nvCxnSpPr>
              <p:cNvPr id="615" name="Google Shape;615;p20"/>
              <p:cNvCxnSpPr/>
              <p:nvPr/>
            </p:nvCxnSpPr>
            <p:spPr>
              <a:xfrm>
                <a:off x="5758525" y="3423250"/>
                <a:ext cx="0" cy="476400"/>
              </a:xfrm>
              <a:prstGeom prst="straightConnector1">
                <a:avLst/>
              </a:prstGeom>
              <a:noFill/>
              <a:ln w="9525" cap="flat" cmpd="sng">
                <a:solidFill>
                  <a:schemeClr val="dk1"/>
                </a:solidFill>
                <a:prstDash val="solid"/>
                <a:round/>
                <a:headEnd type="none" w="med" len="med"/>
                <a:tailEnd type="none" w="med" len="med"/>
              </a:ln>
            </p:spPr>
          </p:cxnSp>
          <p:cxnSp>
            <p:nvCxnSpPr>
              <p:cNvPr id="616" name="Google Shape;616;p20"/>
              <p:cNvCxnSpPr/>
              <p:nvPr/>
            </p:nvCxnSpPr>
            <p:spPr>
              <a:xfrm>
                <a:off x="5524675" y="3661450"/>
                <a:ext cx="467700" cy="0"/>
              </a:xfrm>
              <a:prstGeom prst="straightConnector1">
                <a:avLst/>
              </a:prstGeom>
              <a:noFill/>
              <a:ln w="9525" cap="flat" cmpd="sng">
                <a:solidFill>
                  <a:schemeClr val="dk1"/>
                </a:solidFill>
                <a:prstDash val="solid"/>
                <a:round/>
                <a:headEnd type="none" w="med" len="med"/>
                <a:tailEnd type="none" w="med" len="med"/>
              </a:ln>
            </p:spPr>
          </p:cxnSp>
        </p:grpSp>
        <p:grpSp>
          <p:nvGrpSpPr>
            <p:cNvPr id="617" name="Google Shape;617;p20"/>
            <p:cNvGrpSpPr/>
            <p:nvPr/>
          </p:nvGrpSpPr>
          <p:grpSpPr>
            <a:xfrm rot="10800000" flipH="1">
              <a:off x="289535" y="4586867"/>
              <a:ext cx="295583" cy="291778"/>
              <a:chOff x="7034694" y="3434090"/>
              <a:chExt cx="497782" cy="491375"/>
            </a:xfrm>
          </p:grpSpPr>
          <p:cxnSp>
            <p:nvCxnSpPr>
              <p:cNvPr id="618" name="Google Shape;618;p20"/>
              <p:cNvCxnSpPr/>
              <p:nvPr/>
            </p:nvCxnSpPr>
            <p:spPr>
              <a:xfrm>
                <a:off x="7039519" y="3434090"/>
                <a:ext cx="488100" cy="488100"/>
              </a:xfrm>
              <a:prstGeom prst="straightConnector1">
                <a:avLst/>
              </a:prstGeom>
              <a:noFill/>
              <a:ln w="9525" cap="flat" cmpd="sng">
                <a:solidFill>
                  <a:schemeClr val="dk1"/>
                </a:solidFill>
                <a:prstDash val="solid"/>
                <a:round/>
                <a:headEnd type="none" w="med" len="med"/>
                <a:tailEnd type="none" w="med" len="med"/>
              </a:ln>
            </p:spPr>
          </p:cxnSp>
          <p:sp>
            <p:nvSpPr>
              <p:cNvPr id="619" name="Google Shape;619;p20"/>
              <p:cNvSpPr/>
              <p:nvPr/>
            </p:nvSpPr>
            <p:spPr>
              <a:xfrm>
                <a:off x="7034694" y="3434865"/>
                <a:ext cx="497782" cy="490600"/>
              </a:xfrm>
              <a:custGeom>
                <a:avLst/>
                <a:gdLst/>
                <a:ahLst/>
                <a:cxnLst/>
                <a:rect l="l" t="t" r="r" b="b"/>
                <a:pathLst>
                  <a:path w="22722" h="19624" extrusionOk="0">
                    <a:moveTo>
                      <a:pt x="0" y="19624"/>
                    </a:moveTo>
                    <a:lnTo>
                      <a:pt x="22722" y="19624"/>
                    </a:lnTo>
                    <a:lnTo>
                      <a:pt x="22722" y="0"/>
                    </a:lnTo>
                  </a:path>
                </a:pathLst>
              </a:custGeom>
              <a:noFill/>
              <a:ln w="9525" cap="flat" cmpd="sng">
                <a:solidFill>
                  <a:schemeClr val="dk1"/>
                </a:solidFill>
                <a:prstDash val="solid"/>
                <a:round/>
                <a:headEnd type="none" w="med" len="med"/>
                <a:tailEnd type="none" w="med" len="med"/>
              </a:ln>
            </p:spPr>
          </p:sp>
        </p:grpSp>
        <p:sp>
          <p:nvSpPr>
            <p:cNvPr id="620" name="Google Shape;620;p20"/>
            <p:cNvSpPr/>
            <p:nvPr/>
          </p:nvSpPr>
          <p:spPr>
            <a:xfrm>
              <a:off x="298450" y="270100"/>
              <a:ext cx="2925275" cy="3894925"/>
            </a:xfrm>
            <a:custGeom>
              <a:avLst/>
              <a:gdLst/>
              <a:ahLst/>
              <a:cxnLst/>
              <a:rect l="l" t="t" r="r" b="b"/>
              <a:pathLst>
                <a:path w="117011" h="155797" extrusionOk="0">
                  <a:moveTo>
                    <a:pt x="9308" y="155797"/>
                  </a:moveTo>
                  <a:lnTo>
                    <a:pt x="9970" y="97234"/>
                  </a:lnTo>
                  <a:lnTo>
                    <a:pt x="0" y="89614"/>
                  </a:lnTo>
                  <a:lnTo>
                    <a:pt x="0" y="10747"/>
                  </a:lnTo>
                  <a:lnTo>
                    <a:pt x="4382" y="6365"/>
                  </a:lnTo>
                  <a:lnTo>
                    <a:pt x="45149" y="6365"/>
                  </a:lnTo>
                  <a:lnTo>
                    <a:pt x="53571" y="6390"/>
                  </a:lnTo>
                  <a:lnTo>
                    <a:pt x="68213" y="6401"/>
                  </a:lnTo>
                  <a:lnTo>
                    <a:pt x="83718" y="6371"/>
                  </a:lnTo>
                  <a:lnTo>
                    <a:pt x="103092" y="6371"/>
                  </a:lnTo>
                  <a:lnTo>
                    <a:pt x="109567" y="0"/>
                  </a:lnTo>
                  <a:lnTo>
                    <a:pt x="117011" y="47"/>
                  </a:lnTo>
                </a:path>
              </a:pathLst>
            </a:custGeom>
            <a:noFill/>
            <a:ln w="9525" cap="flat" cmpd="sng">
              <a:solidFill>
                <a:schemeClr val="lt2"/>
              </a:solidFill>
              <a:prstDash val="solid"/>
              <a:round/>
              <a:headEnd type="none" w="med" len="med"/>
              <a:tailEnd type="none" w="med" len="med"/>
            </a:ln>
          </p:spPr>
        </p:sp>
      </p:grpSp>
      <p:sp>
        <p:nvSpPr>
          <p:cNvPr id="621" name="Google Shape;621;p20"/>
          <p:cNvSpPr txBox="1"/>
          <p:nvPr>
            <p:ph type="title" hasCustomPrompt="1"/>
          </p:nvPr>
        </p:nvSpPr>
        <p:spPr>
          <a:xfrm>
            <a:off x="798375" y="2783625"/>
            <a:ext cx="3492600" cy="841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5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22" name="Google Shape;622;p20"/>
          <p:cNvSpPr txBox="1"/>
          <p:nvPr>
            <p:ph type="subTitle" idx="1"/>
          </p:nvPr>
        </p:nvSpPr>
        <p:spPr>
          <a:xfrm>
            <a:off x="798375" y="3614774"/>
            <a:ext cx="3492600" cy="35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panose="020B0503020203020204"/>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623" name="Google Shape;623;p20"/>
          <p:cNvSpPr txBox="1"/>
          <p:nvPr>
            <p:ph type="title" idx="2" hasCustomPrompt="1"/>
          </p:nvPr>
        </p:nvSpPr>
        <p:spPr>
          <a:xfrm>
            <a:off x="2825675" y="1072576"/>
            <a:ext cx="3492600" cy="841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5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24" name="Google Shape;624;p20"/>
          <p:cNvSpPr txBox="1"/>
          <p:nvPr>
            <p:ph type="subTitle" idx="3"/>
          </p:nvPr>
        </p:nvSpPr>
        <p:spPr>
          <a:xfrm>
            <a:off x="2825675" y="1903775"/>
            <a:ext cx="3492600" cy="35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panose="020B0503020203020204"/>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625" name="Google Shape;625;p20"/>
          <p:cNvSpPr txBox="1"/>
          <p:nvPr>
            <p:ph type="title" idx="4" hasCustomPrompt="1"/>
          </p:nvPr>
        </p:nvSpPr>
        <p:spPr>
          <a:xfrm>
            <a:off x="4853000" y="2783625"/>
            <a:ext cx="3492600" cy="841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5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26" name="Google Shape;626;p20"/>
          <p:cNvSpPr txBox="1"/>
          <p:nvPr>
            <p:ph type="subTitle" idx="5"/>
          </p:nvPr>
        </p:nvSpPr>
        <p:spPr>
          <a:xfrm>
            <a:off x="4853000" y="3614774"/>
            <a:ext cx="3492600" cy="35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panose="020B0503020203020204"/>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9pPr>
          </a:lstStyle>
          <a:p/>
        </p:txBody>
      </p:sp>
      <p:pic>
        <p:nvPicPr>
          <p:cNvPr id="627" name="Google Shape;627;p20"/>
          <p:cNvPicPr preferRelativeResize="0"/>
          <p:nvPr/>
        </p:nvPicPr>
        <p:blipFill rotWithShape="1">
          <a:blip r:embed="rId3"/>
          <a:srcRect l="3247" t="14657" r="3425" b="7375"/>
          <a:stretch>
            <a:fillRect/>
          </a:stretch>
        </p:blipFill>
        <p:spPr>
          <a:xfrm rot="-5400000">
            <a:off x="332444" y="161143"/>
            <a:ext cx="930601" cy="1099576"/>
          </a:xfrm>
          <a:prstGeom prst="rect">
            <a:avLst/>
          </a:prstGeom>
          <a:noFill/>
          <a:ln>
            <a:noFill/>
          </a:ln>
        </p:spPr>
      </p:pic>
      <p:pic>
        <p:nvPicPr>
          <p:cNvPr id="628" name="Google Shape;628;p20"/>
          <p:cNvPicPr preferRelativeResize="0"/>
          <p:nvPr/>
        </p:nvPicPr>
        <p:blipFill rotWithShape="1">
          <a:blip r:embed="rId4"/>
          <a:srcRect l="23932" t="2874" r="22873" b="2865"/>
          <a:stretch>
            <a:fillRect/>
          </a:stretch>
        </p:blipFill>
        <p:spPr>
          <a:xfrm rot="-5400000" flipH="1">
            <a:off x="3834793" y="-496094"/>
            <a:ext cx="418725" cy="18129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lt1"/>
        </a:solidFill>
        <a:effectLst/>
      </p:bgPr>
    </p:bg>
    <p:spTree>
      <p:nvGrpSpPr>
        <p:cNvPr id="52" name="Shape 52"/>
        <p:cNvGrpSpPr/>
        <p:nvPr/>
      </p:nvGrpSpPr>
      <p:grpSpPr>
        <a:xfrm>
          <a:off x="0" y="0"/>
          <a:ext cx="0" cy="0"/>
          <a:chOff x="0" y="0"/>
          <a:chExt cx="0" cy="0"/>
        </a:xfrm>
      </p:grpSpPr>
      <p:pic>
        <p:nvPicPr>
          <p:cNvPr id="53" name="Google Shape;53;p3"/>
          <p:cNvPicPr preferRelativeResize="0"/>
          <p:nvPr/>
        </p:nvPicPr>
        <p:blipFill>
          <a:blip r:embed="rId2"/>
          <a:stretch>
            <a:fillRect/>
          </a:stretch>
        </p:blipFill>
        <p:spPr>
          <a:xfrm>
            <a:off x="0" y="0"/>
            <a:ext cx="9144000" cy="5143500"/>
          </a:xfrm>
          <a:prstGeom prst="rect">
            <a:avLst/>
          </a:prstGeom>
          <a:noFill/>
          <a:ln>
            <a:noFill/>
          </a:ln>
        </p:spPr>
      </p:pic>
      <p:sp>
        <p:nvSpPr>
          <p:cNvPr id="54" name="Google Shape;54;p3"/>
          <p:cNvSpPr txBox="1"/>
          <p:nvPr>
            <p:ph type="title"/>
          </p:nvPr>
        </p:nvSpPr>
        <p:spPr>
          <a:xfrm>
            <a:off x="5011575" y="2476250"/>
            <a:ext cx="3326400" cy="13791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5" name="Google Shape;55;p3"/>
          <p:cNvSpPr txBox="1"/>
          <p:nvPr>
            <p:ph type="title" idx="2" hasCustomPrompt="1"/>
          </p:nvPr>
        </p:nvSpPr>
        <p:spPr>
          <a:xfrm>
            <a:off x="5809575" y="1173350"/>
            <a:ext cx="1730400" cy="1302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96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6" name="Google Shape;56;p3"/>
          <p:cNvSpPr/>
          <p:nvPr>
            <p:ph type="pic" idx="3"/>
          </p:nvPr>
        </p:nvSpPr>
        <p:spPr>
          <a:xfrm>
            <a:off x="1012062" y="539500"/>
            <a:ext cx="3524700" cy="4064400"/>
          </a:xfrm>
          <a:prstGeom prst="rect">
            <a:avLst/>
          </a:prstGeom>
          <a:noFill/>
          <a:ln>
            <a:noFill/>
          </a:ln>
        </p:spPr>
      </p:sp>
      <p:grpSp>
        <p:nvGrpSpPr>
          <p:cNvPr id="57" name="Google Shape;57;p3"/>
          <p:cNvGrpSpPr/>
          <p:nvPr/>
        </p:nvGrpSpPr>
        <p:grpSpPr>
          <a:xfrm>
            <a:off x="299575" y="269600"/>
            <a:ext cx="8475600" cy="4609150"/>
            <a:chOff x="299575" y="269600"/>
            <a:chExt cx="8475600" cy="4609150"/>
          </a:xfrm>
        </p:grpSpPr>
        <p:grpSp>
          <p:nvGrpSpPr>
            <p:cNvPr id="58" name="Google Shape;58;p3"/>
            <p:cNvGrpSpPr/>
            <p:nvPr/>
          </p:nvGrpSpPr>
          <p:grpSpPr>
            <a:xfrm>
              <a:off x="299575" y="4586972"/>
              <a:ext cx="7643104" cy="291778"/>
              <a:chOff x="299575" y="4586972"/>
              <a:chExt cx="7643104" cy="291778"/>
            </a:xfrm>
          </p:grpSpPr>
          <p:grpSp>
            <p:nvGrpSpPr>
              <p:cNvPr id="59" name="Google Shape;59;p3"/>
              <p:cNvGrpSpPr/>
              <p:nvPr/>
            </p:nvGrpSpPr>
            <p:grpSpPr>
              <a:xfrm rot="10800000" flipH="1">
                <a:off x="5495841" y="4783276"/>
                <a:ext cx="2446837" cy="95401"/>
                <a:chOff x="-2255350" y="596250"/>
                <a:chExt cx="1431150" cy="55800"/>
              </a:xfrm>
            </p:grpSpPr>
            <p:cxnSp>
              <p:nvCxnSpPr>
                <p:cNvPr id="60" name="Google Shape;60;p3"/>
                <p:cNvCxnSpPr/>
                <p:nvPr/>
              </p:nvCxnSpPr>
              <p:spPr>
                <a:xfrm rot="10800000" flipH="1">
                  <a:off x="-22553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1" name="Google Shape;61;p3"/>
                <p:cNvCxnSpPr/>
                <p:nvPr/>
              </p:nvCxnSpPr>
              <p:spPr>
                <a:xfrm rot="10800000" flipH="1">
                  <a:off x="-21973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2" name="Google Shape;62;p3"/>
                <p:cNvCxnSpPr/>
                <p:nvPr/>
              </p:nvCxnSpPr>
              <p:spPr>
                <a:xfrm rot="10800000" flipH="1">
                  <a:off x="-21393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3" name="Google Shape;63;p3"/>
                <p:cNvCxnSpPr/>
                <p:nvPr/>
              </p:nvCxnSpPr>
              <p:spPr>
                <a:xfrm rot="10800000" flipH="1">
                  <a:off x="-20813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4" name="Google Shape;64;p3"/>
                <p:cNvCxnSpPr/>
                <p:nvPr/>
              </p:nvCxnSpPr>
              <p:spPr>
                <a:xfrm rot="10800000" flipH="1">
                  <a:off x="-20233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5" name="Google Shape;65;p3"/>
                <p:cNvCxnSpPr/>
                <p:nvPr/>
              </p:nvCxnSpPr>
              <p:spPr>
                <a:xfrm rot="10800000" flipH="1">
                  <a:off x="-19653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6" name="Google Shape;66;p3"/>
                <p:cNvCxnSpPr/>
                <p:nvPr/>
              </p:nvCxnSpPr>
              <p:spPr>
                <a:xfrm rot="10800000" flipH="1">
                  <a:off x="-19073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7" name="Google Shape;67;p3"/>
                <p:cNvCxnSpPr/>
                <p:nvPr/>
              </p:nvCxnSpPr>
              <p:spPr>
                <a:xfrm rot="10800000" flipH="1">
                  <a:off x="-18493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8" name="Google Shape;68;p3"/>
                <p:cNvCxnSpPr/>
                <p:nvPr/>
              </p:nvCxnSpPr>
              <p:spPr>
                <a:xfrm rot="10800000" flipH="1">
                  <a:off x="-179140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9" name="Google Shape;69;p3"/>
                <p:cNvCxnSpPr/>
                <p:nvPr/>
              </p:nvCxnSpPr>
              <p:spPr>
                <a:xfrm rot="10800000" flipH="1">
                  <a:off x="-173340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70" name="Google Shape;70;p3"/>
                <p:cNvCxnSpPr/>
                <p:nvPr/>
              </p:nvCxnSpPr>
              <p:spPr>
                <a:xfrm rot="10800000" flipH="1">
                  <a:off x="-167541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71" name="Google Shape;71;p3"/>
                <p:cNvCxnSpPr/>
                <p:nvPr/>
              </p:nvCxnSpPr>
              <p:spPr>
                <a:xfrm rot="10800000" flipH="1">
                  <a:off x="-161741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72" name="Google Shape;72;p3"/>
                <p:cNvCxnSpPr/>
                <p:nvPr/>
              </p:nvCxnSpPr>
              <p:spPr>
                <a:xfrm rot="10800000" flipH="1">
                  <a:off x="-155942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73" name="Google Shape;73;p3"/>
                <p:cNvCxnSpPr/>
                <p:nvPr/>
              </p:nvCxnSpPr>
              <p:spPr>
                <a:xfrm rot="10800000" flipH="1">
                  <a:off x="-150143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74" name="Google Shape;74;p3"/>
                <p:cNvCxnSpPr/>
                <p:nvPr/>
              </p:nvCxnSpPr>
              <p:spPr>
                <a:xfrm rot="10800000" flipH="1">
                  <a:off x="-144343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75" name="Google Shape;75;p3"/>
                <p:cNvCxnSpPr/>
                <p:nvPr/>
              </p:nvCxnSpPr>
              <p:spPr>
                <a:xfrm rot="10800000" flipH="1">
                  <a:off x="-138544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76" name="Google Shape;76;p3"/>
                <p:cNvCxnSpPr/>
                <p:nvPr/>
              </p:nvCxnSpPr>
              <p:spPr>
                <a:xfrm rot="10800000" flipH="1">
                  <a:off x="-13274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77" name="Google Shape;77;p3"/>
                <p:cNvCxnSpPr/>
                <p:nvPr/>
              </p:nvCxnSpPr>
              <p:spPr>
                <a:xfrm rot="10800000" flipH="1">
                  <a:off x="-12694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78" name="Google Shape;78;p3"/>
                <p:cNvCxnSpPr/>
                <p:nvPr/>
              </p:nvCxnSpPr>
              <p:spPr>
                <a:xfrm rot="10800000" flipH="1">
                  <a:off x="-12114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79" name="Google Shape;79;p3"/>
                <p:cNvCxnSpPr/>
                <p:nvPr/>
              </p:nvCxnSpPr>
              <p:spPr>
                <a:xfrm rot="10800000" flipH="1">
                  <a:off x="-11534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80" name="Google Shape;80;p3"/>
                <p:cNvCxnSpPr/>
                <p:nvPr/>
              </p:nvCxnSpPr>
              <p:spPr>
                <a:xfrm rot="10800000" flipH="1">
                  <a:off x="-10954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81" name="Google Shape;81;p3"/>
                <p:cNvCxnSpPr/>
                <p:nvPr/>
              </p:nvCxnSpPr>
              <p:spPr>
                <a:xfrm rot="10800000" flipH="1">
                  <a:off x="-10374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82" name="Google Shape;82;p3"/>
                <p:cNvCxnSpPr/>
                <p:nvPr/>
              </p:nvCxnSpPr>
              <p:spPr>
                <a:xfrm rot="10800000" flipH="1">
                  <a:off x="-9794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83" name="Google Shape;83;p3"/>
                <p:cNvCxnSpPr/>
                <p:nvPr/>
              </p:nvCxnSpPr>
              <p:spPr>
                <a:xfrm rot="10800000" flipH="1">
                  <a:off x="-9214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84" name="Google Shape;84;p3"/>
                <p:cNvCxnSpPr/>
                <p:nvPr/>
              </p:nvCxnSpPr>
              <p:spPr>
                <a:xfrm rot="10800000" flipH="1">
                  <a:off x="-863500" y="596250"/>
                  <a:ext cx="39300" cy="55800"/>
                </a:xfrm>
                <a:prstGeom prst="straightConnector1">
                  <a:avLst/>
                </a:prstGeom>
                <a:noFill/>
                <a:ln w="19050" cap="flat" cmpd="sng">
                  <a:solidFill>
                    <a:schemeClr val="accent2"/>
                  </a:solidFill>
                  <a:prstDash val="solid"/>
                  <a:round/>
                  <a:headEnd type="none" w="med" len="med"/>
                  <a:tailEnd type="none" w="med" len="med"/>
                </a:ln>
              </p:spPr>
            </p:cxnSp>
          </p:grpSp>
          <p:grpSp>
            <p:nvGrpSpPr>
              <p:cNvPr id="85" name="Google Shape;85;p3"/>
              <p:cNvGrpSpPr/>
              <p:nvPr/>
            </p:nvGrpSpPr>
            <p:grpSpPr>
              <a:xfrm rot="10800000" flipH="1">
                <a:off x="299575" y="4586972"/>
                <a:ext cx="296426" cy="291778"/>
                <a:chOff x="6546635" y="3294936"/>
                <a:chExt cx="499202" cy="491375"/>
              </a:xfrm>
            </p:grpSpPr>
            <p:cxnSp>
              <p:nvCxnSpPr>
                <p:cNvPr id="86" name="Google Shape;86;p3"/>
                <p:cNvCxnSpPr/>
                <p:nvPr/>
              </p:nvCxnSpPr>
              <p:spPr>
                <a:xfrm>
                  <a:off x="6551474" y="3294936"/>
                  <a:ext cx="489600" cy="488100"/>
                </a:xfrm>
                <a:prstGeom prst="straightConnector1">
                  <a:avLst/>
                </a:prstGeom>
                <a:noFill/>
                <a:ln w="9525" cap="flat" cmpd="sng">
                  <a:solidFill>
                    <a:schemeClr val="dk1"/>
                  </a:solidFill>
                  <a:prstDash val="solid"/>
                  <a:round/>
                  <a:headEnd type="none" w="med" len="med"/>
                  <a:tailEnd type="none" w="med" len="med"/>
                </a:ln>
              </p:spPr>
            </p:cxnSp>
            <p:sp>
              <p:nvSpPr>
                <p:cNvPr id="87" name="Google Shape;87;p3"/>
                <p:cNvSpPr/>
                <p:nvPr/>
              </p:nvSpPr>
              <p:spPr>
                <a:xfrm>
                  <a:off x="6546635" y="3295711"/>
                  <a:ext cx="499202" cy="490600"/>
                </a:xfrm>
                <a:custGeom>
                  <a:avLst/>
                  <a:gdLst/>
                  <a:ahLst/>
                  <a:cxnLst/>
                  <a:rect l="l" t="t" r="r" b="b"/>
                  <a:pathLst>
                    <a:path w="22722" h="19624" extrusionOk="0">
                      <a:moveTo>
                        <a:pt x="0" y="19624"/>
                      </a:moveTo>
                      <a:lnTo>
                        <a:pt x="22722" y="19624"/>
                      </a:lnTo>
                      <a:lnTo>
                        <a:pt x="22722" y="0"/>
                      </a:lnTo>
                    </a:path>
                  </a:pathLst>
                </a:custGeom>
                <a:noFill/>
                <a:ln w="9525" cap="flat" cmpd="sng">
                  <a:solidFill>
                    <a:schemeClr val="dk1"/>
                  </a:solidFill>
                  <a:prstDash val="solid"/>
                  <a:round/>
                  <a:headEnd type="none" w="med" len="med"/>
                  <a:tailEnd type="none" w="med" len="med"/>
                </a:ln>
              </p:spPr>
            </p:sp>
          </p:grpSp>
        </p:grpSp>
        <p:sp>
          <p:nvSpPr>
            <p:cNvPr id="88" name="Google Shape;88;p3"/>
            <p:cNvSpPr/>
            <p:nvPr/>
          </p:nvSpPr>
          <p:spPr>
            <a:xfrm rot="10800000" flipH="1">
              <a:off x="5028400" y="269600"/>
              <a:ext cx="3746775" cy="167775"/>
            </a:xfrm>
            <a:custGeom>
              <a:avLst/>
              <a:gdLst/>
              <a:ahLst/>
              <a:cxnLst/>
              <a:rect l="l" t="t" r="r" b="b"/>
              <a:pathLst>
                <a:path w="149871" h="6711" extrusionOk="0">
                  <a:moveTo>
                    <a:pt x="0" y="0"/>
                  </a:moveTo>
                  <a:lnTo>
                    <a:pt x="56674" y="59"/>
                  </a:lnTo>
                  <a:lnTo>
                    <a:pt x="63286" y="6711"/>
                  </a:lnTo>
                  <a:lnTo>
                    <a:pt x="121592" y="6711"/>
                  </a:lnTo>
                  <a:lnTo>
                    <a:pt x="145281" y="6656"/>
                  </a:lnTo>
                  <a:lnTo>
                    <a:pt x="149871" y="2525"/>
                  </a:lnTo>
                </a:path>
              </a:pathLst>
            </a:custGeom>
            <a:noFill/>
            <a:ln w="9525" cap="flat" cmpd="sng">
              <a:solidFill>
                <a:schemeClr val="lt2"/>
              </a:solidFill>
              <a:prstDash val="solid"/>
              <a:round/>
              <a:headEnd type="none" w="med" len="med"/>
              <a:tailEnd type="none" w="med" len="med"/>
            </a:ln>
          </p:spPr>
        </p:sp>
      </p:grpSp>
      <p:pic>
        <p:nvPicPr>
          <p:cNvPr id="89" name="Google Shape;89;p3"/>
          <p:cNvPicPr preferRelativeResize="0"/>
          <p:nvPr/>
        </p:nvPicPr>
        <p:blipFill rotWithShape="1">
          <a:blip r:embed="rId3"/>
          <a:srcRect l="3247" t="17795" r="3425" b="7371"/>
          <a:stretch>
            <a:fillRect/>
          </a:stretch>
        </p:blipFill>
        <p:spPr>
          <a:xfrm>
            <a:off x="7942275" y="264850"/>
            <a:ext cx="930601" cy="10553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629" name="Shape 629"/>
        <p:cNvGrpSpPr/>
        <p:nvPr/>
      </p:nvGrpSpPr>
      <p:grpSpPr>
        <a:xfrm>
          <a:off x="0" y="0"/>
          <a:ext cx="0" cy="0"/>
          <a:chOff x="0" y="0"/>
          <a:chExt cx="0" cy="0"/>
        </a:xfrm>
      </p:grpSpPr>
      <p:pic>
        <p:nvPicPr>
          <p:cNvPr id="630" name="Google Shape;630;p21"/>
          <p:cNvPicPr preferRelativeResize="0"/>
          <p:nvPr/>
        </p:nvPicPr>
        <p:blipFill>
          <a:blip r:embed="rId2"/>
          <a:stretch>
            <a:fillRect/>
          </a:stretch>
        </p:blipFill>
        <p:spPr>
          <a:xfrm rot="10800000" flipH="1">
            <a:off x="0" y="0"/>
            <a:ext cx="9144000" cy="5143500"/>
          </a:xfrm>
          <a:prstGeom prst="rect">
            <a:avLst/>
          </a:prstGeom>
          <a:noFill/>
          <a:ln>
            <a:noFill/>
          </a:ln>
        </p:spPr>
      </p:pic>
      <p:sp>
        <p:nvSpPr>
          <p:cNvPr id="631" name="Google Shape;631;p21"/>
          <p:cNvSpPr txBox="1"/>
          <p:nvPr>
            <p:ph type="title"/>
          </p:nvPr>
        </p:nvSpPr>
        <p:spPr>
          <a:xfrm>
            <a:off x="2347969" y="540000"/>
            <a:ext cx="4448100" cy="105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2" name="Google Shape;632;p21"/>
          <p:cNvSpPr txBox="1"/>
          <p:nvPr>
            <p:ph type="subTitle" idx="1"/>
          </p:nvPr>
        </p:nvSpPr>
        <p:spPr>
          <a:xfrm>
            <a:off x="2347925" y="1495374"/>
            <a:ext cx="4448100" cy="12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633" name="Google Shape;633;p21"/>
          <p:cNvSpPr txBox="1"/>
          <p:nvPr/>
        </p:nvSpPr>
        <p:spPr>
          <a:xfrm>
            <a:off x="2347931" y="3611950"/>
            <a:ext cx="44481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000" b="1">
                <a:solidFill>
                  <a:schemeClr val="dk1"/>
                </a:solidFill>
                <a:latin typeface="Inter" panose="02000503000000020004"/>
                <a:ea typeface="Inter" panose="02000503000000020004"/>
                <a:cs typeface="Inter" panose="02000503000000020004"/>
                <a:sym typeface="Inter" panose="02000503000000020004"/>
              </a:rPr>
              <a:t>CREDITS:</a:t>
            </a:r>
            <a:r>
              <a:rPr lang="en-GB" sz="1000">
                <a:solidFill>
                  <a:schemeClr val="dk1"/>
                </a:solidFill>
                <a:latin typeface="Inter" panose="02000503000000020004"/>
                <a:ea typeface="Inter" panose="02000503000000020004"/>
                <a:cs typeface="Inter" panose="02000503000000020004"/>
                <a:sym typeface="Inter" panose="02000503000000020004"/>
              </a:rPr>
              <a:t> This presentation template was created by </a:t>
            </a:r>
            <a:r>
              <a:rPr lang="en-GB" sz="1000" b="1" u="sng">
                <a:solidFill>
                  <a:schemeClr val="dk1"/>
                </a:solidFill>
                <a:latin typeface="Inter" panose="02000503000000020004"/>
                <a:ea typeface="Inter" panose="02000503000000020004"/>
                <a:cs typeface="Inter" panose="02000503000000020004"/>
                <a:sym typeface="Inter" panose="02000503000000020004"/>
                <a:hlinkClick r:id="rId3"/>
              </a:rPr>
              <a:t>Slidesgo</a:t>
            </a:r>
            <a:r>
              <a:rPr lang="en-GB" sz="1000">
                <a:solidFill>
                  <a:schemeClr val="dk1"/>
                </a:solidFill>
                <a:latin typeface="Inter" panose="02000503000000020004"/>
                <a:ea typeface="Inter" panose="02000503000000020004"/>
                <a:cs typeface="Inter" panose="02000503000000020004"/>
                <a:sym typeface="Inter" panose="02000503000000020004"/>
              </a:rPr>
              <a:t>, and includes icons by </a:t>
            </a:r>
            <a:r>
              <a:rPr lang="en-GB" sz="1000" b="1" u="sng">
                <a:solidFill>
                  <a:schemeClr val="dk1"/>
                </a:solidFill>
                <a:latin typeface="Inter" panose="02000503000000020004"/>
                <a:ea typeface="Inter" panose="02000503000000020004"/>
                <a:cs typeface="Inter" panose="02000503000000020004"/>
                <a:sym typeface="Inter" panose="02000503000000020004"/>
                <a:hlinkClick r:id="rId4"/>
              </a:rPr>
              <a:t>Flaticon</a:t>
            </a:r>
            <a:r>
              <a:rPr lang="en-GB" sz="1000">
                <a:solidFill>
                  <a:schemeClr val="dk1"/>
                </a:solidFill>
                <a:latin typeface="Inter" panose="02000503000000020004"/>
                <a:ea typeface="Inter" panose="02000503000000020004"/>
                <a:cs typeface="Inter" panose="02000503000000020004"/>
                <a:sym typeface="Inter" panose="02000503000000020004"/>
              </a:rPr>
              <a:t>, and infographics &amp; images by </a:t>
            </a:r>
            <a:r>
              <a:rPr lang="en-GB" sz="1000" b="1" u="sng">
                <a:solidFill>
                  <a:schemeClr val="dk1"/>
                </a:solidFill>
                <a:latin typeface="Inter" panose="02000503000000020004"/>
                <a:ea typeface="Inter" panose="02000503000000020004"/>
                <a:cs typeface="Inter" panose="02000503000000020004"/>
                <a:sym typeface="Inter" panose="02000503000000020004"/>
                <a:hlinkClick r:id="rId5"/>
              </a:rPr>
              <a:t>Freepik</a:t>
            </a:r>
            <a:r>
              <a:rPr lang="en-GB" sz="1000" u="sng">
                <a:solidFill>
                  <a:schemeClr val="dk1"/>
                </a:solidFill>
                <a:latin typeface="Inter" panose="02000503000000020004"/>
                <a:ea typeface="Inter" panose="02000503000000020004"/>
                <a:cs typeface="Inter" panose="02000503000000020004"/>
                <a:sym typeface="Inter" panose="02000503000000020004"/>
              </a:rPr>
              <a:t> </a:t>
            </a:r>
            <a:endParaRPr sz="1000" b="1" u="sng">
              <a:solidFill>
                <a:schemeClr val="dk1"/>
              </a:solidFill>
              <a:latin typeface="Inter" panose="02000503000000020004"/>
              <a:ea typeface="Inter" panose="02000503000000020004"/>
              <a:cs typeface="Inter" panose="02000503000000020004"/>
              <a:sym typeface="Inter" panose="02000503000000020004"/>
            </a:endParaRPr>
          </a:p>
        </p:txBody>
      </p:sp>
      <p:grpSp>
        <p:nvGrpSpPr>
          <p:cNvPr id="634" name="Google Shape;634;p21"/>
          <p:cNvGrpSpPr/>
          <p:nvPr/>
        </p:nvGrpSpPr>
        <p:grpSpPr>
          <a:xfrm rot="10800000" flipH="1">
            <a:off x="286413" y="-43758"/>
            <a:ext cx="8565775" cy="4972045"/>
            <a:chOff x="283025" y="211067"/>
            <a:chExt cx="8565775" cy="4972045"/>
          </a:xfrm>
        </p:grpSpPr>
        <p:grpSp>
          <p:nvGrpSpPr>
            <p:cNvPr id="635" name="Google Shape;635;p21"/>
            <p:cNvGrpSpPr/>
            <p:nvPr/>
          </p:nvGrpSpPr>
          <p:grpSpPr>
            <a:xfrm>
              <a:off x="844960" y="211067"/>
              <a:ext cx="7271687" cy="4782292"/>
              <a:chOff x="844960" y="211067"/>
              <a:chExt cx="7271687" cy="4782292"/>
            </a:xfrm>
          </p:grpSpPr>
          <p:grpSp>
            <p:nvGrpSpPr>
              <p:cNvPr id="636" name="Google Shape;636;p21"/>
              <p:cNvGrpSpPr/>
              <p:nvPr/>
            </p:nvGrpSpPr>
            <p:grpSpPr>
              <a:xfrm>
                <a:off x="7734396" y="4603998"/>
                <a:ext cx="382251" cy="389362"/>
                <a:chOff x="5524675" y="3533889"/>
                <a:chExt cx="467700" cy="476400"/>
              </a:xfrm>
            </p:grpSpPr>
            <p:cxnSp>
              <p:nvCxnSpPr>
                <p:cNvPr id="637" name="Google Shape;637;p21"/>
                <p:cNvCxnSpPr/>
                <p:nvPr/>
              </p:nvCxnSpPr>
              <p:spPr>
                <a:xfrm>
                  <a:off x="5758525" y="3533889"/>
                  <a:ext cx="0" cy="476400"/>
                </a:xfrm>
                <a:prstGeom prst="straightConnector1">
                  <a:avLst/>
                </a:prstGeom>
                <a:noFill/>
                <a:ln w="9525" cap="flat" cmpd="sng">
                  <a:solidFill>
                    <a:schemeClr val="dk1"/>
                  </a:solidFill>
                  <a:prstDash val="solid"/>
                  <a:round/>
                  <a:headEnd type="none" w="med" len="med"/>
                  <a:tailEnd type="none" w="med" len="med"/>
                </a:ln>
              </p:spPr>
            </p:cxnSp>
            <p:cxnSp>
              <p:nvCxnSpPr>
                <p:cNvPr id="638" name="Google Shape;638;p21"/>
                <p:cNvCxnSpPr/>
                <p:nvPr/>
              </p:nvCxnSpPr>
              <p:spPr>
                <a:xfrm>
                  <a:off x="5524675" y="3772089"/>
                  <a:ext cx="467700" cy="0"/>
                </a:xfrm>
                <a:prstGeom prst="straightConnector1">
                  <a:avLst/>
                </a:prstGeom>
                <a:noFill/>
                <a:ln w="9525" cap="flat" cmpd="sng">
                  <a:solidFill>
                    <a:schemeClr val="dk1"/>
                  </a:solidFill>
                  <a:prstDash val="solid"/>
                  <a:round/>
                  <a:headEnd type="none" w="med" len="med"/>
                  <a:tailEnd type="none" w="med" len="med"/>
                </a:ln>
              </p:spPr>
            </p:cxnSp>
          </p:grpSp>
          <p:grpSp>
            <p:nvGrpSpPr>
              <p:cNvPr id="639" name="Google Shape;639;p21"/>
              <p:cNvGrpSpPr/>
              <p:nvPr/>
            </p:nvGrpSpPr>
            <p:grpSpPr>
              <a:xfrm>
                <a:off x="844960" y="211067"/>
                <a:ext cx="295583" cy="291778"/>
                <a:chOff x="6964679" y="3405250"/>
                <a:chExt cx="497782" cy="491375"/>
              </a:xfrm>
            </p:grpSpPr>
            <p:cxnSp>
              <p:nvCxnSpPr>
                <p:cNvPr id="640" name="Google Shape;640;p21"/>
                <p:cNvCxnSpPr/>
                <p:nvPr/>
              </p:nvCxnSpPr>
              <p:spPr>
                <a:xfrm>
                  <a:off x="6969504" y="3405250"/>
                  <a:ext cx="488100" cy="488100"/>
                </a:xfrm>
                <a:prstGeom prst="straightConnector1">
                  <a:avLst/>
                </a:prstGeom>
                <a:noFill/>
                <a:ln w="9525" cap="flat" cmpd="sng">
                  <a:solidFill>
                    <a:schemeClr val="dk1"/>
                  </a:solidFill>
                  <a:prstDash val="solid"/>
                  <a:round/>
                  <a:headEnd type="none" w="med" len="med"/>
                  <a:tailEnd type="none" w="med" len="med"/>
                </a:ln>
              </p:spPr>
            </p:cxnSp>
            <p:sp>
              <p:nvSpPr>
                <p:cNvPr id="641" name="Google Shape;641;p21"/>
                <p:cNvSpPr/>
                <p:nvPr/>
              </p:nvSpPr>
              <p:spPr>
                <a:xfrm>
                  <a:off x="6964679" y="3406025"/>
                  <a:ext cx="497782" cy="490600"/>
                </a:xfrm>
                <a:custGeom>
                  <a:avLst/>
                  <a:gdLst/>
                  <a:ahLst/>
                  <a:cxnLst/>
                  <a:rect l="l" t="t" r="r" b="b"/>
                  <a:pathLst>
                    <a:path w="22722" h="19624" extrusionOk="0">
                      <a:moveTo>
                        <a:pt x="0" y="19624"/>
                      </a:moveTo>
                      <a:lnTo>
                        <a:pt x="22722" y="19624"/>
                      </a:lnTo>
                      <a:lnTo>
                        <a:pt x="22722" y="0"/>
                      </a:lnTo>
                    </a:path>
                  </a:pathLst>
                </a:custGeom>
                <a:noFill/>
                <a:ln w="9525" cap="flat" cmpd="sng">
                  <a:solidFill>
                    <a:schemeClr val="dk1"/>
                  </a:solidFill>
                  <a:prstDash val="solid"/>
                  <a:round/>
                  <a:headEnd type="none" w="med" len="med"/>
                  <a:tailEnd type="none" w="med" len="med"/>
                </a:ln>
              </p:spPr>
            </p:sp>
          </p:grpSp>
        </p:grpSp>
        <p:sp>
          <p:nvSpPr>
            <p:cNvPr id="642" name="Google Shape;642;p21"/>
            <p:cNvSpPr/>
            <p:nvPr/>
          </p:nvSpPr>
          <p:spPr>
            <a:xfrm>
              <a:off x="5013025" y="270800"/>
              <a:ext cx="3835775" cy="2925275"/>
            </a:xfrm>
            <a:custGeom>
              <a:avLst/>
              <a:gdLst/>
              <a:ahLst/>
              <a:cxnLst/>
              <a:rect l="l" t="t" r="r" b="b"/>
              <a:pathLst>
                <a:path w="153431" h="117011" extrusionOk="0">
                  <a:moveTo>
                    <a:pt x="0" y="7620"/>
                  </a:moveTo>
                  <a:lnTo>
                    <a:pt x="56197" y="7620"/>
                  </a:lnTo>
                  <a:lnTo>
                    <a:pt x="63817" y="0"/>
                  </a:lnTo>
                  <a:lnTo>
                    <a:pt x="142684" y="0"/>
                  </a:lnTo>
                  <a:lnTo>
                    <a:pt x="147066" y="4382"/>
                  </a:lnTo>
                  <a:lnTo>
                    <a:pt x="147066" y="45149"/>
                  </a:lnTo>
                  <a:lnTo>
                    <a:pt x="153360" y="51441"/>
                  </a:lnTo>
                  <a:lnTo>
                    <a:pt x="153384" y="70077"/>
                  </a:lnTo>
                  <a:lnTo>
                    <a:pt x="146304" y="77153"/>
                  </a:lnTo>
                  <a:lnTo>
                    <a:pt x="146304" y="102489"/>
                  </a:lnTo>
                  <a:lnTo>
                    <a:pt x="153431" y="109567"/>
                  </a:lnTo>
                  <a:lnTo>
                    <a:pt x="153384" y="117011"/>
                  </a:lnTo>
                </a:path>
              </a:pathLst>
            </a:custGeom>
            <a:noFill/>
            <a:ln w="9525" cap="flat" cmpd="sng">
              <a:solidFill>
                <a:schemeClr val="lt2"/>
              </a:solidFill>
              <a:prstDash val="solid"/>
              <a:round/>
              <a:headEnd type="none" w="med" len="med"/>
              <a:tailEnd type="none" w="med" len="med"/>
            </a:ln>
          </p:spPr>
        </p:sp>
        <p:sp>
          <p:nvSpPr>
            <p:cNvPr id="643" name="Google Shape;643;p21"/>
            <p:cNvSpPr/>
            <p:nvPr/>
          </p:nvSpPr>
          <p:spPr>
            <a:xfrm rot="5400000">
              <a:off x="-1185175" y="3592988"/>
              <a:ext cx="3058325" cy="121925"/>
            </a:xfrm>
            <a:custGeom>
              <a:avLst/>
              <a:gdLst/>
              <a:ahLst/>
              <a:cxnLst/>
              <a:rect l="l" t="t" r="r" b="b"/>
              <a:pathLst>
                <a:path w="122333" h="4877" extrusionOk="0">
                  <a:moveTo>
                    <a:pt x="0" y="4188"/>
                  </a:moveTo>
                  <a:lnTo>
                    <a:pt x="21804" y="4188"/>
                  </a:lnTo>
                  <a:lnTo>
                    <a:pt x="25591" y="402"/>
                  </a:lnTo>
                  <a:lnTo>
                    <a:pt x="33395" y="402"/>
                  </a:lnTo>
                  <a:lnTo>
                    <a:pt x="37870" y="4877"/>
                  </a:lnTo>
                  <a:lnTo>
                    <a:pt x="59560" y="4877"/>
                  </a:lnTo>
                  <a:lnTo>
                    <a:pt x="64437" y="0"/>
                  </a:lnTo>
                  <a:lnTo>
                    <a:pt x="90545" y="0"/>
                  </a:lnTo>
                  <a:lnTo>
                    <a:pt x="95336" y="4791"/>
                  </a:lnTo>
                  <a:lnTo>
                    <a:pt x="122333" y="4791"/>
                  </a:lnTo>
                </a:path>
              </a:pathLst>
            </a:custGeom>
            <a:noFill/>
            <a:ln w="9525" cap="flat" cmpd="sng">
              <a:solidFill>
                <a:schemeClr val="lt2"/>
              </a:solidFill>
              <a:prstDash val="solid"/>
              <a:round/>
              <a:headEnd type="none" w="med" len="med"/>
              <a:tailEnd type="none" w="med" len="med"/>
            </a:ln>
          </p:spPr>
        </p:sp>
        <p:grpSp>
          <p:nvGrpSpPr>
            <p:cNvPr id="644" name="Google Shape;644;p21"/>
            <p:cNvGrpSpPr/>
            <p:nvPr/>
          </p:nvGrpSpPr>
          <p:grpSpPr>
            <a:xfrm>
              <a:off x="871016" y="4783238"/>
              <a:ext cx="2446837" cy="95401"/>
              <a:chOff x="-2255350" y="596250"/>
              <a:chExt cx="1431150" cy="55800"/>
            </a:xfrm>
          </p:grpSpPr>
          <p:cxnSp>
            <p:nvCxnSpPr>
              <p:cNvPr id="645" name="Google Shape;645;p21"/>
              <p:cNvCxnSpPr/>
              <p:nvPr/>
            </p:nvCxnSpPr>
            <p:spPr>
              <a:xfrm rot="10800000" flipH="1">
                <a:off x="-22553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46" name="Google Shape;646;p21"/>
              <p:cNvCxnSpPr/>
              <p:nvPr/>
            </p:nvCxnSpPr>
            <p:spPr>
              <a:xfrm rot="10800000" flipH="1">
                <a:off x="-21973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47" name="Google Shape;647;p21"/>
              <p:cNvCxnSpPr/>
              <p:nvPr/>
            </p:nvCxnSpPr>
            <p:spPr>
              <a:xfrm rot="10800000" flipH="1">
                <a:off x="-21393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48" name="Google Shape;648;p21"/>
              <p:cNvCxnSpPr/>
              <p:nvPr/>
            </p:nvCxnSpPr>
            <p:spPr>
              <a:xfrm rot="10800000" flipH="1">
                <a:off x="-20813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49" name="Google Shape;649;p21"/>
              <p:cNvCxnSpPr/>
              <p:nvPr/>
            </p:nvCxnSpPr>
            <p:spPr>
              <a:xfrm rot="10800000" flipH="1">
                <a:off x="-20233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50" name="Google Shape;650;p21"/>
              <p:cNvCxnSpPr/>
              <p:nvPr/>
            </p:nvCxnSpPr>
            <p:spPr>
              <a:xfrm rot="10800000" flipH="1">
                <a:off x="-19653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51" name="Google Shape;651;p21"/>
              <p:cNvCxnSpPr/>
              <p:nvPr/>
            </p:nvCxnSpPr>
            <p:spPr>
              <a:xfrm rot="10800000" flipH="1">
                <a:off x="-19073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52" name="Google Shape;652;p21"/>
              <p:cNvCxnSpPr/>
              <p:nvPr/>
            </p:nvCxnSpPr>
            <p:spPr>
              <a:xfrm rot="10800000" flipH="1">
                <a:off x="-18493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53" name="Google Shape;653;p21"/>
              <p:cNvCxnSpPr/>
              <p:nvPr/>
            </p:nvCxnSpPr>
            <p:spPr>
              <a:xfrm rot="10800000" flipH="1">
                <a:off x="-179140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54" name="Google Shape;654;p21"/>
              <p:cNvCxnSpPr/>
              <p:nvPr/>
            </p:nvCxnSpPr>
            <p:spPr>
              <a:xfrm rot="10800000" flipH="1">
                <a:off x="-173340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55" name="Google Shape;655;p21"/>
              <p:cNvCxnSpPr/>
              <p:nvPr/>
            </p:nvCxnSpPr>
            <p:spPr>
              <a:xfrm rot="10800000" flipH="1">
                <a:off x="-167541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56" name="Google Shape;656;p21"/>
              <p:cNvCxnSpPr/>
              <p:nvPr/>
            </p:nvCxnSpPr>
            <p:spPr>
              <a:xfrm rot="10800000" flipH="1">
                <a:off x="-161741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57" name="Google Shape;657;p21"/>
              <p:cNvCxnSpPr/>
              <p:nvPr/>
            </p:nvCxnSpPr>
            <p:spPr>
              <a:xfrm rot="10800000" flipH="1">
                <a:off x="-155942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58" name="Google Shape;658;p21"/>
              <p:cNvCxnSpPr/>
              <p:nvPr/>
            </p:nvCxnSpPr>
            <p:spPr>
              <a:xfrm rot="10800000" flipH="1">
                <a:off x="-150143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59" name="Google Shape;659;p21"/>
              <p:cNvCxnSpPr/>
              <p:nvPr/>
            </p:nvCxnSpPr>
            <p:spPr>
              <a:xfrm rot="10800000" flipH="1">
                <a:off x="-144343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60" name="Google Shape;660;p21"/>
              <p:cNvCxnSpPr/>
              <p:nvPr/>
            </p:nvCxnSpPr>
            <p:spPr>
              <a:xfrm rot="10800000" flipH="1">
                <a:off x="-138544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61" name="Google Shape;661;p21"/>
              <p:cNvCxnSpPr/>
              <p:nvPr/>
            </p:nvCxnSpPr>
            <p:spPr>
              <a:xfrm rot="10800000" flipH="1">
                <a:off x="-13274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62" name="Google Shape;662;p21"/>
              <p:cNvCxnSpPr/>
              <p:nvPr/>
            </p:nvCxnSpPr>
            <p:spPr>
              <a:xfrm rot="10800000" flipH="1">
                <a:off x="-12694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63" name="Google Shape;663;p21"/>
              <p:cNvCxnSpPr/>
              <p:nvPr/>
            </p:nvCxnSpPr>
            <p:spPr>
              <a:xfrm rot="10800000" flipH="1">
                <a:off x="-12114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64" name="Google Shape;664;p21"/>
              <p:cNvCxnSpPr/>
              <p:nvPr/>
            </p:nvCxnSpPr>
            <p:spPr>
              <a:xfrm rot="10800000" flipH="1">
                <a:off x="-11534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65" name="Google Shape;665;p21"/>
              <p:cNvCxnSpPr/>
              <p:nvPr/>
            </p:nvCxnSpPr>
            <p:spPr>
              <a:xfrm rot="10800000" flipH="1">
                <a:off x="-10954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66" name="Google Shape;666;p21"/>
              <p:cNvCxnSpPr/>
              <p:nvPr/>
            </p:nvCxnSpPr>
            <p:spPr>
              <a:xfrm rot="10800000" flipH="1">
                <a:off x="-10374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67" name="Google Shape;667;p21"/>
              <p:cNvCxnSpPr/>
              <p:nvPr/>
            </p:nvCxnSpPr>
            <p:spPr>
              <a:xfrm rot="10800000" flipH="1">
                <a:off x="-9794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68" name="Google Shape;668;p21"/>
              <p:cNvCxnSpPr/>
              <p:nvPr/>
            </p:nvCxnSpPr>
            <p:spPr>
              <a:xfrm rot="10800000" flipH="1">
                <a:off x="-9214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69" name="Google Shape;669;p21"/>
              <p:cNvCxnSpPr/>
              <p:nvPr/>
            </p:nvCxnSpPr>
            <p:spPr>
              <a:xfrm rot="10800000" flipH="1">
                <a:off x="-863500" y="596250"/>
                <a:ext cx="39300" cy="55800"/>
              </a:xfrm>
              <a:prstGeom prst="straightConnector1">
                <a:avLst/>
              </a:prstGeom>
              <a:noFill/>
              <a:ln w="19050" cap="flat" cmpd="sng">
                <a:solidFill>
                  <a:schemeClr val="accent2"/>
                </a:solidFill>
                <a:prstDash val="solid"/>
                <a:round/>
                <a:headEnd type="none" w="med" len="med"/>
                <a:tailEnd type="none" w="med" len="med"/>
              </a:ln>
            </p:spPr>
          </p:cxnSp>
        </p:grpSp>
      </p:grpSp>
      <p:grpSp>
        <p:nvGrpSpPr>
          <p:cNvPr id="670" name="Google Shape;670;p21"/>
          <p:cNvGrpSpPr/>
          <p:nvPr/>
        </p:nvGrpSpPr>
        <p:grpSpPr>
          <a:xfrm rot="10800000" flipH="1">
            <a:off x="222687" y="216356"/>
            <a:ext cx="8698575" cy="4702687"/>
            <a:chOff x="219300" y="220313"/>
            <a:chExt cx="8698575" cy="4702687"/>
          </a:xfrm>
        </p:grpSpPr>
        <p:pic>
          <p:nvPicPr>
            <p:cNvPr id="671" name="Google Shape;671;p21"/>
            <p:cNvPicPr preferRelativeResize="0"/>
            <p:nvPr/>
          </p:nvPicPr>
          <p:blipFill rotWithShape="1">
            <a:blip r:embed="rId6"/>
            <a:srcRect l="3247" t="14657" r="3425" b="7375"/>
            <a:stretch>
              <a:fillRect/>
            </a:stretch>
          </p:blipFill>
          <p:spPr>
            <a:xfrm>
              <a:off x="7942675" y="220313"/>
              <a:ext cx="930601" cy="1099576"/>
            </a:xfrm>
            <a:prstGeom prst="rect">
              <a:avLst/>
            </a:prstGeom>
            <a:noFill/>
            <a:ln>
              <a:noFill/>
            </a:ln>
          </p:spPr>
        </p:pic>
        <p:pic>
          <p:nvPicPr>
            <p:cNvPr id="672" name="Google Shape;672;p21"/>
            <p:cNvPicPr preferRelativeResize="0"/>
            <p:nvPr/>
          </p:nvPicPr>
          <p:blipFill rotWithShape="1">
            <a:blip r:embed="rId7"/>
            <a:srcRect l="23932" t="2874" r="22873" b="2865"/>
            <a:stretch>
              <a:fillRect/>
            </a:stretch>
          </p:blipFill>
          <p:spPr>
            <a:xfrm flipH="1">
              <a:off x="8499150" y="3110025"/>
              <a:ext cx="418725" cy="1812974"/>
            </a:xfrm>
            <a:prstGeom prst="rect">
              <a:avLst/>
            </a:prstGeom>
            <a:noFill/>
            <a:ln>
              <a:noFill/>
            </a:ln>
          </p:spPr>
        </p:pic>
        <p:pic>
          <p:nvPicPr>
            <p:cNvPr id="673" name="Google Shape;673;p21"/>
            <p:cNvPicPr preferRelativeResize="0"/>
            <p:nvPr/>
          </p:nvPicPr>
          <p:blipFill rotWithShape="1">
            <a:blip r:embed="rId7"/>
            <a:srcRect l="22063" t="3059" r="22063" b="-2059"/>
            <a:stretch>
              <a:fillRect/>
            </a:stretch>
          </p:blipFill>
          <p:spPr>
            <a:xfrm rot="10800000" flipH="1">
              <a:off x="219300" y="699775"/>
              <a:ext cx="418725" cy="1812974"/>
            </a:xfrm>
            <a:prstGeom prst="rect">
              <a:avLst/>
            </a:prstGeom>
            <a:noFill/>
            <a:ln>
              <a:noFill/>
            </a:ln>
          </p:spPr>
        </p:pic>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674" name="Shape 674"/>
        <p:cNvGrpSpPr/>
        <p:nvPr/>
      </p:nvGrpSpPr>
      <p:grpSpPr>
        <a:xfrm>
          <a:off x="0" y="0"/>
          <a:ext cx="0" cy="0"/>
          <a:chOff x="0" y="0"/>
          <a:chExt cx="0" cy="0"/>
        </a:xfrm>
      </p:grpSpPr>
      <p:pic>
        <p:nvPicPr>
          <p:cNvPr id="675" name="Google Shape;675;p22"/>
          <p:cNvPicPr preferRelativeResize="0"/>
          <p:nvPr/>
        </p:nvPicPr>
        <p:blipFill>
          <a:blip r:embed="rId2"/>
          <a:stretch>
            <a:fillRect/>
          </a:stretch>
        </p:blipFill>
        <p:spPr>
          <a:xfrm flipH="1">
            <a:off x="-1200" y="0"/>
            <a:ext cx="9144000" cy="5143500"/>
          </a:xfrm>
          <a:prstGeom prst="rect">
            <a:avLst/>
          </a:prstGeom>
          <a:noFill/>
          <a:ln>
            <a:noFill/>
          </a:ln>
        </p:spPr>
      </p:pic>
      <p:grpSp>
        <p:nvGrpSpPr>
          <p:cNvPr id="676" name="Google Shape;676;p22"/>
          <p:cNvGrpSpPr/>
          <p:nvPr/>
        </p:nvGrpSpPr>
        <p:grpSpPr>
          <a:xfrm rot="10800000" flipH="1">
            <a:off x="363350" y="264825"/>
            <a:ext cx="8491122" cy="4882534"/>
            <a:chOff x="363350" y="-3850"/>
            <a:chExt cx="8491122" cy="4882534"/>
          </a:xfrm>
        </p:grpSpPr>
        <p:sp>
          <p:nvSpPr>
            <p:cNvPr id="677" name="Google Shape;677;p22"/>
            <p:cNvSpPr/>
            <p:nvPr/>
          </p:nvSpPr>
          <p:spPr>
            <a:xfrm flipH="1">
              <a:off x="8738401" y="-3850"/>
              <a:ext cx="105000" cy="2617950"/>
            </a:xfrm>
            <a:custGeom>
              <a:avLst/>
              <a:gdLst/>
              <a:ahLst/>
              <a:cxnLst/>
              <a:rect l="l" t="t" r="r" b="b"/>
              <a:pathLst>
                <a:path w="4200" h="104718" extrusionOk="0">
                  <a:moveTo>
                    <a:pt x="12" y="104718"/>
                  </a:moveTo>
                  <a:lnTo>
                    <a:pt x="12" y="82914"/>
                  </a:lnTo>
                  <a:lnTo>
                    <a:pt x="3798" y="79127"/>
                  </a:lnTo>
                  <a:lnTo>
                    <a:pt x="3798" y="71323"/>
                  </a:lnTo>
                  <a:lnTo>
                    <a:pt x="60" y="67556"/>
                  </a:lnTo>
                  <a:lnTo>
                    <a:pt x="30" y="44428"/>
                  </a:lnTo>
                  <a:lnTo>
                    <a:pt x="4200" y="40281"/>
                  </a:lnTo>
                  <a:lnTo>
                    <a:pt x="4200" y="14173"/>
                  </a:lnTo>
                  <a:lnTo>
                    <a:pt x="0" y="9912"/>
                  </a:lnTo>
                  <a:lnTo>
                    <a:pt x="30" y="0"/>
                  </a:lnTo>
                </a:path>
              </a:pathLst>
            </a:custGeom>
            <a:noFill/>
            <a:ln w="9525" cap="flat" cmpd="sng">
              <a:solidFill>
                <a:schemeClr val="lt2"/>
              </a:solidFill>
              <a:prstDash val="solid"/>
              <a:round/>
              <a:headEnd type="none" w="med" len="med"/>
              <a:tailEnd type="none" w="med" len="med"/>
            </a:ln>
          </p:spPr>
        </p:sp>
        <p:sp>
          <p:nvSpPr>
            <p:cNvPr id="678" name="Google Shape;678;p22"/>
            <p:cNvSpPr/>
            <p:nvPr/>
          </p:nvSpPr>
          <p:spPr>
            <a:xfrm>
              <a:off x="363350" y="4769250"/>
              <a:ext cx="3736325" cy="104650"/>
            </a:xfrm>
            <a:custGeom>
              <a:avLst/>
              <a:gdLst/>
              <a:ahLst/>
              <a:cxnLst/>
              <a:rect l="l" t="t" r="r" b="b"/>
              <a:pathLst>
                <a:path w="149453" h="4186" extrusionOk="0">
                  <a:moveTo>
                    <a:pt x="149453" y="343"/>
                  </a:moveTo>
                  <a:lnTo>
                    <a:pt x="90165" y="461"/>
                  </a:lnTo>
                  <a:lnTo>
                    <a:pt x="86585" y="4186"/>
                  </a:lnTo>
                  <a:lnTo>
                    <a:pt x="28279" y="4186"/>
                  </a:lnTo>
                  <a:lnTo>
                    <a:pt x="4590" y="4131"/>
                  </a:lnTo>
                  <a:lnTo>
                    <a:pt x="0" y="0"/>
                  </a:lnTo>
                </a:path>
              </a:pathLst>
            </a:custGeom>
            <a:noFill/>
            <a:ln w="9525" cap="flat" cmpd="sng">
              <a:solidFill>
                <a:schemeClr val="lt2"/>
              </a:solidFill>
              <a:prstDash val="solid"/>
              <a:round/>
              <a:headEnd type="none" w="med" len="med"/>
              <a:tailEnd type="none" w="med" len="med"/>
            </a:ln>
          </p:spPr>
        </p:sp>
        <p:grpSp>
          <p:nvGrpSpPr>
            <p:cNvPr id="679" name="Google Shape;679;p22"/>
            <p:cNvGrpSpPr/>
            <p:nvPr/>
          </p:nvGrpSpPr>
          <p:grpSpPr>
            <a:xfrm>
              <a:off x="8472221" y="4489323"/>
              <a:ext cx="382251" cy="389362"/>
              <a:chOff x="5524675" y="3423250"/>
              <a:chExt cx="467700" cy="476400"/>
            </a:xfrm>
          </p:grpSpPr>
          <p:cxnSp>
            <p:nvCxnSpPr>
              <p:cNvPr id="680" name="Google Shape;680;p22"/>
              <p:cNvCxnSpPr/>
              <p:nvPr/>
            </p:nvCxnSpPr>
            <p:spPr>
              <a:xfrm>
                <a:off x="5758525" y="3423250"/>
                <a:ext cx="0" cy="476400"/>
              </a:xfrm>
              <a:prstGeom prst="straightConnector1">
                <a:avLst/>
              </a:prstGeom>
              <a:noFill/>
              <a:ln w="9525" cap="flat" cmpd="sng">
                <a:solidFill>
                  <a:schemeClr val="dk1"/>
                </a:solidFill>
                <a:prstDash val="solid"/>
                <a:round/>
                <a:headEnd type="none" w="med" len="med"/>
                <a:tailEnd type="none" w="med" len="med"/>
              </a:ln>
            </p:spPr>
          </p:cxnSp>
          <p:cxnSp>
            <p:nvCxnSpPr>
              <p:cNvPr id="681" name="Google Shape;681;p22"/>
              <p:cNvCxnSpPr/>
              <p:nvPr/>
            </p:nvCxnSpPr>
            <p:spPr>
              <a:xfrm>
                <a:off x="5524675" y="3661450"/>
                <a:ext cx="4677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682" name="Google Shape;682;p22"/>
          <p:cNvGrpSpPr/>
          <p:nvPr/>
        </p:nvGrpSpPr>
        <p:grpSpPr>
          <a:xfrm rot="10800000" flipH="1">
            <a:off x="289491" y="4783295"/>
            <a:ext cx="2446837" cy="95401"/>
            <a:chOff x="-2255350" y="596250"/>
            <a:chExt cx="1431150" cy="55800"/>
          </a:xfrm>
        </p:grpSpPr>
        <p:cxnSp>
          <p:nvCxnSpPr>
            <p:cNvPr id="683" name="Google Shape;683;p22"/>
            <p:cNvCxnSpPr/>
            <p:nvPr/>
          </p:nvCxnSpPr>
          <p:spPr>
            <a:xfrm rot="10800000" flipH="1">
              <a:off x="-22553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84" name="Google Shape;684;p22"/>
            <p:cNvCxnSpPr/>
            <p:nvPr/>
          </p:nvCxnSpPr>
          <p:spPr>
            <a:xfrm rot="10800000" flipH="1">
              <a:off x="-21973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85" name="Google Shape;685;p22"/>
            <p:cNvCxnSpPr/>
            <p:nvPr/>
          </p:nvCxnSpPr>
          <p:spPr>
            <a:xfrm rot="10800000" flipH="1">
              <a:off x="-21393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86" name="Google Shape;686;p22"/>
            <p:cNvCxnSpPr/>
            <p:nvPr/>
          </p:nvCxnSpPr>
          <p:spPr>
            <a:xfrm rot="10800000" flipH="1">
              <a:off x="-20813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87" name="Google Shape;687;p22"/>
            <p:cNvCxnSpPr/>
            <p:nvPr/>
          </p:nvCxnSpPr>
          <p:spPr>
            <a:xfrm rot="10800000" flipH="1">
              <a:off x="-20233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88" name="Google Shape;688;p22"/>
            <p:cNvCxnSpPr/>
            <p:nvPr/>
          </p:nvCxnSpPr>
          <p:spPr>
            <a:xfrm rot="10800000" flipH="1">
              <a:off x="-19653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89" name="Google Shape;689;p22"/>
            <p:cNvCxnSpPr/>
            <p:nvPr/>
          </p:nvCxnSpPr>
          <p:spPr>
            <a:xfrm rot="10800000" flipH="1">
              <a:off x="-19073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90" name="Google Shape;690;p22"/>
            <p:cNvCxnSpPr/>
            <p:nvPr/>
          </p:nvCxnSpPr>
          <p:spPr>
            <a:xfrm rot="10800000" flipH="1">
              <a:off x="-18493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91" name="Google Shape;691;p22"/>
            <p:cNvCxnSpPr/>
            <p:nvPr/>
          </p:nvCxnSpPr>
          <p:spPr>
            <a:xfrm rot="10800000" flipH="1">
              <a:off x="-179140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92" name="Google Shape;692;p22"/>
            <p:cNvCxnSpPr/>
            <p:nvPr/>
          </p:nvCxnSpPr>
          <p:spPr>
            <a:xfrm rot="10800000" flipH="1">
              <a:off x="-173340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93" name="Google Shape;693;p22"/>
            <p:cNvCxnSpPr/>
            <p:nvPr/>
          </p:nvCxnSpPr>
          <p:spPr>
            <a:xfrm rot="10800000" flipH="1">
              <a:off x="-167541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94" name="Google Shape;694;p22"/>
            <p:cNvCxnSpPr/>
            <p:nvPr/>
          </p:nvCxnSpPr>
          <p:spPr>
            <a:xfrm rot="10800000" flipH="1">
              <a:off x="-161741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95" name="Google Shape;695;p22"/>
            <p:cNvCxnSpPr/>
            <p:nvPr/>
          </p:nvCxnSpPr>
          <p:spPr>
            <a:xfrm rot="10800000" flipH="1">
              <a:off x="-155942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96" name="Google Shape;696;p22"/>
            <p:cNvCxnSpPr/>
            <p:nvPr/>
          </p:nvCxnSpPr>
          <p:spPr>
            <a:xfrm rot="10800000" flipH="1">
              <a:off x="-150143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97" name="Google Shape;697;p22"/>
            <p:cNvCxnSpPr/>
            <p:nvPr/>
          </p:nvCxnSpPr>
          <p:spPr>
            <a:xfrm rot="10800000" flipH="1">
              <a:off x="-144343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98" name="Google Shape;698;p22"/>
            <p:cNvCxnSpPr/>
            <p:nvPr/>
          </p:nvCxnSpPr>
          <p:spPr>
            <a:xfrm rot="10800000" flipH="1">
              <a:off x="-138544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699" name="Google Shape;699;p22"/>
            <p:cNvCxnSpPr/>
            <p:nvPr/>
          </p:nvCxnSpPr>
          <p:spPr>
            <a:xfrm rot="10800000" flipH="1">
              <a:off x="-13274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700" name="Google Shape;700;p22"/>
            <p:cNvCxnSpPr/>
            <p:nvPr/>
          </p:nvCxnSpPr>
          <p:spPr>
            <a:xfrm rot="10800000" flipH="1">
              <a:off x="-12694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701" name="Google Shape;701;p22"/>
            <p:cNvCxnSpPr/>
            <p:nvPr/>
          </p:nvCxnSpPr>
          <p:spPr>
            <a:xfrm rot="10800000" flipH="1">
              <a:off x="-12114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702" name="Google Shape;702;p22"/>
            <p:cNvCxnSpPr/>
            <p:nvPr/>
          </p:nvCxnSpPr>
          <p:spPr>
            <a:xfrm rot="10800000" flipH="1">
              <a:off x="-11534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703" name="Google Shape;703;p22"/>
            <p:cNvCxnSpPr/>
            <p:nvPr/>
          </p:nvCxnSpPr>
          <p:spPr>
            <a:xfrm rot="10800000" flipH="1">
              <a:off x="-10954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704" name="Google Shape;704;p22"/>
            <p:cNvCxnSpPr/>
            <p:nvPr/>
          </p:nvCxnSpPr>
          <p:spPr>
            <a:xfrm rot="10800000" flipH="1">
              <a:off x="-10374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705" name="Google Shape;705;p22"/>
            <p:cNvCxnSpPr/>
            <p:nvPr/>
          </p:nvCxnSpPr>
          <p:spPr>
            <a:xfrm rot="10800000" flipH="1">
              <a:off x="-9794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706" name="Google Shape;706;p22"/>
            <p:cNvCxnSpPr/>
            <p:nvPr/>
          </p:nvCxnSpPr>
          <p:spPr>
            <a:xfrm rot="10800000" flipH="1">
              <a:off x="-9214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707" name="Google Shape;707;p22"/>
            <p:cNvCxnSpPr/>
            <p:nvPr/>
          </p:nvCxnSpPr>
          <p:spPr>
            <a:xfrm rot="10800000" flipH="1">
              <a:off x="-863500" y="596250"/>
              <a:ext cx="39300" cy="55800"/>
            </a:xfrm>
            <a:prstGeom prst="straightConnector1">
              <a:avLst/>
            </a:prstGeom>
            <a:noFill/>
            <a:ln w="19050" cap="flat" cmpd="sng">
              <a:solidFill>
                <a:schemeClr val="accent2"/>
              </a:solidFill>
              <a:prstDash val="solid"/>
              <a:round/>
              <a:headEnd type="none" w="med" len="med"/>
              <a:tailEnd type="none" w="med" len="med"/>
            </a:ln>
          </p:spPr>
        </p:cxnSp>
      </p:grpSp>
      <p:pic>
        <p:nvPicPr>
          <p:cNvPr id="708" name="Google Shape;708;p22"/>
          <p:cNvPicPr preferRelativeResize="0"/>
          <p:nvPr/>
        </p:nvPicPr>
        <p:blipFill rotWithShape="1">
          <a:blip r:embed="rId3"/>
          <a:srcRect l="3247" t="17795" r="3425" b="7371"/>
          <a:stretch>
            <a:fillRect/>
          </a:stretch>
        </p:blipFill>
        <p:spPr>
          <a:xfrm flipH="1">
            <a:off x="265650" y="264859"/>
            <a:ext cx="930601" cy="10553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709" name="Shape 709"/>
        <p:cNvGrpSpPr/>
        <p:nvPr/>
      </p:nvGrpSpPr>
      <p:grpSpPr>
        <a:xfrm>
          <a:off x="0" y="0"/>
          <a:ext cx="0" cy="0"/>
          <a:chOff x="0" y="0"/>
          <a:chExt cx="0" cy="0"/>
        </a:xfrm>
      </p:grpSpPr>
      <p:pic>
        <p:nvPicPr>
          <p:cNvPr id="710" name="Google Shape;710;p23"/>
          <p:cNvPicPr preferRelativeResize="0"/>
          <p:nvPr/>
        </p:nvPicPr>
        <p:blipFill>
          <a:blip r:embed="rId2"/>
          <a:stretch>
            <a:fillRect/>
          </a:stretch>
        </p:blipFill>
        <p:spPr>
          <a:xfrm flipH="1">
            <a:off x="0" y="0"/>
            <a:ext cx="9144000" cy="5143500"/>
          </a:xfrm>
          <a:prstGeom prst="rect">
            <a:avLst/>
          </a:prstGeom>
          <a:noFill/>
          <a:ln>
            <a:noFill/>
          </a:ln>
        </p:spPr>
      </p:pic>
      <p:grpSp>
        <p:nvGrpSpPr>
          <p:cNvPr id="711" name="Google Shape;711;p23"/>
          <p:cNvGrpSpPr/>
          <p:nvPr/>
        </p:nvGrpSpPr>
        <p:grpSpPr>
          <a:xfrm rot="10800000">
            <a:off x="2957082" y="180100"/>
            <a:ext cx="5920918" cy="4747269"/>
            <a:chOff x="247925" y="181588"/>
            <a:chExt cx="5920918" cy="4747269"/>
          </a:xfrm>
        </p:grpSpPr>
        <p:pic>
          <p:nvPicPr>
            <p:cNvPr id="712" name="Google Shape;712;p23"/>
            <p:cNvPicPr preferRelativeResize="0"/>
            <p:nvPr/>
          </p:nvPicPr>
          <p:blipFill rotWithShape="1">
            <a:blip r:embed="rId3"/>
            <a:srcRect l="22063" t="3059" r="22063" b="-2059"/>
            <a:stretch>
              <a:fillRect/>
            </a:stretch>
          </p:blipFill>
          <p:spPr>
            <a:xfrm rot="5400000" flipH="1">
              <a:off x="5052993" y="3813007"/>
              <a:ext cx="418725" cy="1812974"/>
            </a:xfrm>
            <a:prstGeom prst="rect">
              <a:avLst/>
            </a:prstGeom>
            <a:noFill/>
            <a:ln>
              <a:noFill/>
            </a:ln>
          </p:spPr>
        </p:pic>
        <p:pic>
          <p:nvPicPr>
            <p:cNvPr id="713" name="Google Shape;713;p23"/>
            <p:cNvPicPr preferRelativeResize="0"/>
            <p:nvPr/>
          </p:nvPicPr>
          <p:blipFill rotWithShape="1">
            <a:blip r:embed="rId4"/>
            <a:srcRect l="3247" t="14657" r="3425" b="7375"/>
            <a:stretch>
              <a:fillRect/>
            </a:stretch>
          </p:blipFill>
          <p:spPr>
            <a:xfrm flipH="1">
              <a:off x="247925" y="181588"/>
              <a:ext cx="930601" cy="1099576"/>
            </a:xfrm>
            <a:prstGeom prst="rect">
              <a:avLst/>
            </a:prstGeom>
            <a:noFill/>
            <a:ln>
              <a:noFill/>
            </a:ln>
          </p:spPr>
        </p:pic>
      </p:grpSp>
      <p:grpSp>
        <p:nvGrpSpPr>
          <p:cNvPr id="714" name="Google Shape;714;p23"/>
          <p:cNvGrpSpPr/>
          <p:nvPr/>
        </p:nvGrpSpPr>
        <p:grpSpPr>
          <a:xfrm rot="10800000">
            <a:off x="-42900" y="245169"/>
            <a:ext cx="8881465" cy="4738513"/>
            <a:chOff x="292535" y="162550"/>
            <a:chExt cx="8881465" cy="4738513"/>
          </a:xfrm>
        </p:grpSpPr>
        <p:grpSp>
          <p:nvGrpSpPr>
            <p:cNvPr id="715" name="Google Shape;715;p23"/>
            <p:cNvGrpSpPr/>
            <p:nvPr/>
          </p:nvGrpSpPr>
          <p:grpSpPr>
            <a:xfrm>
              <a:off x="292535" y="267398"/>
              <a:ext cx="8560412" cy="4608048"/>
              <a:chOff x="292535" y="267398"/>
              <a:chExt cx="8560412" cy="4608048"/>
            </a:xfrm>
          </p:grpSpPr>
          <p:grpSp>
            <p:nvGrpSpPr>
              <p:cNvPr id="716" name="Google Shape;716;p23"/>
              <p:cNvGrpSpPr/>
              <p:nvPr/>
            </p:nvGrpSpPr>
            <p:grpSpPr>
              <a:xfrm>
                <a:off x="8470696" y="267398"/>
                <a:ext cx="382251" cy="389362"/>
                <a:chOff x="5428199" y="3328517"/>
                <a:chExt cx="467700" cy="476400"/>
              </a:xfrm>
            </p:grpSpPr>
            <p:cxnSp>
              <p:nvCxnSpPr>
                <p:cNvPr id="717" name="Google Shape;717;p23"/>
                <p:cNvCxnSpPr/>
                <p:nvPr/>
              </p:nvCxnSpPr>
              <p:spPr>
                <a:xfrm>
                  <a:off x="5662049" y="3328517"/>
                  <a:ext cx="0" cy="476400"/>
                </a:xfrm>
                <a:prstGeom prst="straightConnector1">
                  <a:avLst/>
                </a:prstGeom>
                <a:noFill/>
                <a:ln w="9525" cap="flat" cmpd="sng">
                  <a:solidFill>
                    <a:schemeClr val="dk1"/>
                  </a:solidFill>
                  <a:prstDash val="solid"/>
                  <a:round/>
                  <a:headEnd type="none" w="med" len="med"/>
                  <a:tailEnd type="none" w="med" len="med"/>
                </a:ln>
              </p:spPr>
            </p:cxnSp>
            <p:cxnSp>
              <p:nvCxnSpPr>
                <p:cNvPr id="718" name="Google Shape;718;p23"/>
                <p:cNvCxnSpPr/>
                <p:nvPr/>
              </p:nvCxnSpPr>
              <p:spPr>
                <a:xfrm>
                  <a:off x="5428199" y="3566717"/>
                  <a:ext cx="467700" cy="0"/>
                </a:xfrm>
                <a:prstGeom prst="straightConnector1">
                  <a:avLst/>
                </a:prstGeom>
                <a:noFill/>
                <a:ln w="9525" cap="flat" cmpd="sng">
                  <a:solidFill>
                    <a:schemeClr val="dk1"/>
                  </a:solidFill>
                  <a:prstDash val="solid"/>
                  <a:round/>
                  <a:headEnd type="none" w="med" len="med"/>
                  <a:tailEnd type="none" w="med" len="med"/>
                </a:ln>
              </p:spPr>
            </p:cxnSp>
          </p:grpSp>
          <p:grpSp>
            <p:nvGrpSpPr>
              <p:cNvPr id="719" name="Google Shape;719;p23"/>
              <p:cNvGrpSpPr/>
              <p:nvPr/>
            </p:nvGrpSpPr>
            <p:grpSpPr>
              <a:xfrm rot="10800000" flipH="1">
                <a:off x="292535" y="4583667"/>
                <a:ext cx="295583" cy="291778"/>
                <a:chOff x="6517769" y="3538039"/>
                <a:chExt cx="497782" cy="491375"/>
              </a:xfrm>
            </p:grpSpPr>
            <p:cxnSp>
              <p:nvCxnSpPr>
                <p:cNvPr id="720" name="Google Shape;720;p23"/>
                <p:cNvCxnSpPr/>
                <p:nvPr/>
              </p:nvCxnSpPr>
              <p:spPr>
                <a:xfrm>
                  <a:off x="6522594" y="3538039"/>
                  <a:ext cx="488100" cy="488100"/>
                </a:xfrm>
                <a:prstGeom prst="straightConnector1">
                  <a:avLst/>
                </a:prstGeom>
                <a:noFill/>
                <a:ln w="9525" cap="flat" cmpd="sng">
                  <a:solidFill>
                    <a:schemeClr val="dk1"/>
                  </a:solidFill>
                  <a:prstDash val="solid"/>
                  <a:round/>
                  <a:headEnd type="none" w="med" len="med"/>
                  <a:tailEnd type="none" w="med" len="med"/>
                </a:ln>
              </p:spPr>
            </p:cxnSp>
            <p:sp>
              <p:nvSpPr>
                <p:cNvPr id="721" name="Google Shape;721;p23"/>
                <p:cNvSpPr/>
                <p:nvPr/>
              </p:nvSpPr>
              <p:spPr>
                <a:xfrm>
                  <a:off x="6517769" y="3538814"/>
                  <a:ext cx="497782" cy="490600"/>
                </a:xfrm>
                <a:custGeom>
                  <a:avLst/>
                  <a:gdLst/>
                  <a:ahLst/>
                  <a:cxnLst/>
                  <a:rect l="l" t="t" r="r" b="b"/>
                  <a:pathLst>
                    <a:path w="22722" h="19624" extrusionOk="0">
                      <a:moveTo>
                        <a:pt x="0" y="19624"/>
                      </a:moveTo>
                      <a:lnTo>
                        <a:pt x="22722" y="19624"/>
                      </a:lnTo>
                      <a:lnTo>
                        <a:pt x="22722" y="0"/>
                      </a:lnTo>
                    </a:path>
                  </a:pathLst>
                </a:custGeom>
                <a:noFill/>
                <a:ln w="9525" cap="flat" cmpd="sng">
                  <a:solidFill>
                    <a:schemeClr val="dk1"/>
                  </a:solidFill>
                  <a:prstDash val="solid"/>
                  <a:round/>
                  <a:headEnd type="none" w="med" len="med"/>
                  <a:tailEnd type="none" w="med" len="med"/>
                </a:ln>
              </p:spPr>
            </p:sp>
          </p:grpSp>
        </p:grpSp>
        <p:grpSp>
          <p:nvGrpSpPr>
            <p:cNvPr id="722" name="Google Shape;722;p23"/>
            <p:cNvGrpSpPr/>
            <p:nvPr/>
          </p:nvGrpSpPr>
          <p:grpSpPr>
            <a:xfrm>
              <a:off x="1130775" y="162550"/>
              <a:ext cx="8043225" cy="4738513"/>
              <a:chOff x="1125600" y="125275"/>
              <a:chExt cx="8043225" cy="4738513"/>
            </a:xfrm>
          </p:grpSpPr>
          <p:sp>
            <p:nvSpPr>
              <p:cNvPr id="723" name="Google Shape;723;p23"/>
              <p:cNvSpPr/>
              <p:nvPr/>
            </p:nvSpPr>
            <p:spPr>
              <a:xfrm>
                <a:off x="1125600" y="125275"/>
                <a:ext cx="2723125" cy="121925"/>
              </a:xfrm>
              <a:custGeom>
                <a:avLst/>
                <a:gdLst/>
                <a:ahLst/>
                <a:cxnLst/>
                <a:rect l="l" t="t" r="r" b="b"/>
                <a:pathLst>
                  <a:path w="108925" h="4877" extrusionOk="0">
                    <a:moveTo>
                      <a:pt x="0" y="4188"/>
                    </a:moveTo>
                    <a:lnTo>
                      <a:pt x="21804" y="4188"/>
                    </a:lnTo>
                    <a:lnTo>
                      <a:pt x="25591" y="402"/>
                    </a:lnTo>
                    <a:lnTo>
                      <a:pt x="33395" y="402"/>
                    </a:lnTo>
                    <a:lnTo>
                      <a:pt x="37870" y="4877"/>
                    </a:lnTo>
                    <a:lnTo>
                      <a:pt x="59560" y="4877"/>
                    </a:lnTo>
                    <a:lnTo>
                      <a:pt x="64437" y="0"/>
                    </a:lnTo>
                    <a:lnTo>
                      <a:pt x="90545" y="0"/>
                    </a:lnTo>
                    <a:lnTo>
                      <a:pt x="95336" y="4791"/>
                    </a:lnTo>
                    <a:lnTo>
                      <a:pt x="108925" y="4842"/>
                    </a:lnTo>
                  </a:path>
                </a:pathLst>
              </a:custGeom>
              <a:noFill/>
              <a:ln w="9525" cap="flat" cmpd="sng">
                <a:solidFill>
                  <a:schemeClr val="lt2"/>
                </a:solidFill>
                <a:prstDash val="solid"/>
                <a:round/>
                <a:headEnd type="none" w="med" len="med"/>
                <a:tailEnd type="none" w="med" len="med"/>
              </a:ln>
            </p:spPr>
          </p:sp>
          <p:sp>
            <p:nvSpPr>
              <p:cNvPr id="724" name="Google Shape;724;p23"/>
              <p:cNvSpPr/>
              <p:nvPr/>
            </p:nvSpPr>
            <p:spPr>
              <a:xfrm>
                <a:off x="6110500" y="4741863"/>
                <a:ext cx="3058325" cy="121925"/>
              </a:xfrm>
              <a:custGeom>
                <a:avLst/>
                <a:gdLst/>
                <a:ahLst/>
                <a:cxnLst/>
                <a:rect l="l" t="t" r="r" b="b"/>
                <a:pathLst>
                  <a:path w="122333" h="4877" extrusionOk="0">
                    <a:moveTo>
                      <a:pt x="0" y="4188"/>
                    </a:moveTo>
                    <a:lnTo>
                      <a:pt x="21804" y="4188"/>
                    </a:lnTo>
                    <a:lnTo>
                      <a:pt x="25591" y="402"/>
                    </a:lnTo>
                    <a:lnTo>
                      <a:pt x="33395" y="402"/>
                    </a:lnTo>
                    <a:lnTo>
                      <a:pt x="37870" y="4877"/>
                    </a:lnTo>
                    <a:lnTo>
                      <a:pt x="59560" y="4877"/>
                    </a:lnTo>
                    <a:lnTo>
                      <a:pt x="64437" y="0"/>
                    </a:lnTo>
                    <a:lnTo>
                      <a:pt x="90545" y="0"/>
                    </a:lnTo>
                    <a:lnTo>
                      <a:pt x="95336" y="4791"/>
                    </a:lnTo>
                    <a:lnTo>
                      <a:pt x="122333" y="4791"/>
                    </a:lnTo>
                  </a:path>
                </a:pathLst>
              </a:custGeom>
              <a:noFill/>
              <a:ln w="9525" cap="flat" cmpd="sng">
                <a:solidFill>
                  <a:schemeClr val="lt2"/>
                </a:solidFill>
                <a:prstDash val="solid"/>
                <a:round/>
                <a:headEnd type="none" w="med" len="med"/>
                <a:tailEnd type="none" w="med" len="med"/>
              </a:ln>
            </p:spPr>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lt1"/>
        </a:solidFill>
        <a:effectLst/>
      </p:bgPr>
    </p:bg>
    <p:spTree>
      <p:nvGrpSpPr>
        <p:cNvPr id="90" name="Shape 90"/>
        <p:cNvGrpSpPr/>
        <p:nvPr/>
      </p:nvGrpSpPr>
      <p:grpSpPr>
        <a:xfrm>
          <a:off x="0" y="0"/>
          <a:ext cx="0" cy="0"/>
          <a:chOff x="0" y="0"/>
          <a:chExt cx="0" cy="0"/>
        </a:xfrm>
      </p:grpSpPr>
      <p:pic>
        <p:nvPicPr>
          <p:cNvPr id="91" name="Google Shape;91;p4"/>
          <p:cNvPicPr preferRelativeResize="0"/>
          <p:nvPr/>
        </p:nvPicPr>
        <p:blipFill>
          <a:blip r:embed="rId2"/>
          <a:stretch>
            <a:fillRect/>
          </a:stretch>
        </p:blipFill>
        <p:spPr>
          <a:xfrm flipH="1">
            <a:off x="0" y="-2850"/>
            <a:ext cx="9144000" cy="5143500"/>
          </a:xfrm>
          <a:prstGeom prst="rect">
            <a:avLst/>
          </a:prstGeom>
          <a:noFill/>
          <a:ln>
            <a:noFill/>
          </a:ln>
        </p:spPr>
      </p:pic>
      <p:sp>
        <p:nvSpPr>
          <p:cNvPr id="92" name="Google Shape;92;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3" name="Google Shape;93;p4"/>
          <p:cNvSpPr txBox="1"/>
          <p:nvPr>
            <p:ph type="body" idx="1"/>
          </p:nvPr>
        </p:nvSpPr>
        <p:spPr>
          <a:xfrm>
            <a:off x="720000" y="1078501"/>
            <a:ext cx="7704000" cy="385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p:txBody>
      </p:sp>
      <p:grpSp>
        <p:nvGrpSpPr>
          <p:cNvPr id="94" name="Google Shape;94;p4"/>
          <p:cNvGrpSpPr/>
          <p:nvPr/>
        </p:nvGrpSpPr>
        <p:grpSpPr>
          <a:xfrm>
            <a:off x="285175" y="267516"/>
            <a:ext cx="8563625" cy="4915609"/>
            <a:chOff x="285175" y="267516"/>
            <a:chExt cx="8563625" cy="4915609"/>
          </a:xfrm>
        </p:grpSpPr>
        <p:grpSp>
          <p:nvGrpSpPr>
            <p:cNvPr id="95" name="Google Shape;95;p4"/>
            <p:cNvGrpSpPr/>
            <p:nvPr/>
          </p:nvGrpSpPr>
          <p:grpSpPr>
            <a:xfrm rot="10800000" flipH="1">
              <a:off x="301583" y="267516"/>
              <a:ext cx="382251" cy="389362"/>
              <a:chOff x="5524675" y="3423250"/>
              <a:chExt cx="467700" cy="476400"/>
            </a:xfrm>
          </p:grpSpPr>
          <p:cxnSp>
            <p:nvCxnSpPr>
              <p:cNvPr id="96" name="Google Shape;96;p4"/>
              <p:cNvCxnSpPr/>
              <p:nvPr/>
            </p:nvCxnSpPr>
            <p:spPr>
              <a:xfrm>
                <a:off x="5758525" y="3423250"/>
                <a:ext cx="0" cy="476400"/>
              </a:xfrm>
              <a:prstGeom prst="straightConnector1">
                <a:avLst/>
              </a:prstGeom>
              <a:noFill/>
              <a:ln w="9525" cap="flat" cmpd="sng">
                <a:solidFill>
                  <a:schemeClr val="dk1"/>
                </a:solidFill>
                <a:prstDash val="solid"/>
                <a:round/>
                <a:headEnd type="none" w="med" len="med"/>
                <a:tailEnd type="none" w="med" len="med"/>
              </a:ln>
            </p:spPr>
          </p:cxnSp>
          <p:cxnSp>
            <p:nvCxnSpPr>
              <p:cNvPr id="97" name="Google Shape;97;p4"/>
              <p:cNvCxnSpPr/>
              <p:nvPr/>
            </p:nvCxnSpPr>
            <p:spPr>
              <a:xfrm>
                <a:off x="5524675" y="3661450"/>
                <a:ext cx="467700" cy="0"/>
              </a:xfrm>
              <a:prstGeom prst="straightConnector1">
                <a:avLst/>
              </a:prstGeom>
              <a:noFill/>
              <a:ln w="9525" cap="flat" cmpd="sng">
                <a:solidFill>
                  <a:schemeClr val="dk1"/>
                </a:solidFill>
                <a:prstDash val="solid"/>
                <a:round/>
                <a:headEnd type="none" w="med" len="med"/>
                <a:tailEnd type="none" w="med" len="med"/>
              </a:ln>
            </p:spPr>
          </p:cxnSp>
        </p:grpSp>
        <p:grpSp>
          <p:nvGrpSpPr>
            <p:cNvPr id="98" name="Google Shape;98;p4"/>
            <p:cNvGrpSpPr/>
            <p:nvPr/>
          </p:nvGrpSpPr>
          <p:grpSpPr>
            <a:xfrm rot="10800000" flipH="1">
              <a:off x="6365966" y="4780410"/>
              <a:ext cx="2446837" cy="95401"/>
              <a:chOff x="-2255350" y="596250"/>
              <a:chExt cx="1431150" cy="55800"/>
            </a:xfrm>
          </p:grpSpPr>
          <p:cxnSp>
            <p:nvCxnSpPr>
              <p:cNvPr id="99" name="Google Shape;99;p4"/>
              <p:cNvCxnSpPr/>
              <p:nvPr/>
            </p:nvCxnSpPr>
            <p:spPr>
              <a:xfrm rot="10800000" flipH="1">
                <a:off x="-22553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00" name="Google Shape;100;p4"/>
              <p:cNvCxnSpPr/>
              <p:nvPr/>
            </p:nvCxnSpPr>
            <p:spPr>
              <a:xfrm rot="10800000" flipH="1">
                <a:off x="-21973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01" name="Google Shape;101;p4"/>
              <p:cNvCxnSpPr/>
              <p:nvPr/>
            </p:nvCxnSpPr>
            <p:spPr>
              <a:xfrm rot="10800000" flipH="1">
                <a:off x="-21393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02" name="Google Shape;102;p4"/>
              <p:cNvCxnSpPr/>
              <p:nvPr/>
            </p:nvCxnSpPr>
            <p:spPr>
              <a:xfrm rot="10800000" flipH="1">
                <a:off x="-20813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03" name="Google Shape;103;p4"/>
              <p:cNvCxnSpPr/>
              <p:nvPr/>
            </p:nvCxnSpPr>
            <p:spPr>
              <a:xfrm rot="10800000" flipH="1">
                <a:off x="-20233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04" name="Google Shape;104;p4"/>
              <p:cNvCxnSpPr/>
              <p:nvPr/>
            </p:nvCxnSpPr>
            <p:spPr>
              <a:xfrm rot="10800000" flipH="1">
                <a:off x="-19653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05" name="Google Shape;105;p4"/>
              <p:cNvCxnSpPr/>
              <p:nvPr/>
            </p:nvCxnSpPr>
            <p:spPr>
              <a:xfrm rot="10800000" flipH="1">
                <a:off x="-19073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06" name="Google Shape;106;p4"/>
              <p:cNvCxnSpPr/>
              <p:nvPr/>
            </p:nvCxnSpPr>
            <p:spPr>
              <a:xfrm rot="10800000" flipH="1">
                <a:off x="-18493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07" name="Google Shape;107;p4"/>
              <p:cNvCxnSpPr/>
              <p:nvPr/>
            </p:nvCxnSpPr>
            <p:spPr>
              <a:xfrm rot="10800000" flipH="1">
                <a:off x="-179140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08" name="Google Shape;108;p4"/>
              <p:cNvCxnSpPr/>
              <p:nvPr/>
            </p:nvCxnSpPr>
            <p:spPr>
              <a:xfrm rot="10800000" flipH="1">
                <a:off x="-173340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09" name="Google Shape;109;p4"/>
              <p:cNvCxnSpPr/>
              <p:nvPr/>
            </p:nvCxnSpPr>
            <p:spPr>
              <a:xfrm rot="10800000" flipH="1">
                <a:off x="-167541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10" name="Google Shape;110;p4"/>
              <p:cNvCxnSpPr/>
              <p:nvPr/>
            </p:nvCxnSpPr>
            <p:spPr>
              <a:xfrm rot="10800000" flipH="1">
                <a:off x="-161741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11" name="Google Shape;111;p4"/>
              <p:cNvCxnSpPr/>
              <p:nvPr/>
            </p:nvCxnSpPr>
            <p:spPr>
              <a:xfrm rot="10800000" flipH="1">
                <a:off x="-155942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12" name="Google Shape;112;p4"/>
              <p:cNvCxnSpPr/>
              <p:nvPr/>
            </p:nvCxnSpPr>
            <p:spPr>
              <a:xfrm rot="10800000" flipH="1">
                <a:off x="-150143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13" name="Google Shape;113;p4"/>
              <p:cNvCxnSpPr/>
              <p:nvPr/>
            </p:nvCxnSpPr>
            <p:spPr>
              <a:xfrm rot="10800000" flipH="1">
                <a:off x="-144343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14" name="Google Shape;114;p4"/>
              <p:cNvCxnSpPr/>
              <p:nvPr/>
            </p:nvCxnSpPr>
            <p:spPr>
              <a:xfrm rot="10800000" flipH="1">
                <a:off x="-138544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15" name="Google Shape;115;p4"/>
              <p:cNvCxnSpPr/>
              <p:nvPr/>
            </p:nvCxnSpPr>
            <p:spPr>
              <a:xfrm rot="10800000" flipH="1">
                <a:off x="-13274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16" name="Google Shape;116;p4"/>
              <p:cNvCxnSpPr/>
              <p:nvPr/>
            </p:nvCxnSpPr>
            <p:spPr>
              <a:xfrm rot="10800000" flipH="1">
                <a:off x="-12694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17" name="Google Shape;117;p4"/>
              <p:cNvCxnSpPr/>
              <p:nvPr/>
            </p:nvCxnSpPr>
            <p:spPr>
              <a:xfrm rot="10800000" flipH="1">
                <a:off x="-12114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18" name="Google Shape;118;p4"/>
              <p:cNvCxnSpPr/>
              <p:nvPr/>
            </p:nvCxnSpPr>
            <p:spPr>
              <a:xfrm rot="10800000" flipH="1">
                <a:off x="-11534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19" name="Google Shape;119;p4"/>
              <p:cNvCxnSpPr/>
              <p:nvPr/>
            </p:nvCxnSpPr>
            <p:spPr>
              <a:xfrm rot="10800000" flipH="1">
                <a:off x="-10954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20" name="Google Shape;120;p4"/>
              <p:cNvCxnSpPr/>
              <p:nvPr/>
            </p:nvCxnSpPr>
            <p:spPr>
              <a:xfrm rot="10800000" flipH="1">
                <a:off x="-10374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21" name="Google Shape;121;p4"/>
              <p:cNvCxnSpPr/>
              <p:nvPr/>
            </p:nvCxnSpPr>
            <p:spPr>
              <a:xfrm rot="10800000" flipH="1">
                <a:off x="-9794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22" name="Google Shape;122;p4"/>
              <p:cNvCxnSpPr/>
              <p:nvPr/>
            </p:nvCxnSpPr>
            <p:spPr>
              <a:xfrm rot="10800000" flipH="1">
                <a:off x="-9214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23" name="Google Shape;123;p4"/>
              <p:cNvCxnSpPr/>
              <p:nvPr/>
            </p:nvCxnSpPr>
            <p:spPr>
              <a:xfrm rot="10800000" flipH="1">
                <a:off x="-863500" y="596250"/>
                <a:ext cx="39300" cy="55800"/>
              </a:xfrm>
              <a:prstGeom prst="straightConnector1">
                <a:avLst/>
              </a:prstGeom>
              <a:noFill/>
              <a:ln w="19050" cap="flat" cmpd="sng">
                <a:solidFill>
                  <a:schemeClr val="accent2"/>
                </a:solidFill>
                <a:prstDash val="solid"/>
                <a:round/>
                <a:headEnd type="none" w="med" len="med"/>
                <a:tailEnd type="none" w="med" len="med"/>
              </a:ln>
            </p:spPr>
          </p:cxnSp>
        </p:grpSp>
        <p:sp>
          <p:nvSpPr>
            <p:cNvPr id="124" name="Google Shape;124;p4"/>
            <p:cNvSpPr/>
            <p:nvPr/>
          </p:nvSpPr>
          <p:spPr>
            <a:xfrm>
              <a:off x="5013025" y="270800"/>
              <a:ext cx="3835775" cy="3878475"/>
            </a:xfrm>
            <a:custGeom>
              <a:avLst/>
              <a:gdLst/>
              <a:ahLst/>
              <a:cxnLst/>
              <a:rect l="l" t="t" r="r" b="b"/>
              <a:pathLst>
                <a:path w="153431" h="155139" extrusionOk="0">
                  <a:moveTo>
                    <a:pt x="0" y="7620"/>
                  </a:moveTo>
                  <a:lnTo>
                    <a:pt x="56197" y="7620"/>
                  </a:lnTo>
                  <a:lnTo>
                    <a:pt x="63817" y="0"/>
                  </a:lnTo>
                  <a:lnTo>
                    <a:pt x="142684" y="0"/>
                  </a:lnTo>
                  <a:lnTo>
                    <a:pt x="147066" y="4382"/>
                  </a:lnTo>
                  <a:lnTo>
                    <a:pt x="147066" y="45149"/>
                  </a:lnTo>
                  <a:lnTo>
                    <a:pt x="153360" y="51441"/>
                  </a:lnTo>
                  <a:lnTo>
                    <a:pt x="153384" y="70077"/>
                  </a:lnTo>
                  <a:lnTo>
                    <a:pt x="146304" y="77153"/>
                  </a:lnTo>
                  <a:lnTo>
                    <a:pt x="146304" y="102489"/>
                  </a:lnTo>
                  <a:lnTo>
                    <a:pt x="153431" y="109567"/>
                  </a:lnTo>
                  <a:lnTo>
                    <a:pt x="152739" y="155139"/>
                  </a:lnTo>
                </a:path>
              </a:pathLst>
            </a:custGeom>
            <a:noFill/>
            <a:ln w="9525" cap="flat" cmpd="sng">
              <a:solidFill>
                <a:schemeClr val="lt2"/>
              </a:solidFill>
              <a:prstDash val="solid"/>
              <a:round/>
              <a:headEnd type="none" w="med" len="med"/>
              <a:tailEnd type="none" w="med" len="med"/>
            </a:ln>
          </p:spPr>
        </p:sp>
        <p:sp>
          <p:nvSpPr>
            <p:cNvPr id="125" name="Google Shape;125;p4"/>
            <p:cNvSpPr/>
            <p:nvPr/>
          </p:nvSpPr>
          <p:spPr>
            <a:xfrm>
              <a:off x="285175" y="2124800"/>
              <a:ext cx="119775" cy="3058325"/>
            </a:xfrm>
            <a:custGeom>
              <a:avLst/>
              <a:gdLst/>
              <a:ahLst/>
              <a:cxnLst/>
              <a:rect l="l" t="t" r="r" b="b"/>
              <a:pathLst>
                <a:path w="4791" h="122333" extrusionOk="0">
                  <a:moveTo>
                    <a:pt x="603" y="0"/>
                  </a:moveTo>
                  <a:lnTo>
                    <a:pt x="1820" y="17698"/>
                  </a:lnTo>
                  <a:lnTo>
                    <a:pt x="4583" y="14876"/>
                  </a:lnTo>
                  <a:lnTo>
                    <a:pt x="468" y="17581"/>
                  </a:lnTo>
                  <a:lnTo>
                    <a:pt x="409" y="38006"/>
                  </a:lnTo>
                  <a:lnTo>
                    <a:pt x="468" y="60055"/>
                  </a:lnTo>
                  <a:lnTo>
                    <a:pt x="4791" y="64437"/>
                  </a:lnTo>
                  <a:lnTo>
                    <a:pt x="4791" y="90545"/>
                  </a:lnTo>
                  <a:lnTo>
                    <a:pt x="0" y="95336"/>
                  </a:lnTo>
                  <a:lnTo>
                    <a:pt x="0" y="122333"/>
                  </a:lnTo>
                </a:path>
              </a:pathLst>
            </a:custGeom>
            <a:noFill/>
            <a:ln w="9525" cap="flat" cmpd="sng">
              <a:solidFill>
                <a:schemeClr val="lt2"/>
              </a:solidFill>
              <a:prstDash val="solid"/>
              <a:round/>
              <a:headEnd type="none" w="med" len="med"/>
              <a:tailEnd type="none" w="med" len="med"/>
            </a:ln>
          </p:spPr>
        </p:sp>
      </p:grpSp>
      <p:pic>
        <p:nvPicPr>
          <p:cNvPr id="126" name="Google Shape;126;p4"/>
          <p:cNvPicPr preferRelativeResize="0"/>
          <p:nvPr/>
        </p:nvPicPr>
        <p:blipFill rotWithShape="1">
          <a:blip r:embed="rId3"/>
          <a:srcRect l="3247" t="14657" r="3425" b="7375"/>
          <a:stretch>
            <a:fillRect/>
          </a:stretch>
        </p:blipFill>
        <p:spPr>
          <a:xfrm>
            <a:off x="7942675" y="220313"/>
            <a:ext cx="930601" cy="1099576"/>
          </a:xfrm>
          <a:prstGeom prst="rect">
            <a:avLst/>
          </a:prstGeom>
          <a:noFill/>
          <a:ln>
            <a:noFill/>
          </a:ln>
        </p:spPr>
      </p:pic>
      <p:pic>
        <p:nvPicPr>
          <p:cNvPr id="127" name="Google Shape;127;p4"/>
          <p:cNvPicPr preferRelativeResize="0"/>
          <p:nvPr/>
        </p:nvPicPr>
        <p:blipFill rotWithShape="1">
          <a:blip r:embed="rId4"/>
          <a:srcRect l="18027" r="22317"/>
          <a:stretch>
            <a:fillRect/>
          </a:stretch>
        </p:blipFill>
        <p:spPr>
          <a:xfrm>
            <a:off x="189450" y="1520150"/>
            <a:ext cx="421075" cy="12360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28" name="Shape 128"/>
        <p:cNvGrpSpPr/>
        <p:nvPr/>
      </p:nvGrpSpPr>
      <p:grpSpPr>
        <a:xfrm>
          <a:off x="0" y="0"/>
          <a:ext cx="0" cy="0"/>
          <a:chOff x="0" y="0"/>
          <a:chExt cx="0" cy="0"/>
        </a:xfrm>
      </p:grpSpPr>
      <p:pic>
        <p:nvPicPr>
          <p:cNvPr id="129" name="Google Shape;129;p5"/>
          <p:cNvPicPr preferRelativeResize="0"/>
          <p:nvPr/>
        </p:nvPicPr>
        <p:blipFill>
          <a:blip r:embed="rId2"/>
          <a:stretch>
            <a:fillRect/>
          </a:stretch>
        </p:blipFill>
        <p:spPr>
          <a:xfrm flipH="1">
            <a:off x="0" y="0"/>
            <a:ext cx="9144000" cy="5143500"/>
          </a:xfrm>
          <a:prstGeom prst="rect">
            <a:avLst/>
          </a:prstGeom>
          <a:noFill/>
          <a:ln>
            <a:noFill/>
          </a:ln>
        </p:spPr>
      </p:pic>
      <p:sp>
        <p:nvSpPr>
          <p:cNvPr id="130" name="Google Shape;130;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1" name="Google Shape;131;p5"/>
          <p:cNvSpPr txBox="1"/>
          <p:nvPr>
            <p:ph type="subTitle" idx="1"/>
          </p:nvPr>
        </p:nvSpPr>
        <p:spPr>
          <a:xfrm>
            <a:off x="5105875" y="2719225"/>
            <a:ext cx="2404200" cy="164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32" name="Google Shape;132;p5"/>
          <p:cNvSpPr txBox="1"/>
          <p:nvPr>
            <p:ph type="subTitle" idx="2"/>
          </p:nvPr>
        </p:nvSpPr>
        <p:spPr>
          <a:xfrm>
            <a:off x="1633925" y="2719225"/>
            <a:ext cx="2404200" cy="164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33" name="Google Shape;133;p5"/>
          <p:cNvSpPr txBox="1"/>
          <p:nvPr>
            <p:ph type="subTitle" idx="3"/>
          </p:nvPr>
        </p:nvSpPr>
        <p:spPr>
          <a:xfrm>
            <a:off x="1633924" y="2216875"/>
            <a:ext cx="2404200" cy="52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134" name="Google Shape;134;p5"/>
          <p:cNvSpPr txBox="1"/>
          <p:nvPr>
            <p:ph type="subTitle" idx="4"/>
          </p:nvPr>
        </p:nvSpPr>
        <p:spPr>
          <a:xfrm>
            <a:off x="5105876" y="2216875"/>
            <a:ext cx="2404200" cy="52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pic>
        <p:nvPicPr>
          <p:cNvPr id="135" name="Google Shape;135;p5"/>
          <p:cNvPicPr preferRelativeResize="0"/>
          <p:nvPr/>
        </p:nvPicPr>
        <p:blipFill rotWithShape="1">
          <a:blip r:embed="rId3"/>
          <a:srcRect l="22063" t="3059" r="22063" b="-2059"/>
          <a:stretch>
            <a:fillRect/>
          </a:stretch>
        </p:blipFill>
        <p:spPr>
          <a:xfrm rot="10800000">
            <a:off x="8513925" y="1368775"/>
            <a:ext cx="418725" cy="1812974"/>
          </a:xfrm>
          <a:prstGeom prst="rect">
            <a:avLst/>
          </a:prstGeom>
          <a:noFill/>
          <a:ln>
            <a:noFill/>
          </a:ln>
        </p:spPr>
      </p:pic>
      <p:grpSp>
        <p:nvGrpSpPr>
          <p:cNvPr id="136" name="Google Shape;136;p5"/>
          <p:cNvGrpSpPr/>
          <p:nvPr/>
        </p:nvGrpSpPr>
        <p:grpSpPr>
          <a:xfrm>
            <a:off x="289521" y="264838"/>
            <a:ext cx="8599379" cy="5154387"/>
            <a:chOff x="289521" y="264838"/>
            <a:chExt cx="8599379" cy="5154387"/>
          </a:xfrm>
        </p:grpSpPr>
        <p:sp>
          <p:nvSpPr>
            <p:cNvPr id="137" name="Google Shape;137;p5"/>
            <p:cNvSpPr/>
            <p:nvPr/>
          </p:nvSpPr>
          <p:spPr>
            <a:xfrm>
              <a:off x="8747000" y="3022400"/>
              <a:ext cx="141900" cy="2396825"/>
            </a:xfrm>
            <a:custGeom>
              <a:avLst/>
              <a:gdLst/>
              <a:ahLst/>
              <a:cxnLst/>
              <a:rect l="l" t="t" r="r" b="b"/>
              <a:pathLst>
                <a:path w="5676" h="95873" extrusionOk="0">
                  <a:moveTo>
                    <a:pt x="4188" y="0"/>
                  </a:moveTo>
                  <a:lnTo>
                    <a:pt x="4188" y="21804"/>
                  </a:lnTo>
                  <a:lnTo>
                    <a:pt x="402" y="25591"/>
                  </a:lnTo>
                  <a:lnTo>
                    <a:pt x="402" y="33395"/>
                  </a:lnTo>
                  <a:lnTo>
                    <a:pt x="4877" y="37870"/>
                  </a:lnTo>
                  <a:lnTo>
                    <a:pt x="4877" y="59560"/>
                  </a:lnTo>
                  <a:lnTo>
                    <a:pt x="0" y="64437"/>
                  </a:lnTo>
                  <a:lnTo>
                    <a:pt x="0" y="90545"/>
                  </a:lnTo>
                  <a:lnTo>
                    <a:pt x="4791" y="95336"/>
                  </a:lnTo>
                  <a:lnTo>
                    <a:pt x="5676" y="95873"/>
                  </a:lnTo>
                </a:path>
              </a:pathLst>
            </a:custGeom>
            <a:noFill/>
            <a:ln w="9525" cap="flat" cmpd="sng">
              <a:solidFill>
                <a:schemeClr val="lt2"/>
              </a:solidFill>
              <a:prstDash val="solid"/>
              <a:round/>
              <a:headEnd type="none" w="med" len="med"/>
              <a:tailEnd type="none" w="med" len="med"/>
            </a:ln>
          </p:spPr>
        </p:sp>
        <p:grpSp>
          <p:nvGrpSpPr>
            <p:cNvPr id="138" name="Google Shape;138;p5"/>
            <p:cNvGrpSpPr/>
            <p:nvPr/>
          </p:nvGrpSpPr>
          <p:grpSpPr>
            <a:xfrm flipH="1">
              <a:off x="289521" y="264838"/>
              <a:ext cx="2446837" cy="95401"/>
              <a:chOff x="-2255350" y="596250"/>
              <a:chExt cx="1431150" cy="55800"/>
            </a:xfrm>
          </p:grpSpPr>
          <p:cxnSp>
            <p:nvCxnSpPr>
              <p:cNvPr id="139" name="Google Shape;139;p5"/>
              <p:cNvCxnSpPr/>
              <p:nvPr/>
            </p:nvCxnSpPr>
            <p:spPr>
              <a:xfrm rot="10800000" flipH="1">
                <a:off x="-22553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40" name="Google Shape;140;p5"/>
              <p:cNvCxnSpPr/>
              <p:nvPr/>
            </p:nvCxnSpPr>
            <p:spPr>
              <a:xfrm rot="10800000" flipH="1">
                <a:off x="-21973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41" name="Google Shape;141;p5"/>
              <p:cNvCxnSpPr/>
              <p:nvPr/>
            </p:nvCxnSpPr>
            <p:spPr>
              <a:xfrm rot="10800000" flipH="1">
                <a:off x="-21393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42" name="Google Shape;142;p5"/>
              <p:cNvCxnSpPr/>
              <p:nvPr/>
            </p:nvCxnSpPr>
            <p:spPr>
              <a:xfrm rot="10800000" flipH="1">
                <a:off x="-20813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43" name="Google Shape;143;p5"/>
              <p:cNvCxnSpPr/>
              <p:nvPr/>
            </p:nvCxnSpPr>
            <p:spPr>
              <a:xfrm rot="10800000" flipH="1">
                <a:off x="-20233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44" name="Google Shape;144;p5"/>
              <p:cNvCxnSpPr/>
              <p:nvPr/>
            </p:nvCxnSpPr>
            <p:spPr>
              <a:xfrm rot="10800000" flipH="1">
                <a:off x="-19653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45" name="Google Shape;145;p5"/>
              <p:cNvCxnSpPr/>
              <p:nvPr/>
            </p:nvCxnSpPr>
            <p:spPr>
              <a:xfrm rot="10800000" flipH="1">
                <a:off x="-19073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46" name="Google Shape;146;p5"/>
              <p:cNvCxnSpPr/>
              <p:nvPr/>
            </p:nvCxnSpPr>
            <p:spPr>
              <a:xfrm rot="10800000" flipH="1">
                <a:off x="-18493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47" name="Google Shape;147;p5"/>
              <p:cNvCxnSpPr/>
              <p:nvPr/>
            </p:nvCxnSpPr>
            <p:spPr>
              <a:xfrm rot="10800000" flipH="1">
                <a:off x="-179140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48" name="Google Shape;148;p5"/>
              <p:cNvCxnSpPr/>
              <p:nvPr/>
            </p:nvCxnSpPr>
            <p:spPr>
              <a:xfrm rot="10800000" flipH="1">
                <a:off x="-173340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49" name="Google Shape;149;p5"/>
              <p:cNvCxnSpPr/>
              <p:nvPr/>
            </p:nvCxnSpPr>
            <p:spPr>
              <a:xfrm rot="10800000" flipH="1">
                <a:off x="-167541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50" name="Google Shape;150;p5"/>
              <p:cNvCxnSpPr/>
              <p:nvPr/>
            </p:nvCxnSpPr>
            <p:spPr>
              <a:xfrm rot="10800000" flipH="1">
                <a:off x="-161741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51" name="Google Shape;151;p5"/>
              <p:cNvCxnSpPr/>
              <p:nvPr/>
            </p:nvCxnSpPr>
            <p:spPr>
              <a:xfrm rot="10800000" flipH="1">
                <a:off x="-155942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52" name="Google Shape;152;p5"/>
              <p:cNvCxnSpPr/>
              <p:nvPr/>
            </p:nvCxnSpPr>
            <p:spPr>
              <a:xfrm rot="10800000" flipH="1">
                <a:off x="-150143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53" name="Google Shape;153;p5"/>
              <p:cNvCxnSpPr/>
              <p:nvPr/>
            </p:nvCxnSpPr>
            <p:spPr>
              <a:xfrm rot="10800000" flipH="1">
                <a:off x="-144343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54" name="Google Shape;154;p5"/>
              <p:cNvCxnSpPr/>
              <p:nvPr/>
            </p:nvCxnSpPr>
            <p:spPr>
              <a:xfrm rot="10800000" flipH="1">
                <a:off x="-138544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55" name="Google Shape;155;p5"/>
              <p:cNvCxnSpPr/>
              <p:nvPr/>
            </p:nvCxnSpPr>
            <p:spPr>
              <a:xfrm rot="10800000" flipH="1">
                <a:off x="-13274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56" name="Google Shape;156;p5"/>
              <p:cNvCxnSpPr/>
              <p:nvPr/>
            </p:nvCxnSpPr>
            <p:spPr>
              <a:xfrm rot="10800000" flipH="1">
                <a:off x="-12694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57" name="Google Shape;157;p5"/>
              <p:cNvCxnSpPr/>
              <p:nvPr/>
            </p:nvCxnSpPr>
            <p:spPr>
              <a:xfrm rot="10800000" flipH="1">
                <a:off x="-12114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58" name="Google Shape;158;p5"/>
              <p:cNvCxnSpPr/>
              <p:nvPr/>
            </p:nvCxnSpPr>
            <p:spPr>
              <a:xfrm rot="10800000" flipH="1">
                <a:off x="-11534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59" name="Google Shape;159;p5"/>
              <p:cNvCxnSpPr/>
              <p:nvPr/>
            </p:nvCxnSpPr>
            <p:spPr>
              <a:xfrm rot="10800000" flipH="1">
                <a:off x="-10954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60" name="Google Shape;160;p5"/>
              <p:cNvCxnSpPr/>
              <p:nvPr/>
            </p:nvCxnSpPr>
            <p:spPr>
              <a:xfrm rot="10800000" flipH="1">
                <a:off x="-10374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61" name="Google Shape;161;p5"/>
              <p:cNvCxnSpPr/>
              <p:nvPr/>
            </p:nvCxnSpPr>
            <p:spPr>
              <a:xfrm rot="10800000" flipH="1">
                <a:off x="-9794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62" name="Google Shape;162;p5"/>
              <p:cNvCxnSpPr/>
              <p:nvPr/>
            </p:nvCxnSpPr>
            <p:spPr>
              <a:xfrm rot="10800000" flipH="1">
                <a:off x="-9214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63" name="Google Shape;163;p5"/>
              <p:cNvCxnSpPr/>
              <p:nvPr/>
            </p:nvCxnSpPr>
            <p:spPr>
              <a:xfrm rot="10800000" flipH="1">
                <a:off x="-863500" y="596250"/>
                <a:ext cx="39300" cy="55800"/>
              </a:xfrm>
              <a:prstGeom prst="straightConnector1">
                <a:avLst/>
              </a:prstGeom>
              <a:noFill/>
              <a:ln w="19050" cap="flat" cmpd="sng">
                <a:solidFill>
                  <a:schemeClr val="accent2"/>
                </a:solidFill>
                <a:prstDash val="solid"/>
                <a:round/>
                <a:headEnd type="none" w="med" len="med"/>
                <a:tailEnd type="none" w="med" len="med"/>
              </a:ln>
            </p:spPr>
          </p:cxnSp>
        </p:grpSp>
        <p:grpSp>
          <p:nvGrpSpPr>
            <p:cNvPr id="164" name="Google Shape;164;p5"/>
            <p:cNvGrpSpPr/>
            <p:nvPr/>
          </p:nvGrpSpPr>
          <p:grpSpPr>
            <a:xfrm flipH="1">
              <a:off x="289528" y="4489298"/>
              <a:ext cx="382251" cy="389362"/>
              <a:chOff x="5524675" y="3423250"/>
              <a:chExt cx="467700" cy="476400"/>
            </a:xfrm>
          </p:grpSpPr>
          <p:cxnSp>
            <p:nvCxnSpPr>
              <p:cNvPr id="165" name="Google Shape;165;p5"/>
              <p:cNvCxnSpPr/>
              <p:nvPr/>
            </p:nvCxnSpPr>
            <p:spPr>
              <a:xfrm>
                <a:off x="5758525" y="3423250"/>
                <a:ext cx="0" cy="47640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5"/>
              <p:cNvCxnSpPr/>
              <p:nvPr/>
            </p:nvCxnSpPr>
            <p:spPr>
              <a:xfrm>
                <a:off x="5524675" y="3661450"/>
                <a:ext cx="467700" cy="0"/>
              </a:xfrm>
              <a:prstGeom prst="straightConnector1">
                <a:avLst/>
              </a:prstGeom>
              <a:noFill/>
              <a:ln w="9525" cap="flat" cmpd="sng">
                <a:solidFill>
                  <a:schemeClr val="dk1"/>
                </a:solidFill>
                <a:prstDash val="solid"/>
                <a:round/>
                <a:headEnd type="none" w="med" len="med"/>
                <a:tailEnd type="none" w="med" len="med"/>
              </a:ln>
            </p:spPr>
          </p:cxnSp>
        </p:grpSp>
        <p:grpSp>
          <p:nvGrpSpPr>
            <p:cNvPr id="167" name="Google Shape;167;p5"/>
            <p:cNvGrpSpPr/>
            <p:nvPr/>
          </p:nvGrpSpPr>
          <p:grpSpPr>
            <a:xfrm flipH="1">
              <a:off x="8498132" y="264842"/>
              <a:ext cx="295583" cy="291778"/>
              <a:chOff x="4783137" y="3276924"/>
              <a:chExt cx="497782" cy="491375"/>
            </a:xfrm>
          </p:grpSpPr>
          <p:cxnSp>
            <p:nvCxnSpPr>
              <p:cNvPr id="168" name="Google Shape;168;p5"/>
              <p:cNvCxnSpPr/>
              <p:nvPr/>
            </p:nvCxnSpPr>
            <p:spPr>
              <a:xfrm>
                <a:off x="4787962" y="3276924"/>
                <a:ext cx="488100" cy="488100"/>
              </a:xfrm>
              <a:prstGeom prst="straightConnector1">
                <a:avLst/>
              </a:prstGeom>
              <a:noFill/>
              <a:ln w="9525" cap="flat" cmpd="sng">
                <a:solidFill>
                  <a:schemeClr val="dk1"/>
                </a:solidFill>
                <a:prstDash val="solid"/>
                <a:round/>
                <a:headEnd type="none" w="med" len="med"/>
                <a:tailEnd type="none" w="med" len="med"/>
              </a:ln>
            </p:spPr>
          </p:cxnSp>
          <p:sp>
            <p:nvSpPr>
              <p:cNvPr id="169" name="Google Shape;169;p5"/>
              <p:cNvSpPr/>
              <p:nvPr/>
            </p:nvSpPr>
            <p:spPr>
              <a:xfrm>
                <a:off x="4783137" y="3277699"/>
                <a:ext cx="497782" cy="490600"/>
              </a:xfrm>
              <a:custGeom>
                <a:avLst/>
                <a:gdLst/>
                <a:ahLst/>
                <a:cxnLst/>
                <a:rect l="l" t="t" r="r" b="b"/>
                <a:pathLst>
                  <a:path w="22722" h="19624" extrusionOk="0">
                    <a:moveTo>
                      <a:pt x="0" y="19624"/>
                    </a:moveTo>
                    <a:lnTo>
                      <a:pt x="22722" y="19624"/>
                    </a:lnTo>
                    <a:lnTo>
                      <a:pt x="22722" y="0"/>
                    </a:lnTo>
                  </a:path>
                </a:pathLst>
              </a:custGeom>
              <a:noFill/>
              <a:ln w="9525" cap="flat" cmpd="sng">
                <a:solidFill>
                  <a:schemeClr val="dk1"/>
                </a:solidFill>
                <a:prstDash val="solid"/>
                <a:round/>
                <a:headEnd type="none" w="med" len="med"/>
                <a:tailEnd type="none" w="med" len="med"/>
              </a:ln>
            </p:spPr>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70" name="Shape 170"/>
        <p:cNvGrpSpPr/>
        <p:nvPr/>
      </p:nvGrpSpPr>
      <p:grpSpPr>
        <a:xfrm>
          <a:off x="0" y="0"/>
          <a:ext cx="0" cy="0"/>
          <a:chOff x="0" y="0"/>
          <a:chExt cx="0" cy="0"/>
        </a:xfrm>
      </p:grpSpPr>
      <p:pic>
        <p:nvPicPr>
          <p:cNvPr id="171" name="Google Shape;171;p6"/>
          <p:cNvPicPr preferRelativeResize="0"/>
          <p:nvPr/>
        </p:nvPicPr>
        <p:blipFill>
          <a:blip r:embed="rId2"/>
          <a:stretch>
            <a:fillRect/>
          </a:stretch>
        </p:blipFill>
        <p:spPr>
          <a:xfrm rot="10800000">
            <a:off x="0" y="0"/>
            <a:ext cx="9144000" cy="5143500"/>
          </a:xfrm>
          <a:prstGeom prst="rect">
            <a:avLst/>
          </a:prstGeom>
          <a:noFill/>
          <a:ln>
            <a:noFill/>
          </a:ln>
        </p:spPr>
      </p:pic>
      <p:grpSp>
        <p:nvGrpSpPr>
          <p:cNvPr id="172" name="Google Shape;172;p6"/>
          <p:cNvGrpSpPr/>
          <p:nvPr/>
        </p:nvGrpSpPr>
        <p:grpSpPr>
          <a:xfrm>
            <a:off x="289535" y="-3850"/>
            <a:ext cx="8564937" cy="4882534"/>
            <a:chOff x="289535" y="-3850"/>
            <a:chExt cx="8564937" cy="4882534"/>
          </a:xfrm>
        </p:grpSpPr>
        <p:sp>
          <p:nvSpPr>
            <p:cNvPr id="173" name="Google Shape;173;p6"/>
            <p:cNvSpPr/>
            <p:nvPr/>
          </p:nvSpPr>
          <p:spPr>
            <a:xfrm flipH="1">
              <a:off x="8738401" y="-3850"/>
              <a:ext cx="105000" cy="2617950"/>
            </a:xfrm>
            <a:custGeom>
              <a:avLst/>
              <a:gdLst/>
              <a:ahLst/>
              <a:cxnLst/>
              <a:rect l="l" t="t" r="r" b="b"/>
              <a:pathLst>
                <a:path w="4200" h="104718" extrusionOk="0">
                  <a:moveTo>
                    <a:pt x="12" y="104718"/>
                  </a:moveTo>
                  <a:lnTo>
                    <a:pt x="12" y="82914"/>
                  </a:lnTo>
                  <a:lnTo>
                    <a:pt x="3798" y="79127"/>
                  </a:lnTo>
                  <a:lnTo>
                    <a:pt x="3798" y="71323"/>
                  </a:lnTo>
                  <a:lnTo>
                    <a:pt x="60" y="67556"/>
                  </a:lnTo>
                  <a:lnTo>
                    <a:pt x="30" y="44428"/>
                  </a:lnTo>
                  <a:lnTo>
                    <a:pt x="4200" y="40281"/>
                  </a:lnTo>
                  <a:lnTo>
                    <a:pt x="4200" y="14173"/>
                  </a:lnTo>
                  <a:lnTo>
                    <a:pt x="0" y="9912"/>
                  </a:lnTo>
                  <a:lnTo>
                    <a:pt x="30" y="0"/>
                  </a:lnTo>
                </a:path>
              </a:pathLst>
            </a:custGeom>
            <a:noFill/>
            <a:ln w="9525" cap="flat" cmpd="sng">
              <a:solidFill>
                <a:schemeClr val="lt2"/>
              </a:solidFill>
              <a:prstDash val="solid"/>
              <a:round/>
              <a:headEnd type="none" w="med" len="med"/>
              <a:tailEnd type="none" w="med" len="med"/>
            </a:ln>
          </p:spPr>
        </p:sp>
        <p:sp>
          <p:nvSpPr>
            <p:cNvPr id="174" name="Google Shape;174;p6"/>
            <p:cNvSpPr/>
            <p:nvPr/>
          </p:nvSpPr>
          <p:spPr>
            <a:xfrm>
              <a:off x="363350" y="4769250"/>
              <a:ext cx="3736325" cy="104650"/>
            </a:xfrm>
            <a:custGeom>
              <a:avLst/>
              <a:gdLst/>
              <a:ahLst/>
              <a:cxnLst/>
              <a:rect l="l" t="t" r="r" b="b"/>
              <a:pathLst>
                <a:path w="149453" h="4186" extrusionOk="0">
                  <a:moveTo>
                    <a:pt x="149453" y="343"/>
                  </a:moveTo>
                  <a:lnTo>
                    <a:pt x="90165" y="461"/>
                  </a:lnTo>
                  <a:lnTo>
                    <a:pt x="86585" y="4186"/>
                  </a:lnTo>
                  <a:lnTo>
                    <a:pt x="28279" y="4186"/>
                  </a:lnTo>
                  <a:lnTo>
                    <a:pt x="4590" y="4131"/>
                  </a:lnTo>
                  <a:lnTo>
                    <a:pt x="0" y="0"/>
                  </a:lnTo>
                </a:path>
              </a:pathLst>
            </a:custGeom>
            <a:noFill/>
            <a:ln w="9525" cap="flat" cmpd="sng">
              <a:solidFill>
                <a:schemeClr val="lt2"/>
              </a:solidFill>
              <a:prstDash val="solid"/>
              <a:round/>
              <a:headEnd type="none" w="med" len="med"/>
              <a:tailEnd type="none" w="med" len="med"/>
            </a:ln>
          </p:spPr>
        </p:sp>
        <p:grpSp>
          <p:nvGrpSpPr>
            <p:cNvPr id="175" name="Google Shape;175;p6"/>
            <p:cNvGrpSpPr/>
            <p:nvPr/>
          </p:nvGrpSpPr>
          <p:grpSpPr>
            <a:xfrm>
              <a:off x="8472221" y="4489323"/>
              <a:ext cx="382251" cy="389362"/>
              <a:chOff x="5524675" y="3423250"/>
              <a:chExt cx="467700" cy="476400"/>
            </a:xfrm>
          </p:grpSpPr>
          <p:cxnSp>
            <p:nvCxnSpPr>
              <p:cNvPr id="176" name="Google Shape;176;p6"/>
              <p:cNvCxnSpPr/>
              <p:nvPr/>
            </p:nvCxnSpPr>
            <p:spPr>
              <a:xfrm>
                <a:off x="5758525" y="3423250"/>
                <a:ext cx="0" cy="476400"/>
              </a:xfrm>
              <a:prstGeom prst="straightConnector1">
                <a:avLst/>
              </a:prstGeom>
              <a:noFill/>
              <a:ln w="9525" cap="flat" cmpd="sng">
                <a:solidFill>
                  <a:schemeClr val="dk1"/>
                </a:solidFill>
                <a:prstDash val="solid"/>
                <a:round/>
                <a:headEnd type="none" w="med" len="med"/>
                <a:tailEnd type="none" w="med" len="med"/>
              </a:ln>
            </p:spPr>
          </p:cxnSp>
          <p:cxnSp>
            <p:nvCxnSpPr>
              <p:cNvPr id="177" name="Google Shape;177;p6"/>
              <p:cNvCxnSpPr/>
              <p:nvPr/>
            </p:nvCxnSpPr>
            <p:spPr>
              <a:xfrm>
                <a:off x="5524675" y="3661450"/>
                <a:ext cx="467700" cy="0"/>
              </a:xfrm>
              <a:prstGeom prst="straightConnector1">
                <a:avLst/>
              </a:prstGeom>
              <a:noFill/>
              <a:ln w="9525" cap="flat" cmpd="sng">
                <a:solidFill>
                  <a:schemeClr val="dk1"/>
                </a:solidFill>
                <a:prstDash val="solid"/>
                <a:round/>
                <a:headEnd type="none" w="med" len="med"/>
                <a:tailEnd type="none" w="med" len="med"/>
              </a:ln>
            </p:spPr>
          </p:cxnSp>
        </p:grpSp>
        <p:grpSp>
          <p:nvGrpSpPr>
            <p:cNvPr id="178" name="Google Shape;178;p6"/>
            <p:cNvGrpSpPr/>
            <p:nvPr/>
          </p:nvGrpSpPr>
          <p:grpSpPr>
            <a:xfrm>
              <a:off x="289535" y="264842"/>
              <a:ext cx="295583" cy="291778"/>
              <a:chOff x="6451375" y="3405250"/>
              <a:chExt cx="497782" cy="491375"/>
            </a:xfrm>
          </p:grpSpPr>
          <p:cxnSp>
            <p:nvCxnSpPr>
              <p:cNvPr id="179" name="Google Shape;179;p6"/>
              <p:cNvCxnSpPr/>
              <p:nvPr/>
            </p:nvCxnSpPr>
            <p:spPr>
              <a:xfrm>
                <a:off x="6456200" y="3405250"/>
                <a:ext cx="488100" cy="488100"/>
              </a:xfrm>
              <a:prstGeom prst="straightConnector1">
                <a:avLst/>
              </a:prstGeom>
              <a:noFill/>
              <a:ln w="9525" cap="flat" cmpd="sng">
                <a:solidFill>
                  <a:schemeClr val="dk1"/>
                </a:solidFill>
                <a:prstDash val="solid"/>
                <a:round/>
                <a:headEnd type="none" w="med" len="med"/>
                <a:tailEnd type="none" w="med" len="med"/>
              </a:ln>
            </p:spPr>
          </p:cxnSp>
          <p:sp>
            <p:nvSpPr>
              <p:cNvPr id="180" name="Google Shape;180;p6"/>
              <p:cNvSpPr/>
              <p:nvPr/>
            </p:nvSpPr>
            <p:spPr>
              <a:xfrm>
                <a:off x="6451375" y="3406025"/>
                <a:ext cx="497782" cy="490600"/>
              </a:xfrm>
              <a:custGeom>
                <a:avLst/>
                <a:gdLst/>
                <a:ahLst/>
                <a:cxnLst/>
                <a:rect l="l" t="t" r="r" b="b"/>
                <a:pathLst>
                  <a:path w="22722" h="19624" extrusionOk="0">
                    <a:moveTo>
                      <a:pt x="0" y="19624"/>
                    </a:moveTo>
                    <a:lnTo>
                      <a:pt x="22722" y="19624"/>
                    </a:lnTo>
                    <a:lnTo>
                      <a:pt x="22722" y="0"/>
                    </a:lnTo>
                  </a:path>
                </a:pathLst>
              </a:custGeom>
              <a:noFill/>
              <a:ln w="9525" cap="flat" cmpd="sng">
                <a:solidFill>
                  <a:schemeClr val="dk1"/>
                </a:solidFill>
                <a:prstDash val="solid"/>
                <a:round/>
                <a:headEnd type="none" w="med" len="med"/>
                <a:tailEnd type="none" w="med" len="med"/>
              </a:ln>
            </p:spPr>
          </p:sp>
        </p:grpSp>
      </p:grpSp>
      <p:sp>
        <p:nvSpPr>
          <p:cNvPr id="181" name="Google Shape;181;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82" name="Google Shape;182;p6"/>
          <p:cNvPicPr preferRelativeResize="0"/>
          <p:nvPr/>
        </p:nvPicPr>
        <p:blipFill rotWithShape="1">
          <a:blip r:embed="rId3"/>
          <a:srcRect l="18027" r="22317"/>
          <a:stretch>
            <a:fillRect/>
          </a:stretch>
        </p:blipFill>
        <p:spPr>
          <a:xfrm rot="10800000">
            <a:off x="8528001" y="2226175"/>
            <a:ext cx="421075" cy="1236026"/>
          </a:xfrm>
          <a:prstGeom prst="rect">
            <a:avLst/>
          </a:prstGeom>
          <a:noFill/>
          <a:ln>
            <a:noFill/>
          </a:ln>
        </p:spPr>
      </p:pic>
      <p:pic>
        <p:nvPicPr>
          <p:cNvPr id="183" name="Google Shape;183;p6"/>
          <p:cNvPicPr preferRelativeResize="0"/>
          <p:nvPr/>
        </p:nvPicPr>
        <p:blipFill rotWithShape="1">
          <a:blip r:embed="rId4"/>
          <a:srcRect l="3247" t="17795" r="3425" b="7371"/>
          <a:stretch>
            <a:fillRect/>
          </a:stretch>
        </p:blipFill>
        <p:spPr>
          <a:xfrm rot="10800000">
            <a:off x="265650" y="3823275"/>
            <a:ext cx="930601" cy="10553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84" name="Shape 184"/>
        <p:cNvGrpSpPr/>
        <p:nvPr/>
      </p:nvGrpSpPr>
      <p:grpSpPr>
        <a:xfrm>
          <a:off x="0" y="0"/>
          <a:ext cx="0" cy="0"/>
          <a:chOff x="0" y="0"/>
          <a:chExt cx="0" cy="0"/>
        </a:xfrm>
      </p:grpSpPr>
      <p:pic>
        <p:nvPicPr>
          <p:cNvPr id="185" name="Google Shape;185;p7"/>
          <p:cNvPicPr preferRelativeResize="0"/>
          <p:nvPr/>
        </p:nvPicPr>
        <p:blipFill>
          <a:blip r:embed="rId2"/>
          <a:stretch>
            <a:fillRect/>
          </a:stretch>
        </p:blipFill>
        <p:spPr>
          <a:xfrm rot="10800000" flipH="1">
            <a:off x="0" y="-50"/>
            <a:ext cx="9144000" cy="5143500"/>
          </a:xfrm>
          <a:prstGeom prst="rect">
            <a:avLst/>
          </a:prstGeom>
          <a:noFill/>
          <a:ln>
            <a:noFill/>
          </a:ln>
        </p:spPr>
      </p:pic>
      <p:sp>
        <p:nvSpPr>
          <p:cNvPr id="186" name="Google Shape;186;p7"/>
          <p:cNvSpPr txBox="1"/>
          <p:nvPr>
            <p:ph type="title"/>
          </p:nvPr>
        </p:nvSpPr>
        <p:spPr>
          <a:xfrm>
            <a:off x="713225" y="781200"/>
            <a:ext cx="4058700" cy="102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7" name="Google Shape;187;p7"/>
          <p:cNvSpPr txBox="1"/>
          <p:nvPr>
            <p:ph type="subTitle" idx="1"/>
          </p:nvPr>
        </p:nvSpPr>
        <p:spPr>
          <a:xfrm>
            <a:off x="713225" y="1868700"/>
            <a:ext cx="4058700" cy="24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p:txBody>
      </p:sp>
      <p:sp>
        <p:nvSpPr>
          <p:cNvPr id="188" name="Google Shape;188;p7"/>
          <p:cNvSpPr/>
          <p:nvPr>
            <p:ph type="pic" idx="2"/>
          </p:nvPr>
        </p:nvSpPr>
        <p:spPr>
          <a:xfrm>
            <a:off x="5169075" y="539500"/>
            <a:ext cx="3227400" cy="4064400"/>
          </a:xfrm>
          <a:prstGeom prst="rect">
            <a:avLst/>
          </a:prstGeom>
          <a:noFill/>
          <a:ln>
            <a:noFill/>
          </a:ln>
        </p:spPr>
      </p:sp>
      <p:grpSp>
        <p:nvGrpSpPr>
          <p:cNvPr id="189" name="Google Shape;189;p7"/>
          <p:cNvGrpSpPr/>
          <p:nvPr/>
        </p:nvGrpSpPr>
        <p:grpSpPr>
          <a:xfrm>
            <a:off x="269196" y="266706"/>
            <a:ext cx="8579604" cy="4603396"/>
            <a:chOff x="269196" y="266706"/>
            <a:chExt cx="8579604" cy="4603396"/>
          </a:xfrm>
        </p:grpSpPr>
        <p:grpSp>
          <p:nvGrpSpPr>
            <p:cNvPr id="190" name="Google Shape;190;p7"/>
            <p:cNvGrpSpPr/>
            <p:nvPr/>
          </p:nvGrpSpPr>
          <p:grpSpPr>
            <a:xfrm rot="10800000" flipH="1">
              <a:off x="269196" y="266706"/>
              <a:ext cx="382251" cy="389362"/>
              <a:chOff x="5506765" y="3382781"/>
              <a:chExt cx="467700" cy="476400"/>
            </a:xfrm>
          </p:grpSpPr>
          <p:cxnSp>
            <p:nvCxnSpPr>
              <p:cNvPr id="191" name="Google Shape;191;p7"/>
              <p:cNvCxnSpPr/>
              <p:nvPr/>
            </p:nvCxnSpPr>
            <p:spPr>
              <a:xfrm>
                <a:off x="5740615" y="3382781"/>
                <a:ext cx="0" cy="476400"/>
              </a:xfrm>
              <a:prstGeom prst="straightConnector1">
                <a:avLst/>
              </a:prstGeom>
              <a:noFill/>
              <a:ln w="9525" cap="flat" cmpd="sng">
                <a:solidFill>
                  <a:schemeClr val="dk1"/>
                </a:solidFill>
                <a:prstDash val="solid"/>
                <a:round/>
                <a:headEnd type="none" w="med" len="med"/>
                <a:tailEnd type="none" w="med" len="med"/>
              </a:ln>
            </p:spPr>
          </p:cxnSp>
          <p:cxnSp>
            <p:nvCxnSpPr>
              <p:cNvPr id="192" name="Google Shape;192;p7"/>
              <p:cNvCxnSpPr/>
              <p:nvPr/>
            </p:nvCxnSpPr>
            <p:spPr>
              <a:xfrm>
                <a:off x="5506765" y="3620981"/>
                <a:ext cx="467700" cy="0"/>
              </a:xfrm>
              <a:prstGeom prst="straightConnector1">
                <a:avLst/>
              </a:prstGeom>
              <a:noFill/>
              <a:ln w="9525" cap="flat" cmpd="sng">
                <a:solidFill>
                  <a:schemeClr val="dk1"/>
                </a:solidFill>
                <a:prstDash val="solid"/>
                <a:round/>
                <a:headEnd type="none" w="med" len="med"/>
                <a:tailEnd type="none" w="med" len="med"/>
              </a:ln>
            </p:spPr>
          </p:cxnSp>
        </p:grpSp>
        <p:grpSp>
          <p:nvGrpSpPr>
            <p:cNvPr id="193" name="Google Shape;193;p7"/>
            <p:cNvGrpSpPr/>
            <p:nvPr/>
          </p:nvGrpSpPr>
          <p:grpSpPr>
            <a:xfrm rot="10800000" flipH="1">
              <a:off x="304616" y="4774701"/>
              <a:ext cx="2446837" cy="95401"/>
              <a:chOff x="-2255350" y="596250"/>
              <a:chExt cx="1431150" cy="55800"/>
            </a:xfrm>
          </p:grpSpPr>
          <p:cxnSp>
            <p:nvCxnSpPr>
              <p:cNvPr id="194" name="Google Shape;194;p7"/>
              <p:cNvCxnSpPr/>
              <p:nvPr/>
            </p:nvCxnSpPr>
            <p:spPr>
              <a:xfrm rot="10800000" flipH="1">
                <a:off x="-22553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95" name="Google Shape;195;p7"/>
              <p:cNvCxnSpPr/>
              <p:nvPr/>
            </p:nvCxnSpPr>
            <p:spPr>
              <a:xfrm rot="10800000" flipH="1">
                <a:off x="-21973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96" name="Google Shape;196;p7"/>
              <p:cNvCxnSpPr/>
              <p:nvPr/>
            </p:nvCxnSpPr>
            <p:spPr>
              <a:xfrm rot="10800000" flipH="1">
                <a:off x="-21393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97" name="Google Shape;197;p7"/>
              <p:cNvCxnSpPr/>
              <p:nvPr/>
            </p:nvCxnSpPr>
            <p:spPr>
              <a:xfrm rot="10800000" flipH="1">
                <a:off x="-20813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98" name="Google Shape;198;p7"/>
              <p:cNvCxnSpPr/>
              <p:nvPr/>
            </p:nvCxnSpPr>
            <p:spPr>
              <a:xfrm rot="10800000" flipH="1">
                <a:off x="-20233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199" name="Google Shape;199;p7"/>
              <p:cNvCxnSpPr/>
              <p:nvPr/>
            </p:nvCxnSpPr>
            <p:spPr>
              <a:xfrm rot="10800000" flipH="1">
                <a:off x="-19653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00" name="Google Shape;200;p7"/>
              <p:cNvCxnSpPr/>
              <p:nvPr/>
            </p:nvCxnSpPr>
            <p:spPr>
              <a:xfrm rot="10800000" flipH="1">
                <a:off x="-19073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01" name="Google Shape;201;p7"/>
              <p:cNvCxnSpPr/>
              <p:nvPr/>
            </p:nvCxnSpPr>
            <p:spPr>
              <a:xfrm rot="10800000" flipH="1">
                <a:off x="-18493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02" name="Google Shape;202;p7"/>
              <p:cNvCxnSpPr/>
              <p:nvPr/>
            </p:nvCxnSpPr>
            <p:spPr>
              <a:xfrm rot="10800000" flipH="1">
                <a:off x="-179140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03" name="Google Shape;203;p7"/>
              <p:cNvCxnSpPr/>
              <p:nvPr/>
            </p:nvCxnSpPr>
            <p:spPr>
              <a:xfrm rot="10800000" flipH="1">
                <a:off x="-173340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04" name="Google Shape;204;p7"/>
              <p:cNvCxnSpPr/>
              <p:nvPr/>
            </p:nvCxnSpPr>
            <p:spPr>
              <a:xfrm rot="10800000" flipH="1">
                <a:off x="-167541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05" name="Google Shape;205;p7"/>
              <p:cNvCxnSpPr/>
              <p:nvPr/>
            </p:nvCxnSpPr>
            <p:spPr>
              <a:xfrm rot="10800000" flipH="1">
                <a:off x="-161741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06" name="Google Shape;206;p7"/>
              <p:cNvCxnSpPr/>
              <p:nvPr/>
            </p:nvCxnSpPr>
            <p:spPr>
              <a:xfrm rot="10800000" flipH="1">
                <a:off x="-155942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07" name="Google Shape;207;p7"/>
              <p:cNvCxnSpPr/>
              <p:nvPr/>
            </p:nvCxnSpPr>
            <p:spPr>
              <a:xfrm rot="10800000" flipH="1">
                <a:off x="-150143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08" name="Google Shape;208;p7"/>
              <p:cNvCxnSpPr/>
              <p:nvPr/>
            </p:nvCxnSpPr>
            <p:spPr>
              <a:xfrm rot="10800000" flipH="1">
                <a:off x="-144343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09" name="Google Shape;209;p7"/>
              <p:cNvCxnSpPr/>
              <p:nvPr/>
            </p:nvCxnSpPr>
            <p:spPr>
              <a:xfrm rot="10800000" flipH="1">
                <a:off x="-138544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10" name="Google Shape;210;p7"/>
              <p:cNvCxnSpPr/>
              <p:nvPr/>
            </p:nvCxnSpPr>
            <p:spPr>
              <a:xfrm rot="10800000" flipH="1">
                <a:off x="-13274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11" name="Google Shape;211;p7"/>
              <p:cNvCxnSpPr/>
              <p:nvPr/>
            </p:nvCxnSpPr>
            <p:spPr>
              <a:xfrm rot="10800000" flipH="1">
                <a:off x="-12694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12" name="Google Shape;212;p7"/>
              <p:cNvCxnSpPr/>
              <p:nvPr/>
            </p:nvCxnSpPr>
            <p:spPr>
              <a:xfrm rot="10800000" flipH="1">
                <a:off x="-12114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13" name="Google Shape;213;p7"/>
              <p:cNvCxnSpPr/>
              <p:nvPr/>
            </p:nvCxnSpPr>
            <p:spPr>
              <a:xfrm rot="10800000" flipH="1">
                <a:off x="-11534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14" name="Google Shape;214;p7"/>
              <p:cNvCxnSpPr/>
              <p:nvPr/>
            </p:nvCxnSpPr>
            <p:spPr>
              <a:xfrm rot="10800000" flipH="1">
                <a:off x="-10954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15" name="Google Shape;215;p7"/>
              <p:cNvCxnSpPr/>
              <p:nvPr/>
            </p:nvCxnSpPr>
            <p:spPr>
              <a:xfrm rot="10800000" flipH="1">
                <a:off x="-10374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16" name="Google Shape;216;p7"/>
              <p:cNvCxnSpPr/>
              <p:nvPr/>
            </p:nvCxnSpPr>
            <p:spPr>
              <a:xfrm rot="10800000" flipH="1">
                <a:off x="-9794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17" name="Google Shape;217;p7"/>
              <p:cNvCxnSpPr/>
              <p:nvPr/>
            </p:nvCxnSpPr>
            <p:spPr>
              <a:xfrm rot="10800000" flipH="1">
                <a:off x="-9214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18" name="Google Shape;218;p7"/>
              <p:cNvCxnSpPr/>
              <p:nvPr/>
            </p:nvCxnSpPr>
            <p:spPr>
              <a:xfrm rot="10800000" flipH="1">
                <a:off x="-863500" y="596250"/>
                <a:ext cx="39300" cy="55800"/>
              </a:xfrm>
              <a:prstGeom prst="straightConnector1">
                <a:avLst/>
              </a:prstGeom>
              <a:noFill/>
              <a:ln w="19050" cap="flat" cmpd="sng">
                <a:solidFill>
                  <a:schemeClr val="accent2"/>
                </a:solidFill>
                <a:prstDash val="solid"/>
                <a:round/>
                <a:headEnd type="none" w="med" len="med"/>
                <a:tailEnd type="none" w="med" len="med"/>
              </a:ln>
            </p:spPr>
          </p:cxnSp>
        </p:grpSp>
        <p:sp>
          <p:nvSpPr>
            <p:cNvPr id="219" name="Google Shape;219;p7"/>
            <p:cNvSpPr/>
            <p:nvPr/>
          </p:nvSpPr>
          <p:spPr>
            <a:xfrm>
              <a:off x="5580725" y="270800"/>
              <a:ext cx="3268075" cy="4352225"/>
            </a:xfrm>
            <a:custGeom>
              <a:avLst/>
              <a:gdLst/>
              <a:ahLst/>
              <a:cxnLst/>
              <a:rect l="l" t="t" r="r" b="b"/>
              <a:pathLst>
                <a:path w="130723" h="174089" extrusionOk="0">
                  <a:moveTo>
                    <a:pt x="0" y="7806"/>
                  </a:moveTo>
                  <a:lnTo>
                    <a:pt x="33489" y="7620"/>
                  </a:lnTo>
                  <a:lnTo>
                    <a:pt x="41109" y="0"/>
                  </a:lnTo>
                  <a:lnTo>
                    <a:pt x="119976" y="0"/>
                  </a:lnTo>
                  <a:lnTo>
                    <a:pt x="124358" y="4382"/>
                  </a:lnTo>
                  <a:lnTo>
                    <a:pt x="124358" y="45149"/>
                  </a:lnTo>
                  <a:lnTo>
                    <a:pt x="130652" y="51441"/>
                  </a:lnTo>
                  <a:lnTo>
                    <a:pt x="130676" y="70077"/>
                  </a:lnTo>
                  <a:lnTo>
                    <a:pt x="123596" y="77153"/>
                  </a:lnTo>
                  <a:lnTo>
                    <a:pt x="123596" y="102489"/>
                  </a:lnTo>
                  <a:lnTo>
                    <a:pt x="130723" y="109567"/>
                  </a:lnTo>
                  <a:lnTo>
                    <a:pt x="130583" y="174089"/>
                  </a:lnTo>
                </a:path>
              </a:pathLst>
            </a:custGeom>
            <a:noFill/>
            <a:ln w="9525" cap="flat" cmpd="sng">
              <a:solidFill>
                <a:schemeClr val="lt2"/>
              </a:solidFill>
              <a:prstDash val="solid"/>
              <a:round/>
              <a:headEnd type="none" w="med" len="med"/>
              <a:tailEnd type="none" w="med" len="med"/>
            </a:ln>
          </p:spPr>
        </p:sp>
      </p:grpSp>
      <p:pic>
        <p:nvPicPr>
          <p:cNvPr id="220" name="Google Shape;220;p7"/>
          <p:cNvPicPr preferRelativeResize="0"/>
          <p:nvPr/>
        </p:nvPicPr>
        <p:blipFill rotWithShape="1">
          <a:blip r:embed="rId3"/>
          <a:srcRect l="3247" t="14657" r="3425" b="7375"/>
          <a:stretch>
            <a:fillRect/>
          </a:stretch>
        </p:blipFill>
        <p:spPr>
          <a:xfrm>
            <a:off x="7942675" y="220313"/>
            <a:ext cx="930601" cy="109957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221" name="Shape 221"/>
        <p:cNvGrpSpPr/>
        <p:nvPr/>
      </p:nvGrpSpPr>
      <p:grpSpPr>
        <a:xfrm>
          <a:off x="0" y="0"/>
          <a:ext cx="0" cy="0"/>
          <a:chOff x="0" y="0"/>
          <a:chExt cx="0" cy="0"/>
        </a:xfrm>
      </p:grpSpPr>
      <p:sp>
        <p:nvSpPr>
          <p:cNvPr id="222" name="Google Shape;222;p8"/>
          <p:cNvSpPr txBox="1"/>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223" name="Shape 223"/>
        <p:cNvGrpSpPr/>
        <p:nvPr/>
      </p:nvGrpSpPr>
      <p:grpSpPr>
        <a:xfrm>
          <a:off x="0" y="0"/>
          <a:ext cx="0" cy="0"/>
          <a:chOff x="0" y="0"/>
          <a:chExt cx="0" cy="0"/>
        </a:xfrm>
      </p:grpSpPr>
      <p:pic>
        <p:nvPicPr>
          <p:cNvPr id="224" name="Google Shape;224;p9"/>
          <p:cNvPicPr preferRelativeResize="0"/>
          <p:nvPr/>
        </p:nvPicPr>
        <p:blipFill>
          <a:blip r:embed="rId2"/>
          <a:stretch>
            <a:fillRect/>
          </a:stretch>
        </p:blipFill>
        <p:spPr>
          <a:xfrm rot="10800000" flipH="1">
            <a:off x="17288" y="0"/>
            <a:ext cx="9144000" cy="5143500"/>
          </a:xfrm>
          <a:prstGeom prst="rect">
            <a:avLst/>
          </a:prstGeom>
          <a:noFill/>
          <a:ln>
            <a:noFill/>
          </a:ln>
        </p:spPr>
      </p:pic>
      <p:sp>
        <p:nvSpPr>
          <p:cNvPr id="225" name="Google Shape;225;p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6" name="Google Shape;226;p9"/>
          <p:cNvSpPr txBox="1"/>
          <p:nvPr>
            <p:ph type="body" idx="1"/>
          </p:nvPr>
        </p:nvSpPr>
        <p:spPr>
          <a:xfrm>
            <a:off x="720000" y="1139550"/>
            <a:ext cx="7704000" cy="3022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Nunito Light"/>
              <a:buChar char="●"/>
              <a:defRPr/>
            </a:lvl1pPr>
            <a:lvl2pPr marL="914400" lvl="1" indent="-304800" rtl="0">
              <a:lnSpc>
                <a:spcPct val="100000"/>
              </a:lnSpc>
              <a:spcBef>
                <a:spcPts val="10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p:txBody>
      </p:sp>
      <p:grpSp>
        <p:nvGrpSpPr>
          <p:cNvPr id="227" name="Google Shape;227;p9"/>
          <p:cNvGrpSpPr/>
          <p:nvPr/>
        </p:nvGrpSpPr>
        <p:grpSpPr>
          <a:xfrm>
            <a:off x="363350" y="-3850"/>
            <a:ext cx="8491122" cy="4882534"/>
            <a:chOff x="363350" y="-3850"/>
            <a:chExt cx="8491122" cy="4882534"/>
          </a:xfrm>
        </p:grpSpPr>
        <p:sp>
          <p:nvSpPr>
            <p:cNvPr id="228" name="Google Shape;228;p9"/>
            <p:cNvSpPr/>
            <p:nvPr/>
          </p:nvSpPr>
          <p:spPr>
            <a:xfrm flipH="1">
              <a:off x="8738401" y="-3850"/>
              <a:ext cx="105000" cy="2617950"/>
            </a:xfrm>
            <a:custGeom>
              <a:avLst/>
              <a:gdLst/>
              <a:ahLst/>
              <a:cxnLst/>
              <a:rect l="l" t="t" r="r" b="b"/>
              <a:pathLst>
                <a:path w="4200" h="104718" extrusionOk="0">
                  <a:moveTo>
                    <a:pt x="12" y="104718"/>
                  </a:moveTo>
                  <a:lnTo>
                    <a:pt x="12" y="82914"/>
                  </a:lnTo>
                  <a:lnTo>
                    <a:pt x="3798" y="79127"/>
                  </a:lnTo>
                  <a:lnTo>
                    <a:pt x="3798" y="71323"/>
                  </a:lnTo>
                  <a:lnTo>
                    <a:pt x="60" y="67556"/>
                  </a:lnTo>
                  <a:lnTo>
                    <a:pt x="30" y="44428"/>
                  </a:lnTo>
                  <a:lnTo>
                    <a:pt x="4200" y="40281"/>
                  </a:lnTo>
                  <a:lnTo>
                    <a:pt x="4200" y="14173"/>
                  </a:lnTo>
                  <a:lnTo>
                    <a:pt x="0" y="9912"/>
                  </a:lnTo>
                  <a:lnTo>
                    <a:pt x="30" y="0"/>
                  </a:lnTo>
                </a:path>
              </a:pathLst>
            </a:custGeom>
            <a:noFill/>
            <a:ln w="9525" cap="flat" cmpd="sng">
              <a:solidFill>
                <a:schemeClr val="lt2"/>
              </a:solidFill>
              <a:prstDash val="solid"/>
              <a:round/>
              <a:headEnd type="none" w="med" len="med"/>
              <a:tailEnd type="none" w="med" len="med"/>
            </a:ln>
          </p:spPr>
        </p:sp>
        <p:sp>
          <p:nvSpPr>
            <p:cNvPr id="229" name="Google Shape;229;p9"/>
            <p:cNvSpPr/>
            <p:nvPr/>
          </p:nvSpPr>
          <p:spPr>
            <a:xfrm>
              <a:off x="363350" y="4769250"/>
              <a:ext cx="3736325" cy="104650"/>
            </a:xfrm>
            <a:custGeom>
              <a:avLst/>
              <a:gdLst/>
              <a:ahLst/>
              <a:cxnLst/>
              <a:rect l="l" t="t" r="r" b="b"/>
              <a:pathLst>
                <a:path w="149453" h="4186" extrusionOk="0">
                  <a:moveTo>
                    <a:pt x="149453" y="343"/>
                  </a:moveTo>
                  <a:lnTo>
                    <a:pt x="90165" y="461"/>
                  </a:lnTo>
                  <a:lnTo>
                    <a:pt x="86585" y="4186"/>
                  </a:lnTo>
                  <a:lnTo>
                    <a:pt x="28279" y="4186"/>
                  </a:lnTo>
                  <a:lnTo>
                    <a:pt x="4590" y="4131"/>
                  </a:lnTo>
                  <a:lnTo>
                    <a:pt x="0" y="0"/>
                  </a:lnTo>
                </a:path>
              </a:pathLst>
            </a:custGeom>
            <a:noFill/>
            <a:ln w="9525" cap="flat" cmpd="sng">
              <a:solidFill>
                <a:schemeClr val="lt2"/>
              </a:solidFill>
              <a:prstDash val="solid"/>
              <a:round/>
              <a:headEnd type="none" w="med" len="med"/>
              <a:tailEnd type="none" w="med" len="med"/>
            </a:ln>
          </p:spPr>
        </p:sp>
        <p:grpSp>
          <p:nvGrpSpPr>
            <p:cNvPr id="230" name="Google Shape;230;p9"/>
            <p:cNvGrpSpPr/>
            <p:nvPr/>
          </p:nvGrpSpPr>
          <p:grpSpPr>
            <a:xfrm>
              <a:off x="8472221" y="4489323"/>
              <a:ext cx="382251" cy="389362"/>
              <a:chOff x="5524675" y="3423250"/>
              <a:chExt cx="467700" cy="476400"/>
            </a:xfrm>
          </p:grpSpPr>
          <p:cxnSp>
            <p:nvCxnSpPr>
              <p:cNvPr id="231" name="Google Shape;231;p9"/>
              <p:cNvCxnSpPr/>
              <p:nvPr/>
            </p:nvCxnSpPr>
            <p:spPr>
              <a:xfrm>
                <a:off x="5758525" y="3423250"/>
                <a:ext cx="0" cy="476400"/>
              </a:xfrm>
              <a:prstGeom prst="straightConnector1">
                <a:avLst/>
              </a:prstGeom>
              <a:noFill/>
              <a:ln w="9525" cap="flat" cmpd="sng">
                <a:solidFill>
                  <a:schemeClr val="dk1"/>
                </a:solidFill>
                <a:prstDash val="solid"/>
                <a:round/>
                <a:headEnd type="none" w="med" len="med"/>
                <a:tailEnd type="none" w="med" len="med"/>
              </a:ln>
            </p:spPr>
          </p:cxnSp>
          <p:cxnSp>
            <p:nvCxnSpPr>
              <p:cNvPr id="232" name="Google Shape;232;p9"/>
              <p:cNvCxnSpPr/>
              <p:nvPr/>
            </p:nvCxnSpPr>
            <p:spPr>
              <a:xfrm>
                <a:off x="5524675" y="3661450"/>
                <a:ext cx="4677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233" name="Google Shape;233;p9"/>
          <p:cNvGrpSpPr/>
          <p:nvPr/>
        </p:nvGrpSpPr>
        <p:grpSpPr>
          <a:xfrm>
            <a:off x="289491" y="264813"/>
            <a:ext cx="2446837" cy="95401"/>
            <a:chOff x="-2255350" y="596250"/>
            <a:chExt cx="1431150" cy="55800"/>
          </a:xfrm>
        </p:grpSpPr>
        <p:cxnSp>
          <p:nvCxnSpPr>
            <p:cNvPr id="234" name="Google Shape;234;p9"/>
            <p:cNvCxnSpPr/>
            <p:nvPr/>
          </p:nvCxnSpPr>
          <p:spPr>
            <a:xfrm rot="10800000" flipH="1">
              <a:off x="-22553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35" name="Google Shape;235;p9"/>
            <p:cNvCxnSpPr/>
            <p:nvPr/>
          </p:nvCxnSpPr>
          <p:spPr>
            <a:xfrm rot="10800000" flipH="1">
              <a:off x="-21973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36" name="Google Shape;236;p9"/>
            <p:cNvCxnSpPr/>
            <p:nvPr/>
          </p:nvCxnSpPr>
          <p:spPr>
            <a:xfrm rot="10800000" flipH="1">
              <a:off x="-21393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37" name="Google Shape;237;p9"/>
            <p:cNvCxnSpPr/>
            <p:nvPr/>
          </p:nvCxnSpPr>
          <p:spPr>
            <a:xfrm rot="10800000" flipH="1">
              <a:off x="-20813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38" name="Google Shape;238;p9"/>
            <p:cNvCxnSpPr/>
            <p:nvPr/>
          </p:nvCxnSpPr>
          <p:spPr>
            <a:xfrm rot="10800000" flipH="1">
              <a:off x="-20233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39" name="Google Shape;239;p9"/>
            <p:cNvCxnSpPr/>
            <p:nvPr/>
          </p:nvCxnSpPr>
          <p:spPr>
            <a:xfrm rot="10800000" flipH="1">
              <a:off x="-19653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40" name="Google Shape;240;p9"/>
            <p:cNvCxnSpPr/>
            <p:nvPr/>
          </p:nvCxnSpPr>
          <p:spPr>
            <a:xfrm rot="10800000" flipH="1">
              <a:off x="-19073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41" name="Google Shape;241;p9"/>
            <p:cNvCxnSpPr/>
            <p:nvPr/>
          </p:nvCxnSpPr>
          <p:spPr>
            <a:xfrm rot="10800000" flipH="1">
              <a:off x="-18493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42" name="Google Shape;242;p9"/>
            <p:cNvCxnSpPr/>
            <p:nvPr/>
          </p:nvCxnSpPr>
          <p:spPr>
            <a:xfrm rot="10800000" flipH="1">
              <a:off x="-179140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43" name="Google Shape;243;p9"/>
            <p:cNvCxnSpPr/>
            <p:nvPr/>
          </p:nvCxnSpPr>
          <p:spPr>
            <a:xfrm rot="10800000" flipH="1">
              <a:off x="-173340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44" name="Google Shape;244;p9"/>
            <p:cNvCxnSpPr/>
            <p:nvPr/>
          </p:nvCxnSpPr>
          <p:spPr>
            <a:xfrm rot="10800000" flipH="1">
              <a:off x="-167541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45" name="Google Shape;245;p9"/>
            <p:cNvCxnSpPr/>
            <p:nvPr/>
          </p:nvCxnSpPr>
          <p:spPr>
            <a:xfrm rot="10800000" flipH="1">
              <a:off x="-161741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46" name="Google Shape;246;p9"/>
            <p:cNvCxnSpPr/>
            <p:nvPr/>
          </p:nvCxnSpPr>
          <p:spPr>
            <a:xfrm rot="10800000" flipH="1">
              <a:off x="-155942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47" name="Google Shape;247;p9"/>
            <p:cNvCxnSpPr/>
            <p:nvPr/>
          </p:nvCxnSpPr>
          <p:spPr>
            <a:xfrm rot="10800000" flipH="1">
              <a:off x="-150143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48" name="Google Shape;248;p9"/>
            <p:cNvCxnSpPr/>
            <p:nvPr/>
          </p:nvCxnSpPr>
          <p:spPr>
            <a:xfrm rot="10800000" flipH="1">
              <a:off x="-144343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49" name="Google Shape;249;p9"/>
            <p:cNvCxnSpPr/>
            <p:nvPr/>
          </p:nvCxnSpPr>
          <p:spPr>
            <a:xfrm rot="10800000" flipH="1">
              <a:off x="-138544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50" name="Google Shape;250;p9"/>
            <p:cNvCxnSpPr/>
            <p:nvPr/>
          </p:nvCxnSpPr>
          <p:spPr>
            <a:xfrm rot="10800000" flipH="1">
              <a:off x="-1327450"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51" name="Google Shape;251;p9"/>
            <p:cNvCxnSpPr/>
            <p:nvPr/>
          </p:nvCxnSpPr>
          <p:spPr>
            <a:xfrm rot="10800000" flipH="1">
              <a:off x="-1269456"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52" name="Google Shape;252;p9"/>
            <p:cNvCxnSpPr/>
            <p:nvPr/>
          </p:nvCxnSpPr>
          <p:spPr>
            <a:xfrm rot="10800000" flipH="1">
              <a:off x="-1211462"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53" name="Google Shape;253;p9"/>
            <p:cNvCxnSpPr/>
            <p:nvPr/>
          </p:nvCxnSpPr>
          <p:spPr>
            <a:xfrm rot="10800000" flipH="1">
              <a:off x="-1153469"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54" name="Google Shape;254;p9"/>
            <p:cNvCxnSpPr/>
            <p:nvPr/>
          </p:nvCxnSpPr>
          <p:spPr>
            <a:xfrm rot="10800000" flipH="1">
              <a:off x="-1095475"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55" name="Google Shape;255;p9"/>
            <p:cNvCxnSpPr/>
            <p:nvPr/>
          </p:nvCxnSpPr>
          <p:spPr>
            <a:xfrm rot="10800000" flipH="1">
              <a:off x="-1037481"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56" name="Google Shape;256;p9"/>
            <p:cNvCxnSpPr/>
            <p:nvPr/>
          </p:nvCxnSpPr>
          <p:spPr>
            <a:xfrm rot="10800000" flipH="1">
              <a:off x="-979487"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57" name="Google Shape;257;p9"/>
            <p:cNvCxnSpPr/>
            <p:nvPr/>
          </p:nvCxnSpPr>
          <p:spPr>
            <a:xfrm rot="10800000" flipH="1">
              <a:off x="-921494" y="596250"/>
              <a:ext cx="39300" cy="55800"/>
            </a:xfrm>
            <a:prstGeom prst="straightConnector1">
              <a:avLst/>
            </a:prstGeom>
            <a:noFill/>
            <a:ln w="19050" cap="flat" cmpd="sng">
              <a:solidFill>
                <a:schemeClr val="accent2"/>
              </a:solidFill>
              <a:prstDash val="solid"/>
              <a:round/>
              <a:headEnd type="none" w="med" len="med"/>
              <a:tailEnd type="none" w="med" len="med"/>
            </a:ln>
          </p:spPr>
        </p:cxnSp>
        <p:cxnSp>
          <p:nvCxnSpPr>
            <p:cNvPr id="258" name="Google Shape;258;p9"/>
            <p:cNvCxnSpPr/>
            <p:nvPr/>
          </p:nvCxnSpPr>
          <p:spPr>
            <a:xfrm rot="10800000" flipH="1">
              <a:off x="-863500" y="596250"/>
              <a:ext cx="39300" cy="55800"/>
            </a:xfrm>
            <a:prstGeom prst="straightConnector1">
              <a:avLst/>
            </a:prstGeom>
            <a:noFill/>
            <a:ln w="19050" cap="flat" cmpd="sng">
              <a:solidFill>
                <a:schemeClr val="accent2"/>
              </a:solidFill>
              <a:prstDash val="solid"/>
              <a:round/>
              <a:headEnd type="none" w="med" len="med"/>
              <a:tailEnd type="none" w="med" len="med"/>
            </a:ln>
          </p:spPr>
        </p:cxnSp>
      </p:grpSp>
      <p:pic>
        <p:nvPicPr>
          <p:cNvPr id="259" name="Google Shape;259;p9"/>
          <p:cNvPicPr preferRelativeResize="0"/>
          <p:nvPr/>
        </p:nvPicPr>
        <p:blipFill rotWithShape="1">
          <a:blip r:embed="rId3"/>
          <a:srcRect l="3247" t="17795" r="3425" b="7371"/>
          <a:stretch>
            <a:fillRect/>
          </a:stretch>
        </p:blipFill>
        <p:spPr>
          <a:xfrm rot="10800000">
            <a:off x="265650" y="3823275"/>
            <a:ext cx="930601" cy="10553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260" name="Shape 260"/>
        <p:cNvGrpSpPr/>
        <p:nvPr/>
      </p:nvGrpSpPr>
      <p:grpSpPr>
        <a:xfrm>
          <a:off x="0" y="0"/>
          <a:ext cx="0" cy="0"/>
          <a:chOff x="0" y="0"/>
          <a:chExt cx="0" cy="0"/>
        </a:xfrm>
      </p:grpSpPr>
      <p:sp>
        <p:nvSpPr>
          <p:cNvPr id="261" name="Google Shape;261;p10"/>
          <p:cNvSpPr/>
          <p:nvPr>
            <p:ph type="pic" idx="2"/>
          </p:nvPr>
        </p:nvSpPr>
        <p:spPr>
          <a:xfrm>
            <a:off x="0" y="0"/>
            <a:ext cx="9144000" cy="5143500"/>
          </a:xfrm>
          <a:prstGeom prst="rect">
            <a:avLst/>
          </a:prstGeom>
          <a:noFill/>
          <a:ln>
            <a:noFill/>
          </a:ln>
        </p:spPr>
      </p:sp>
      <p:sp>
        <p:nvSpPr>
          <p:cNvPr id="262" name="Google Shape;262;p10"/>
          <p:cNvSpPr txBox="1"/>
          <p:nvPr>
            <p:ph type="title"/>
          </p:nvPr>
        </p:nvSpPr>
        <p:spPr>
          <a:xfrm>
            <a:off x="1948800" y="4014450"/>
            <a:ext cx="5246400" cy="441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jdhani SemiBold" panose="02000000000000000000"/>
              <a:buNone/>
              <a:defRPr sz="3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lvl="1" rtl="0">
              <a:spcBef>
                <a:spcPts val="0"/>
              </a:spcBef>
              <a:spcAft>
                <a:spcPts val="0"/>
              </a:spcAft>
              <a:buClr>
                <a:schemeClr val="dk1"/>
              </a:buClr>
              <a:buSzPts val="3000"/>
              <a:buFont typeface="Rajdhani SemiBold" panose="02000000000000000000"/>
              <a:buNone/>
              <a:defRPr sz="3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2pPr>
            <a:lvl3pPr lvl="2" rtl="0">
              <a:spcBef>
                <a:spcPts val="0"/>
              </a:spcBef>
              <a:spcAft>
                <a:spcPts val="0"/>
              </a:spcAft>
              <a:buClr>
                <a:schemeClr val="dk1"/>
              </a:buClr>
              <a:buSzPts val="3000"/>
              <a:buFont typeface="Rajdhani SemiBold" panose="02000000000000000000"/>
              <a:buNone/>
              <a:defRPr sz="3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3pPr>
            <a:lvl4pPr lvl="3" rtl="0">
              <a:spcBef>
                <a:spcPts val="0"/>
              </a:spcBef>
              <a:spcAft>
                <a:spcPts val="0"/>
              </a:spcAft>
              <a:buClr>
                <a:schemeClr val="dk1"/>
              </a:buClr>
              <a:buSzPts val="3000"/>
              <a:buFont typeface="Rajdhani SemiBold" panose="02000000000000000000"/>
              <a:buNone/>
              <a:defRPr sz="3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4pPr>
            <a:lvl5pPr lvl="4" rtl="0">
              <a:spcBef>
                <a:spcPts val="0"/>
              </a:spcBef>
              <a:spcAft>
                <a:spcPts val="0"/>
              </a:spcAft>
              <a:buClr>
                <a:schemeClr val="dk1"/>
              </a:buClr>
              <a:buSzPts val="3000"/>
              <a:buFont typeface="Rajdhani SemiBold" panose="02000000000000000000"/>
              <a:buNone/>
              <a:defRPr sz="3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5pPr>
            <a:lvl6pPr lvl="5" rtl="0">
              <a:spcBef>
                <a:spcPts val="0"/>
              </a:spcBef>
              <a:spcAft>
                <a:spcPts val="0"/>
              </a:spcAft>
              <a:buClr>
                <a:schemeClr val="dk1"/>
              </a:buClr>
              <a:buSzPts val="3000"/>
              <a:buFont typeface="Rajdhani SemiBold" panose="02000000000000000000"/>
              <a:buNone/>
              <a:defRPr sz="3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6pPr>
            <a:lvl7pPr lvl="6" rtl="0">
              <a:spcBef>
                <a:spcPts val="0"/>
              </a:spcBef>
              <a:spcAft>
                <a:spcPts val="0"/>
              </a:spcAft>
              <a:buClr>
                <a:schemeClr val="dk1"/>
              </a:buClr>
              <a:buSzPts val="3000"/>
              <a:buFont typeface="Rajdhani SemiBold" panose="02000000000000000000"/>
              <a:buNone/>
              <a:defRPr sz="3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7pPr>
            <a:lvl8pPr lvl="7" rtl="0">
              <a:spcBef>
                <a:spcPts val="0"/>
              </a:spcBef>
              <a:spcAft>
                <a:spcPts val="0"/>
              </a:spcAft>
              <a:buClr>
                <a:schemeClr val="dk1"/>
              </a:buClr>
              <a:buSzPts val="3000"/>
              <a:buFont typeface="Rajdhani SemiBold" panose="02000000000000000000"/>
              <a:buNone/>
              <a:defRPr sz="3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8pPr>
            <a:lvl9pPr lvl="8" rtl="0">
              <a:spcBef>
                <a:spcPts val="0"/>
              </a:spcBef>
              <a:spcAft>
                <a:spcPts val="0"/>
              </a:spcAft>
              <a:buClr>
                <a:schemeClr val="dk1"/>
              </a:buClr>
              <a:buSzPts val="3000"/>
              <a:buFont typeface="Rajdhani SemiBold" panose="02000000000000000000"/>
              <a:buNone/>
              <a:defRPr sz="3000">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panose="02000503000000020004"/>
              <a:buChar char="●"/>
              <a:defRPr sz="1200">
                <a:solidFill>
                  <a:schemeClr val="dk1"/>
                </a:solidFill>
                <a:latin typeface="Inter" panose="02000503000000020004"/>
                <a:ea typeface="Inter" panose="02000503000000020004"/>
                <a:cs typeface="Inter" panose="02000503000000020004"/>
                <a:sym typeface="Inter" panose="02000503000000020004"/>
              </a:defRPr>
            </a:lvl1pPr>
            <a:lvl2pPr marL="914400" lvl="1" indent="-304800">
              <a:lnSpc>
                <a:spcPct val="100000"/>
              </a:lnSpc>
              <a:spcBef>
                <a:spcPts val="0"/>
              </a:spcBef>
              <a:spcAft>
                <a:spcPts val="0"/>
              </a:spcAft>
              <a:buClr>
                <a:schemeClr val="dk1"/>
              </a:buClr>
              <a:buSzPts val="1200"/>
              <a:buFont typeface="Inter" panose="02000503000000020004"/>
              <a:buChar char="○"/>
              <a:defRPr sz="1200">
                <a:solidFill>
                  <a:schemeClr val="dk1"/>
                </a:solidFill>
                <a:latin typeface="Inter" panose="02000503000000020004"/>
                <a:ea typeface="Inter" panose="02000503000000020004"/>
                <a:cs typeface="Inter" panose="02000503000000020004"/>
                <a:sym typeface="Inter" panose="02000503000000020004"/>
              </a:defRPr>
            </a:lvl2pPr>
            <a:lvl3pPr marL="1371600" lvl="2" indent="-304800">
              <a:lnSpc>
                <a:spcPct val="100000"/>
              </a:lnSpc>
              <a:spcBef>
                <a:spcPts val="0"/>
              </a:spcBef>
              <a:spcAft>
                <a:spcPts val="0"/>
              </a:spcAft>
              <a:buClr>
                <a:schemeClr val="dk1"/>
              </a:buClr>
              <a:buSzPts val="1200"/>
              <a:buFont typeface="Inter" panose="02000503000000020004"/>
              <a:buChar char="■"/>
              <a:defRPr sz="1200">
                <a:solidFill>
                  <a:schemeClr val="dk1"/>
                </a:solidFill>
                <a:latin typeface="Inter" panose="02000503000000020004"/>
                <a:ea typeface="Inter" panose="02000503000000020004"/>
                <a:cs typeface="Inter" panose="02000503000000020004"/>
                <a:sym typeface="Inter" panose="02000503000000020004"/>
              </a:defRPr>
            </a:lvl3pPr>
            <a:lvl4pPr marL="1828800" lvl="3" indent="-304800">
              <a:lnSpc>
                <a:spcPct val="100000"/>
              </a:lnSpc>
              <a:spcBef>
                <a:spcPts val="0"/>
              </a:spcBef>
              <a:spcAft>
                <a:spcPts val="0"/>
              </a:spcAft>
              <a:buClr>
                <a:schemeClr val="dk1"/>
              </a:buClr>
              <a:buSzPts val="1200"/>
              <a:buFont typeface="Inter" panose="02000503000000020004"/>
              <a:buChar char="●"/>
              <a:defRPr sz="1200">
                <a:solidFill>
                  <a:schemeClr val="dk1"/>
                </a:solidFill>
                <a:latin typeface="Inter" panose="02000503000000020004"/>
                <a:ea typeface="Inter" panose="02000503000000020004"/>
                <a:cs typeface="Inter" panose="02000503000000020004"/>
                <a:sym typeface="Inter" panose="02000503000000020004"/>
              </a:defRPr>
            </a:lvl4pPr>
            <a:lvl5pPr marL="2286000" lvl="4" indent="-304800">
              <a:lnSpc>
                <a:spcPct val="100000"/>
              </a:lnSpc>
              <a:spcBef>
                <a:spcPts val="0"/>
              </a:spcBef>
              <a:spcAft>
                <a:spcPts val="0"/>
              </a:spcAft>
              <a:buClr>
                <a:schemeClr val="dk1"/>
              </a:buClr>
              <a:buSzPts val="1200"/>
              <a:buFont typeface="Inter" panose="02000503000000020004"/>
              <a:buChar char="○"/>
              <a:defRPr sz="1200">
                <a:solidFill>
                  <a:schemeClr val="dk1"/>
                </a:solidFill>
                <a:latin typeface="Inter" panose="02000503000000020004"/>
                <a:ea typeface="Inter" panose="02000503000000020004"/>
                <a:cs typeface="Inter" panose="02000503000000020004"/>
                <a:sym typeface="Inter" panose="02000503000000020004"/>
              </a:defRPr>
            </a:lvl5pPr>
            <a:lvl6pPr marL="2743200" lvl="5" indent="-304800">
              <a:lnSpc>
                <a:spcPct val="100000"/>
              </a:lnSpc>
              <a:spcBef>
                <a:spcPts val="0"/>
              </a:spcBef>
              <a:spcAft>
                <a:spcPts val="0"/>
              </a:spcAft>
              <a:buClr>
                <a:schemeClr val="dk1"/>
              </a:buClr>
              <a:buSzPts val="1200"/>
              <a:buFont typeface="Inter" panose="02000503000000020004"/>
              <a:buChar char="■"/>
              <a:defRPr sz="1200">
                <a:solidFill>
                  <a:schemeClr val="dk1"/>
                </a:solidFill>
                <a:latin typeface="Inter" panose="02000503000000020004"/>
                <a:ea typeface="Inter" panose="02000503000000020004"/>
                <a:cs typeface="Inter" panose="02000503000000020004"/>
                <a:sym typeface="Inter" panose="02000503000000020004"/>
              </a:defRPr>
            </a:lvl6pPr>
            <a:lvl7pPr marL="3200400" lvl="6" indent="-304800">
              <a:lnSpc>
                <a:spcPct val="100000"/>
              </a:lnSpc>
              <a:spcBef>
                <a:spcPts val="0"/>
              </a:spcBef>
              <a:spcAft>
                <a:spcPts val="0"/>
              </a:spcAft>
              <a:buClr>
                <a:schemeClr val="dk1"/>
              </a:buClr>
              <a:buSzPts val="1200"/>
              <a:buFont typeface="Inter" panose="02000503000000020004"/>
              <a:buChar char="●"/>
              <a:defRPr sz="1200">
                <a:solidFill>
                  <a:schemeClr val="dk1"/>
                </a:solidFill>
                <a:latin typeface="Inter" panose="02000503000000020004"/>
                <a:ea typeface="Inter" panose="02000503000000020004"/>
                <a:cs typeface="Inter" panose="02000503000000020004"/>
                <a:sym typeface="Inter" panose="02000503000000020004"/>
              </a:defRPr>
            </a:lvl7pPr>
            <a:lvl8pPr marL="3657600" lvl="7" indent="-304800">
              <a:lnSpc>
                <a:spcPct val="100000"/>
              </a:lnSpc>
              <a:spcBef>
                <a:spcPts val="0"/>
              </a:spcBef>
              <a:spcAft>
                <a:spcPts val="0"/>
              </a:spcAft>
              <a:buClr>
                <a:schemeClr val="dk1"/>
              </a:buClr>
              <a:buSzPts val="1200"/>
              <a:buFont typeface="Inter" panose="02000503000000020004"/>
              <a:buChar char="○"/>
              <a:defRPr sz="1200">
                <a:solidFill>
                  <a:schemeClr val="dk1"/>
                </a:solidFill>
                <a:latin typeface="Inter" panose="02000503000000020004"/>
                <a:ea typeface="Inter" panose="02000503000000020004"/>
                <a:cs typeface="Inter" panose="02000503000000020004"/>
                <a:sym typeface="Inter" panose="02000503000000020004"/>
              </a:defRPr>
            </a:lvl8pPr>
            <a:lvl9pPr marL="4114800" lvl="8" indent="-304800">
              <a:lnSpc>
                <a:spcPct val="100000"/>
              </a:lnSpc>
              <a:spcBef>
                <a:spcPts val="0"/>
              </a:spcBef>
              <a:spcAft>
                <a:spcPts val="0"/>
              </a:spcAft>
              <a:buClr>
                <a:schemeClr val="dk1"/>
              </a:buClr>
              <a:buSzPts val="1200"/>
              <a:buFont typeface="Inter" panose="02000503000000020004"/>
              <a:buChar char="■"/>
              <a:defRPr sz="1200">
                <a:solidFill>
                  <a:schemeClr val="dk1"/>
                </a:solidFill>
                <a:latin typeface="Inter" panose="02000503000000020004"/>
                <a:ea typeface="Inter" panose="02000503000000020004"/>
                <a:cs typeface="Inter" panose="02000503000000020004"/>
                <a:sym typeface="Inter" panose="020005030000000200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8.xml"/><Relationship Id="rId3" Type="http://schemas.openxmlformats.org/officeDocument/2006/relationships/hyperlink" Target="https://www.freepik.com/free-photo/black-man-giving-presentation-meeting_25106171.htm/?utm_source=slidesgo_template&amp;utm_medium=referral-link&amp;utm_campaign=sg_resources&amp;utm_content=freepik" TargetMode="External"/><Relationship Id="rId2" Type="http://schemas.openxmlformats.org/officeDocument/2006/relationships/hyperlink" Target="https://www.freepik.com/free-photo/man-using-vr-glasses_25106197.htm/?utm_source=slidesgo_template&amp;utm_medium=referral-link&amp;utm_campaign=sg_resources&amp;utm_content=freepik" TargetMode="External"/><Relationship Id="rId1" Type="http://schemas.openxmlformats.org/officeDocument/2006/relationships/hyperlink" Target="https://www.freepik.com/free-photo/three-coworkers-looking-monitor_25609732.htm/?utm_source=slidesgo_template&amp;utm_medium=referral-link&amp;utm_campaign=sg_resources&amp;utm_content=freepik" TargetMode="Externa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2.xml"/><Relationship Id="rId3" Type="http://schemas.openxmlformats.org/officeDocument/2006/relationships/hyperlink" Target="https://www.freepik.com/free-photo/black-man-giving-presentation-meeting_25106171.htm/?utm_source=slidesgo_template&amp;utm_medium=referral-link&amp;utm_campaign=sg_resources&amp;utm_content=freepik" TargetMode="External"/><Relationship Id="rId2" Type="http://schemas.openxmlformats.org/officeDocument/2006/relationships/hyperlink" Target="https://www.freepik.com/free-photo/man-using-vr-glasses_25106197.htm/?utm_source=slidesgo_template&amp;utm_medium=referral-link&amp;utm_campaign=sg_resources&amp;utm_content=freepik" TargetMode="External"/><Relationship Id="rId1" Type="http://schemas.openxmlformats.org/officeDocument/2006/relationships/hyperlink" Target="https://www.freepik.com/free-photo/three-coworkers-looking-monitor_25609732.htm/?utm_source=slidesgo_template&amp;utm_medium=referral-link&amp;utm_campaign=sg_resources&amp;utm_content=freepik"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8.xml"/><Relationship Id="rId2" Type="http://schemas.openxmlformats.org/officeDocument/2006/relationships/image" Target="../media/image12.jpeg"/><Relationship Id="rId1"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8.xml"/><Relationship Id="rId6" Type="http://schemas.openxmlformats.org/officeDocument/2006/relationships/hyperlink" Target="https://www.freepik.com/free-photo/beautiful-women-working-together-startup-company_18843626.htm/?utm_source=slidesgo_template&amp;utm_medium=referral-link&amp;utm_campaign=sg_resources&amp;utm_content=freepik" TargetMode="External"/><Relationship Id="rId5" Type="http://schemas.openxmlformats.org/officeDocument/2006/relationships/hyperlink" Target="https://www.freepik.com/free-photo/trans-person-working-office-with-colleagues_22894923.htm/?utm_source=slidesgo_template&amp;utm_medium=referral-link&amp;utm_campaign=sg_resources&amp;utm_content=freepik" TargetMode="External"/><Relationship Id="rId4" Type="http://schemas.openxmlformats.org/officeDocument/2006/relationships/hyperlink" Target="https://www.freepik.com/free-photo/colleagues-working-together-project_22894548.htm/?utm_source=slidesgo_template&amp;utm_medium=referral-link&amp;utm_campaign=sg_resources&amp;utm_content=freepik" TargetMode="External"/><Relationship Id="rId3" Type="http://schemas.openxmlformats.org/officeDocument/2006/relationships/hyperlink" Target="https://www.freepik.com/free-photo/black-man-giving-presentation-meeting_25106171.htm/?utm_source=slidesgo_template&amp;utm_medium=referral-link&amp;utm_campaign=sg_resources&amp;utm_content=freepik" TargetMode="External"/><Relationship Id="rId2" Type="http://schemas.openxmlformats.org/officeDocument/2006/relationships/hyperlink" Target="https://www.freepik.com/free-photo/man-using-vr-glasses_25106197.htm/?utm_source=slidesgo_template&amp;utm_medium=referral-link&amp;utm_campaign=sg_resources&amp;utm_content=freepik" TargetMode="External"/><Relationship Id="rId1" Type="http://schemas.openxmlformats.org/officeDocument/2006/relationships/hyperlink" Target="https://www.freepik.com/free-photo/three-coworkers-looking-monitor_25609732.htm/?utm_source=slidesgo_template&amp;utm_medium=referral-link&amp;utm_campaign=sg_resources&amp;utm_content=freepi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0">
              <a:schemeClr val="dk2"/>
            </a:gs>
          </a:gsLst>
          <a:lin ang="2700006" scaled="0"/>
        </a:gradFill>
        <a:effectLst/>
      </p:bgPr>
    </p:bg>
    <p:spTree>
      <p:nvGrpSpPr>
        <p:cNvPr id="734" name="Shape 734"/>
        <p:cNvGrpSpPr/>
        <p:nvPr/>
      </p:nvGrpSpPr>
      <p:grpSpPr>
        <a:xfrm>
          <a:off x="0" y="0"/>
          <a:ext cx="0" cy="0"/>
          <a:chOff x="0" y="0"/>
          <a:chExt cx="0" cy="0"/>
        </a:xfrm>
      </p:grpSpPr>
      <p:sp>
        <p:nvSpPr>
          <p:cNvPr id="735" name="Google Shape;735;p27"/>
          <p:cNvSpPr txBox="1"/>
          <p:nvPr>
            <p:ph type="ctrTitle"/>
          </p:nvPr>
        </p:nvSpPr>
        <p:spPr>
          <a:xfrm>
            <a:off x="1330695" y="1348259"/>
            <a:ext cx="6555000" cy="19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7200">
                <a:latin typeface="Rajdhani SemiBold" panose="02000000000000000000"/>
                <a:ea typeface="Rajdhani SemiBold" panose="02000000000000000000"/>
                <a:cs typeface="Rajdhani SemiBold" panose="02000000000000000000"/>
                <a:sym typeface="Rajdhani SemiBold" panose="02000000000000000000"/>
              </a:rPr>
              <a:t>Snake Game</a:t>
            </a:r>
            <a:endParaRPr lang="en-US" altLang="en-GB" sz="7200"/>
          </a:p>
        </p:txBody>
      </p:sp>
      <p:sp>
        <p:nvSpPr>
          <p:cNvPr id="736" name="Google Shape;736;p27"/>
          <p:cNvSpPr txBox="1"/>
          <p:nvPr>
            <p:ph type="subTitle" idx="1"/>
          </p:nvPr>
        </p:nvSpPr>
        <p:spPr>
          <a:xfrm>
            <a:off x="1983300" y="1275998"/>
            <a:ext cx="51774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2400"/>
              <a:t>Managementul proiectelor</a:t>
            </a:r>
            <a:endParaRPr lang="en-US" altLang="en-GB" sz="2400"/>
          </a:p>
        </p:txBody>
      </p:sp>
      <p:sp>
        <p:nvSpPr>
          <p:cNvPr id="2" name="Google Shape;736;p27"/>
          <p:cNvSpPr txBox="1"/>
          <p:nvPr/>
        </p:nvSpPr>
        <p:spPr>
          <a:xfrm>
            <a:off x="2771970" y="3940458"/>
            <a:ext cx="5177400" cy="4758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Inter" panose="02000503000000020004"/>
              <a:buNone/>
              <a:defRPr sz="1600" b="0"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L="914400" marR="0" lvl="1" indent="-304800" algn="ctr" rtl="0">
              <a:lnSpc>
                <a:spcPct val="100000"/>
              </a:lnSpc>
              <a:spcBef>
                <a:spcPts val="0"/>
              </a:spcBef>
              <a:spcAft>
                <a:spcPts val="0"/>
              </a:spcAft>
              <a:buClr>
                <a:schemeClr val="dk1"/>
              </a:buClr>
              <a:buSzPts val="1800"/>
              <a:buFont typeface="Inter" panose="02000503000000020004"/>
              <a:buNone/>
              <a:defRPr sz="1800" b="0" i="0" u="none" strike="noStrike" cap="none">
                <a:solidFill>
                  <a:schemeClr val="dk1"/>
                </a:solidFill>
                <a:latin typeface="Inter" panose="02000503000000020004"/>
                <a:ea typeface="Inter" panose="02000503000000020004"/>
                <a:cs typeface="Inter" panose="02000503000000020004"/>
                <a:sym typeface="Inter" panose="02000503000000020004"/>
              </a:defRPr>
            </a:lvl2pPr>
            <a:lvl3pPr marL="1371600" marR="0" lvl="2" indent="-304800" algn="ctr" rtl="0">
              <a:lnSpc>
                <a:spcPct val="100000"/>
              </a:lnSpc>
              <a:spcBef>
                <a:spcPts val="0"/>
              </a:spcBef>
              <a:spcAft>
                <a:spcPts val="0"/>
              </a:spcAft>
              <a:buClr>
                <a:schemeClr val="dk1"/>
              </a:buClr>
              <a:buSzPts val="1800"/>
              <a:buFont typeface="Inter" panose="02000503000000020004"/>
              <a:buNone/>
              <a:defRPr sz="1800" b="0" i="0" u="none" strike="noStrike" cap="none">
                <a:solidFill>
                  <a:schemeClr val="dk1"/>
                </a:solidFill>
                <a:latin typeface="Inter" panose="02000503000000020004"/>
                <a:ea typeface="Inter" panose="02000503000000020004"/>
                <a:cs typeface="Inter" panose="02000503000000020004"/>
                <a:sym typeface="Inter" panose="02000503000000020004"/>
              </a:defRPr>
            </a:lvl3pPr>
            <a:lvl4pPr marL="1828800" marR="0" lvl="3" indent="-304800" algn="ctr" rtl="0">
              <a:lnSpc>
                <a:spcPct val="100000"/>
              </a:lnSpc>
              <a:spcBef>
                <a:spcPts val="0"/>
              </a:spcBef>
              <a:spcAft>
                <a:spcPts val="0"/>
              </a:spcAft>
              <a:buClr>
                <a:schemeClr val="dk1"/>
              </a:buClr>
              <a:buSzPts val="1800"/>
              <a:buFont typeface="Inter" panose="02000503000000020004"/>
              <a:buNone/>
              <a:defRPr sz="1800" b="0" i="0" u="none" strike="noStrike" cap="none">
                <a:solidFill>
                  <a:schemeClr val="dk1"/>
                </a:solidFill>
                <a:latin typeface="Inter" panose="02000503000000020004"/>
                <a:ea typeface="Inter" panose="02000503000000020004"/>
                <a:cs typeface="Inter" panose="02000503000000020004"/>
                <a:sym typeface="Inter" panose="02000503000000020004"/>
              </a:defRPr>
            </a:lvl4pPr>
            <a:lvl5pPr marL="2286000" marR="0" lvl="4" indent="-304800" algn="ctr" rtl="0">
              <a:lnSpc>
                <a:spcPct val="100000"/>
              </a:lnSpc>
              <a:spcBef>
                <a:spcPts val="0"/>
              </a:spcBef>
              <a:spcAft>
                <a:spcPts val="0"/>
              </a:spcAft>
              <a:buClr>
                <a:schemeClr val="dk1"/>
              </a:buClr>
              <a:buSzPts val="1800"/>
              <a:buFont typeface="Inter" panose="02000503000000020004"/>
              <a:buNone/>
              <a:defRPr sz="1800" b="0" i="0" u="none" strike="noStrike" cap="none">
                <a:solidFill>
                  <a:schemeClr val="dk1"/>
                </a:solidFill>
                <a:latin typeface="Inter" panose="02000503000000020004"/>
                <a:ea typeface="Inter" panose="02000503000000020004"/>
                <a:cs typeface="Inter" panose="02000503000000020004"/>
                <a:sym typeface="Inter" panose="02000503000000020004"/>
              </a:defRPr>
            </a:lvl5pPr>
            <a:lvl6pPr marL="2743200" marR="0" lvl="5" indent="-304800" algn="ctr" rtl="0">
              <a:lnSpc>
                <a:spcPct val="100000"/>
              </a:lnSpc>
              <a:spcBef>
                <a:spcPts val="0"/>
              </a:spcBef>
              <a:spcAft>
                <a:spcPts val="0"/>
              </a:spcAft>
              <a:buClr>
                <a:schemeClr val="dk1"/>
              </a:buClr>
              <a:buSzPts val="1800"/>
              <a:buFont typeface="Inter" panose="02000503000000020004"/>
              <a:buNone/>
              <a:defRPr sz="1800" b="0" i="0" u="none" strike="noStrike" cap="none">
                <a:solidFill>
                  <a:schemeClr val="dk1"/>
                </a:solidFill>
                <a:latin typeface="Inter" panose="02000503000000020004"/>
                <a:ea typeface="Inter" panose="02000503000000020004"/>
                <a:cs typeface="Inter" panose="02000503000000020004"/>
                <a:sym typeface="Inter" panose="02000503000000020004"/>
              </a:defRPr>
            </a:lvl6pPr>
            <a:lvl7pPr marL="3200400" marR="0" lvl="6" indent="-304800" algn="ctr" rtl="0">
              <a:lnSpc>
                <a:spcPct val="100000"/>
              </a:lnSpc>
              <a:spcBef>
                <a:spcPts val="0"/>
              </a:spcBef>
              <a:spcAft>
                <a:spcPts val="0"/>
              </a:spcAft>
              <a:buClr>
                <a:schemeClr val="dk1"/>
              </a:buClr>
              <a:buSzPts val="1800"/>
              <a:buFont typeface="Inter" panose="02000503000000020004"/>
              <a:buNone/>
              <a:defRPr sz="1800" b="0" i="0" u="none" strike="noStrike" cap="none">
                <a:solidFill>
                  <a:schemeClr val="dk1"/>
                </a:solidFill>
                <a:latin typeface="Inter" panose="02000503000000020004"/>
                <a:ea typeface="Inter" panose="02000503000000020004"/>
                <a:cs typeface="Inter" panose="02000503000000020004"/>
                <a:sym typeface="Inter" panose="02000503000000020004"/>
              </a:defRPr>
            </a:lvl7pPr>
            <a:lvl8pPr marL="3657600" marR="0" lvl="7" indent="-304800" algn="ctr" rtl="0">
              <a:lnSpc>
                <a:spcPct val="100000"/>
              </a:lnSpc>
              <a:spcBef>
                <a:spcPts val="0"/>
              </a:spcBef>
              <a:spcAft>
                <a:spcPts val="0"/>
              </a:spcAft>
              <a:buClr>
                <a:schemeClr val="dk1"/>
              </a:buClr>
              <a:buSzPts val="1800"/>
              <a:buFont typeface="Inter" panose="02000503000000020004"/>
              <a:buNone/>
              <a:defRPr sz="1800" b="0" i="0" u="none" strike="noStrike" cap="none">
                <a:solidFill>
                  <a:schemeClr val="dk1"/>
                </a:solidFill>
                <a:latin typeface="Inter" panose="02000503000000020004"/>
                <a:ea typeface="Inter" panose="02000503000000020004"/>
                <a:cs typeface="Inter" panose="02000503000000020004"/>
                <a:sym typeface="Inter" panose="02000503000000020004"/>
              </a:defRPr>
            </a:lvl8pPr>
            <a:lvl9pPr marL="4114800" marR="0" lvl="8" indent="-304800" algn="ctr" rtl="0">
              <a:lnSpc>
                <a:spcPct val="100000"/>
              </a:lnSpc>
              <a:spcBef>
                <a:spcPts val="0"/>
              </a:spcBef>
              <a:spcAft>
                <a:spcPts val="0"/>
              </a:spcAft>
              <a:buClr>
                <a:schemeClr val="dk1"/>
              </a:buClr>
              <a:buSzPts val="1800"/>
              <a:buFont typeface="Inter" panose="02000503000000020004"/>
              <a:buNone/>
              <a:defRPr sz="1800" b="0" i="0" u="none" strike="noStrike" cap="none">
                <a:solidFill>
                  <a:schemeClr val="dk1"/>
                </a:solidFill>
                <a:latin typeface="Inter" panose="02000503000000020004"/>
                <a:ea typeface="Inter" panose="02000503000000020004"/>
                <a:cs typeface="Inter" panose="02000503000000020004"/>
                <a:sym typeface="Inter" panose="02000503000000020004"/>
              </a:defRPr>
            </a:lvl9pPr>
          </a:lstStyle>
          <a:p>
            <a:pPr marL="0" lvl="0" indent="0" algn="r" rtl="0">
              <a:spcBef>
                <a:spcPts val="0"/>
              </a:spcBef>
              <a:spcAft>
                <a:spcPts val="0"/>
              </a:spcAft>
              <a:buNone/>
            </a:pPr>
            <a:r>
              <a:rPr lang="en-US" altLang="en-GB"/>
              <a:t>Buza C</a:t>
            </a:r>
            <a:r>
              <a:rPr lang="ro-RO" altLang="en-GB"/>
              <a:t>ătălin</a:t>
            </a:r>
            <a:endParaRPr lang="ro-RO" altLang="en-GB"/>
          </a:p>
          <a:p>
            <a:pPr marL="0" lvl="0" indent="0" algn="r" rtl="0">
              <a:spcBef>
                <a:spcPts val="0"/>
              </a:spcBef>
              <a:spcAft>
                <a:spcPts val="0"/>
              </a:spcAft>
              <a:buNone/>
            </a:pPr>
            <a:r>
              <a:rPr lang="ro-RO" altLang="en-GB"/>
              <a:t>Frunceac Nichita</a:t>
            </a:r>
            <a:endParaRPr lang="ro-RO" altLang="en-GB"/>
          </a:p>
          <a:p>
            <a:pPr marL="0" lvl="0" indent="0" algn="r" rtl="0">
              <a:spcBef>
                <a:spcPts val="0"/>
              </a:spcBef>
              <a:spcAft>
                <a:spcPts val="0"/>
              </a:spcAft>
              <a:buNone/>
            </a:pPr>
            <a:r>
              <a:rPr lang="ro-RO" altLang="en-GB"/>
              <a:t>Arnaut Roxana</a:t>
            </a:r>
            <a:endParaRPr lang="ro-RO"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09" name="Shape 809"/>
        <p:cNvGrpSpPr/>
        <p:nvPr/>
      </p:nvGrpSpPr>
      <p:grpSpPr>
        <a:xfrm>
          <a:off x="0" y="0"/>
          <a:ext cx="0" cy="0"/>
          <a:chOff x="0" y="0"/>
          <a:chExt cx="0" cy="0"/>
        </a:xfrm>
      </p:grpSpPr>
      <p:sp>
        <p:nvSpPr>
          <p:cNvPr id="811" name="Google Shape;811;p34"/>
          <p:cNvSpPr txBox="1"/>
          <p:nvPr>
            <p:ph type="title"/>
          </p:nvPr>
        </p:nvSpPr>
        <p:spPr>
          <a:xfrm>
            <a:off x="467270" y="267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altLang="en-GB">
                <a:sym typeface="+mn-ea"/>
              </a:rPr>
              <a:t>Matrice de atribuire a responsabiliăților</a:t>
            </a:r>
            <a:endParaRPr lang="en-GB"/>
          </a:p>
        </p:txBody>
      </p:sp>
      <p:pic>
        <p:nvPicPr>
          <p:cNvPr id="4" name="Изображение 3" descr="C:\Users\frunc\OneDrive\Рабочий стол\wps_MPbiQwrpRg.pngwps_MPbiQwrpRg"/>
          <p:cNvPicPr>
            <a:picLocks noChangeAspect="1"/>
          </p:cNvPicPr>
          <p:nvPr/>
        </p:nvPicPr>
        <p:blipFill>
          <a:blip r:embed="rId1"/>
          <a:srcRect/>
          <a:stretch>
            <a:fillRect/>
          </a:stretch>
        </p:blipFill>
        <p:spPr>
          <a:xfrm>
            <a:off x="971550" y="915670"/>
            <a:ext cx="4260215" cy="3978275"/>
          </a:xfrm>
          <a:prstGeom prst="rect">
            <a:avLst/>
          </a:prstGeom>
        </p:spPr>
      </p:pic>
      <p:sp>
        <p:nvSpPr>
          <p:cNvPr id="803" name="Google Shape;803;p33"/>
          <p:cNvSpPr txBox="1"/>
          <p:nvPr/>
        </p:nvSpPr>
        <p:spPr>
          <a:xfrm>
            <a:off x="5652135" y="1059815"/>
            <a:ext cx="3154680" cy="36791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Inter" panose="02000503000000020004"/>
              <a:buNone/>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L="914400" marR="0" lvl="1" indent="-304800" algn="ctr" rtl="0">
              <a:lnSpc>
                <a:spcPct val="100000"/>
              </a:lnSpc>
              <a:spcBef>
                <a:spcPts val="0"/>
              </a:spcBef>
              <a:spcAft>
                <a:spcPts val="0"/>
              </a:spcAft>
              <a:buClr>
                <a:schemeClr val="dk1"/>
              </a:buClr>
              <a:buSzPts val="1200"/>
              <a:buFont typeface="Inter" panose="02000503000000020004"/>
              <a:buNone/>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2pPr>
            <a:lvl3pPr marL="1371600" marR="0" lvl="2" indent="-304800" algn="ctr" rtl="0">
              <a:lnSpc>
                <a:spcPct val="100000"/>
              </a:lnSpc>
              <a:spcBef>
                <a:spcPts val="0"/>
              </a:spcBef>
              <a:spcAft>
                <a:spcPts val="0"/>
              </a:spcAft>
              <a:buClr>
                <a:schemeClr val="dk1"/>
              </a:buClr>
              <a:buSzPts val="1200"/>
              <a:buFont typeface="Inter" panose="02000503000000020004"/>
              <a:buNone/>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3pPr>
            <a:lvl4pPr marL="1828800" marR="0" lvl="3" indent="-304800" algn="ctr" rtl="0">
              <a:lnSpc>
                <a:spcPct val="100000"/>
              </a:lnSpc>
              <a:spcBef>
                <a:spcPts val="0"/>
              </a:spcBef>
              <a:spcAft>
                <a:spcPts val="0"/>
              </a:spcAft>
              <a:buClr>
                <a:schemeClr val="dk1"/>
              </a:buClr>
              <a:buSzPts val="1200"/>
              <a:buFont typeface="Inter" panose="02000503000000020004"/>
              <a:buNone/>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4pPr>
            <a:lvl5pPr marL="2286000" marR="0" lvl="4" indent="-304800" algn="ctr" rtl="0">
              <a:lnSpc>
                <a:spcPct val="100000"/>
              </a:lnSpc>
              <a:spcBef>
                <a:spcPts val="0"/>
              </a:spcBef>
              <a:spcAft>
                <a:spcPts val="0"/>
              </a:spcAft>
              <a:buClr>
                <a:schemeClr val="dk1"/>
              </a:buClr>
              <a:buSzPts val="1200"/>
              <a:buFont typeface="Inter" panose="02000503000000020004"/>
              <a:buNone/>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5pPr>
            <a:lvl6pPr marL="2743200" marR="0" lvl="5" indent="-304800" algn="ctr" rtl="0">
              <a:lnSpc>
                <a:spcPct val="100000"/>
              </a:lnSpc>
              <a:spcBef>
                <a:spcPts val="0"/>
              </a:spcBef>
              <a:spcAft>
                <a:spcPts val="0"/>
              </a:spcAft>
              <a:buClr>
                <a:schemeClr val="dk1"/>
              </a:buClr>
              <a:buSzPts val="1200"/>
              <a:buFont typeface="Inter" panose="02000503000000020004"/>
              <a:buNone/>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6pPr>
            <a:lvl7pPr marL="3200400" marR="0" lvl="6" indent="-304800" algn="ctr" rtl="0">
              <a:lnSpc>
                <a:spcPct val="100000"/>
              </a:lnSpc>
              <a:spcBef>
                <a:spcPts val="0"/>
              </a:spcBef>
              <a:spcAft>
                <a:spcPts val="0"/>
              </a:spcAft>
              <a:buClr>
                <a:schemeClr val="dk1"/>
              </a:buClr>
              <a:buSzPts val="1200"/>
              <a:buFont typeface="Inter" panose="02000503000000020004"/>
              <a:buNone/>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7pPr>
            <a:lvl8pPr marL="3657600" marR="0" lvl="7" indent="-304800" algn="ctr" rtl="0">
              <a:lnSpc>
                <a:spcPct val="100000"/>
              </a:lnSpc>
              <a:spcBef>
                <a:spcPts val="0"/>
              </a:spcBef>
              <a:spcAft>
                <a:spcPts val="0"/>
              </a:spcAft>
              <a:buClr>
                <a:schemeClr val="dk1"/>
              </a:buClr>
              <a:buSzPts val="1200"/>
              <a:buFont typeface="Inter" panose="02000503000000020004"/>
              <a:buNone/>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8pPr>
            <a:lvl9pPr marL="4114800" marR="0" lvl="8" indent="-304800" algn="ctr" rtl="0">
              <a:lnSpc>
                <a:spcPct val="100000"/>
              </a:lnSpc>
              <a:spcBef>
                <a:spcPts val="0"/>
              </a:spcBef>
              <a:spcAft>
                <a:spcPts val="0"/>
              </a:spcAft>
              <a:buClr>
                <a:schemeClr val="dk1"/>
              </a:buClr>
              <a:buSzPts val="1200"/>
              <a:buFont typeface="Inter" panose="02000503000000020004"/>
              <a:buNone/>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9pPr>
          </a:lstStyle>
          <a:p>
            <a:pPr marL="0" lvl="0" indent="0" algn="l" rtl="0">
              <a:spcBef>
                <a:spcPts val="0"/>
              </a:spcBef>
              <a:spcAft>
                <a:spcPts val="0"/>
              </a:spcAft>
              <a:buNone/>
            </a:pPr>
            <a:r>
              <a:t>R (Responsabil): Persoana sau echipa responsabilă de realizarea activității.</a:t>
            </a:r>
          </a:p>
          <a:p>
            <a:pPr marL="0" lvl="0" indent="0" algn="l" rtl="0">
              <a:spcBef>
                <a:spcPts val="0"/>
              </a:spcBef>
              <a:spcAft>
                <a:spcPts val="0"/>
              </a:spcAft>
              <a:buNone/>
            </a:pPr>
          </a:p>
          <a:p>
            <a:pPr marL="0" lvl="0" indent="0" algn="l" rtl="0">
              <a:spcBef>
                <a:spcPts val="0"/>
              </a:spcBef>
              <a:spcAft>
                <a:spcPts val="0"/>
              </a:spcAft>
              <a:buNone/>
            </a:pPr>
            <a:r>
              <a:t>A (Aprobator): Persoana sau echipa care trebuie să aprobe sau să accepte activitatea.</a:t>
            </a:r>
          </a:p>
          <a:p>
            <a:pPr marL="0" lvl="0" indent="0" algn="l" rtl="0">
              <a:spcBef>
                <a:spcPts val="0"/>
              </a:spcBef>
              <a:spcAft>
                <a:spcPts val="0"/>
              </a:spcAft>
              <a:buNone/>
            </a:pPr>
          </a:p>
          <a:p>
            <a:pPr marL="0" lvl="0" indent="0" algn="l" rtl="0">
              <a:spcBef>
                <a:spcPts val="0"/>
              </a:spcBef>
              <a:spcAft>
                <a:spcPts val="0"/>
              </a:spcAft>
              <a:buNone/>
            </a:pPr>
            <a:r>
              <a:t>C (Consultat): Persoana sau echipa care oferă informații sau expertiză în cadrul activității.</a:t>
            </a:r>
          </a:p>
          <a:p>
            <a:pPr marL="0" lvl="0" indent="0" algn="l" rtl="0">
              <a:spcBef>
                <a:spcPts val="0"/>
              </a:spcBef>
              <a:spcAft>
                <a:spcPts val="0"/>
              </a:spcAft>
              <a:buNone/>
            </a:pPr>
          </a:p>
          <a:p>
            <a:pPr marL="0" lvl="0" indent="0" algn="l" rtl="0">
              <a:spcBef>
                <a:spcPts val="0"/>
              </a:spcBef>
              <a:spcAft>
                <a:spcPts val="0"/>
              </a:spcAft>
              <a:buNone/>
            </a:pPr>
            <a:r>
              <a:t>I (Informat): Persoana sau echipa care trebuie să fie informată cu privire la progresul activității.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25" name="Shape 1025"/>
        <p:cNvGrpSpPr/>
        <p:nvPr/>
      </p:nvGrpSpPr>
      <p:grpSpPr>
        <a:xfrm>
          <a:off x="0" y="0"/>
          <a:ext cx="0" cy="0"/>
          <a:chOff x="0" y="0"/>
          <a:chExt cx="0" cy="0"/>
        </a:xfrm>
      </p:grpSpPr>
      <p:sp>
        <p:nvSpPr>
          <p:cNvPr id="1026" name="Google Shape;1026;p48"/>
          <p:cNvSpPr txBox="1"/>
          <p:nvPr>
            <p:ph type="title"/>
          </p:nvPr>
        </p:nvSpPr>
        <p:spPr>
          <a:xfrm>
            <a:off x="2915830" y="513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altLang="en-GB">
                <a:sym typeface="+mn-ea"/>
              </a:rPr>
              <a:t>Estimarea Bugetului</a:t>
            </a:r>
            <a:endParaRPr lang="en-GB"/>
          </a:p>
        </p:txBody>
      </p:sp>
      <p:sp>
        <p:nvSpPr>
          <p:cNvPr id="1027" name="Google Shape;1027;p48"/>
          <p:cNvSpPr txBox="1"/>
          <p:nvPr>
            <p:ph type="body" idx="1"/>
          </p:nvPr>
        </p:nvSpPr>
        <p:spPr>
          <a:xfrm>
            <a:off x="467360" y="483870"/>
            <a:ext cx="8119110" cy="36664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sz="2000">
              <a:latin typeface="Rajdhani SemiBold" panose="02000000000000000000"/>
              <a:ea typeface="Rajdhani SemiBold" panose="02000000000000000000"/>
              <a:cs typeface="Rajdhani SemiBold" panose="02000000000000000000"/>
              <a:sym typeface="Rajdhani SemiBold" panose="02000000000000000000"/>
            </a:endParaRPr>
          </a:p>
          <a:p>
            <a:pPr marL="152400" lvl="0" indent="0" algn="l" rtl="0">
              <a:spcBef>
                <a:spcPts val="1000"/>
              </a:spcBef>
              <a:spcAft>
                <a:spcPts val="0"/>
              </a:spcAft>
              <a:buSzPts val="1200"/>
              <a:buNone/>
            </a:pPr>
            <a:r>
              <a:rPr lang="ro-RO" altLang="en-GB" sz="2000">
                <a:sym typeface="+mn-ea"/>
              </a:rPr>
              <a:t>Costurile forței de muncă</a:t>
            </a:r>
            <a:endParaRPr lang="ro-RO" altLang="en-GB" sz="2000"/>
          </a:p>
          <a:p>
            <a:pPr marL="457200" lvl="0" indent="-304800" algn="l" rtl="0">
              <a:spcBef>
                <a:spcPts val="1000"/>
              </a:spcBef>
              <a:spcAft>
                <a:spcPts val="0"/>
              </a:spcAft>
              <a:buSzPts val="1200"/>
              <a:buChar char="●"/>
            </a:pPr>
            <a:r>
              <a:rPr lang="en-GB" u="sng">
                <a:sym typeface="+mn-ea"/>
                <a:hlinkClick r:id="rId1"/>
              </a:rPr>
              <a:t>Designer:</a:t>
            </a:r>
            <a:r>
              <a:rPr lang="en-US" altLang="en-GB" u="sng">
                <a:sym typeface="+mn-ea"/>
                <a:hlinkClick r:id="rId1"/>
              </a:rPr>
              <a:t> </a:t>
            </a:r>
            <a:r>
              <a:rPr lang="en-GB" u="sng">
                <a:sym typeface="+mn-ea"/>
                <a:hlinkClick r:id="rId1"/>
              </a:rPr>
              <a:t>Un designer de jocuri cu experiență minimă de 2 ani va avea un salariu mediu de 20000 MDL pe lună</a:t>
            </a:r>
            <a:endParaRPr lang="en-GB" u="sng">
              <a:sym typeface="+mn-ea"/>
              <a:hlinkClick r:id="rId1"/>
            </a:endParaRPr>
          </a:p>
          <a:p>
            <a:pPr marL="457200" lvl="0" indent="-304800" algn="l" rtl="0">
              <a:spcBef>
                <a:spcPts val="1000"/>
              </a:spcBef>
              <a:spcAft>
                <a:spcPts val="0"/>
              </a:spcAft>
              <a:buSzPts val="1200"/>
              <a:buChar char="●"/>
            </a:pPr>
            <a:r>
              <a:rPr u="sng">
                <a:solidFill>
                  <a:schemeClr val="hlink"/>
                </a:solidFill>
                <a:sym typeface="+mn-ea"/>
                <a:hlinkClick r:id="rId2"/>
              </a:rPr>
              <a:t>Manager de proiect:</a:t>
            </a:r>
            <a:r>
              <a:rPr lang="ro-RO" u="sng">
                <a:solidFill>
                  <a:schemeClr val="hlink"/>
                </a:solidFill>
                <a:sym typeface="+mn-ea"/>
                <a:hlinkClick r:id="rId2"/>
              </a:rPr>
              <a:t> </a:t>
            </a:r>
            <a:r>
              <a:rPr u="sng">
                <a:solidFill>
                  <a:schemeClr val="hlink"/>
                </a:solidFill>
                <a:sym typeface="+mn-ea"/>
                <a:hlinkClick r:id="rId2"/>
              </a:rPr>
              <a:t>Un manager de proiect cu experiență minimă de 2 ani va avea un salariu mediu de 27000 MDL pe lună </a:t>
            </a:r>
            <a:endParaRPr u="sng">
              <a:solidFill>
                <a:schemeClr val="hlink"/>
              </a:solidFill>
              <a:sym typeface="+mn-ea"/>
              <a:hlinkClick r:id="rId2"/>
            </a:endParaRPr>
          </a:p>
          <a:p>
            <a:pPr marL="457200" lvl="0" indent="-304800" algn="l" rtl="0">
              <a:spcBef>
                <a:spcPts val="1000"/>
              </a:spcBef>
              <a:spcAft>
                <a:spcPts val="0"/>
              </a:spcAft>
              <a:buSzPts val="1200"/>
              <a:buChar char="●"/>
            </a:pPr>
            <a:r>
              <a:rPr lang="en-GB" u="sng">
                <a:solidFill>
                  <a:schemeClr val="hlink"/>
                </a:solidFill>
                <a:sym typeface="+mn-ea"/>
                <a:hlinkClick r:id="rId3"/>
              </a:rPr>
              <a:t>Dezvoltator:</a:t>
            </a:r>
            <a:r>
              <a:rPr lang="ro-RO" altLang="en-GB" u="sng">
                <a:solidFill>
                  <a:schemeClr val="hlink"/>
                </a:solidFill>
                <a:sym typeface="+mn-ea"/>
                <a:hlinkClick r:id="rId3"/>
              </a:rPr>
              <a:t> </a:t>
            </a:r>
            <a:r>
              <a:rPr lang="en-GB" u="sng">
                <a:solidFill>
                  <a:schemeClr val="hlink"/>
                </a:solidFill>
                <a:sym typeface="+mn-ea"/>
                <a:hlinkClick r:id="rId3"/>
              </a:rPr>
              <a:t>Un dezvoltator de jocuri cu experiență</a:t>
            </a:r>
            <a:r>
              <a:rPr lang="ro-RO" altLang="en-GB" u="sng">
                <a:solidFill>
                  <a:schemeClr val="hlink"/>
                </a:solidFill>
                <a:sym typeface="+mn-ea"/>
                <a:hlinkClick r:id="rId3"/>
              </a:rPr>
              <a:t> minimă de 3 ani</a:t>
            </a:r>
            <a:r>
              <a:rPr lang="en-GB" u="sng">
                <a:solidFill>
                  <a:schemeClr val="hlink"/>
                </a:solidFill>
                <a:sym typeface="+mn-ea"/>
                <a:hlinkClick r:id="rId3"/>
              </a:rPr>
              <a:t> va avea un salariu mediu de 30000 MDL  pe lună.</a:t>
            </a:r>
            <a:endParaRPr lang="en-GB" u="sng">
              <a:solidFill>
                <a:schemeClr val="hlink"/>
              </a:solidFill>
              <a:sym typeface="+mn-ea"/>
              <a:hlinkClick r:id="rId3"/>
            </a:endParaRPr>
          </a:p>
          <a:p>
            <a:pPr marL="152400" lvl="0" indent="0" algn="l" rtl="0">
              <a:spcBef>
                <a:spcPts val="0"/>
              </a:spcBef>
              <a:spcAft>
                <a:spcPts val="0"/>
              </a:spcAft>
              <a:buSzPts val="1200"/>
              <a:buNone/>
            </a:pPr>
            <a:endParaRPr lang="en-GB" u="sng">
              <a:solidFill>
                <a:schemeClr val="hlink"/>
              </a:solidFill>
              <a:hlinkClick r:id="rId2"/>
            </a:endParaRPr>
          </a:p>
          <a:p>
            <a:pPr marL="457200" lvl="0" indent="-304800" algn="l" rtl="0">
              <a:spcBef>
                <a:spcPts val="0"/>
              </a:spcBef>
              <a:spcAft>
                <a:spcPts val="0"/>
              </a:spcAft>
              <a:buSzPts val="1200"/>
              <a:buChar char="●"/>
            </a:pPr>
            <a:r>
              <a:rPr lang="en-GB" u="sng">
                <a:solidFill>
                  <a:schemeClr val="hlink"/>
                </a:solidFill>
                <a:hlinkClick r:id="rId2"/>
              </a:rPr>
              <a:t>Tester: </a:t>
            </a:r>
            <a:r>
              <a:rPr lang="en-GB" u="sng">
                <a:solidFill>
                  <a:schemeClr val="hlink"/>
                </a:solidFill>
              </a:rPr>
              <a:t>Un tester de jocuri cu experiență </a:t>
            </a:r>
            <a:r>
              <a:rPr lang="ro-RO" altLang="en-GB" u="sng">
                <a:solidFill>
                  <a:schemeClr val="hlink"/>
                </a:solidFill>
                <a:sym typeface="+mn-ea"/>
                <a:hlinkClick r:id="rId3"/>
              </a:rPr>
              <a:t>minimă de 2 ani</a:t>
            </a:r>
            <a:r>
              <a:rPr lang="ro-RO" altLang="en-GB" u="sng">
                <a:solidFill>
                  <a:schemeClr val="hlink"/>
                </a:solidFill>
                <a:sym typeface="+mn-ea"/>
              </a:rPr>
              <a:t> </a:t>
            </a:r>
            <a:r>
              <a:rPr lang="en-GB" u="sng">
                <a:solidFill>
                  <a:schemeClr val="hlink"/>
                </a:solidFill>
              </a:rPr>
              <a:t>va avea un salariu mediu de 17000 MDL</a:t>
            </a:r>
            <a:r>
              <a:rPr lang="en-US" altLang="en-GB" u="sng">
                <a:solidFill>
                  <a:schemeClr val="hlink"/>
                </a:solidFill>
              </a:rPr>
              <a:t> </a:t>
            </a:r>
            <a:r>
              <a:rPr lang="en-GB" u="sng">
                <a:solidFill>
                  <a:schemeClr val="hlink"/>
                </a:solidFill>
              </a:rPr>
              <a:t>pe lună</a:t>
            </a:r>
            <a:endParaRPr lang="en-GB" u="sng">
              <a:solidFill>
                <a:schemeClr val="hlink"/>
              </a:solidFill>
            </a:endParaRPr>
          </a:p>
          <a:p>
            <a:pPr marL="457200" lvl="0" indent="-304800" algn="l" rtl="0">
              <a:spcBef>
                <a:spcPts val="0"/>
              </a:spcBef>
              <a:spcAft>
                <a:spcPts val="0"/>
              </a:spcAft>
              <a:buSzPts val="1200"/>
              <a:buChar char="●"/>
            </a:pPr>
            <a:endParaRPr lang="en-GB" u="sng">
              <a:solidFill>
                <a:schemeClr val="hlink"/>
              </a:solidFill>
            </a:endParaRPr>
          </a:p>
          <a:p>
            <a:pPr marL="152400" lvl="0" indent="0" algn="l" rtl="0">
              <a:spcBef>
                <a:spcPts val="0"/>
              </a:spcBef>
              <a:spcAft>
                <a:spcPts val="0"/>
              </a:spcAft>
              <a:buSzPts val="1200"/>
              <a:buNone/>
            </a:pPr>
            <a:r>
              <a:rPr lang="en-GB" u="sng">
                <a:solidFill>
                  <a:schemeClr val="hlink"/>
                </a:solidFill>
              </a:rPr>
              <a:t>Pe baza acestor costuri, se estimează că costurile forței de muncă pentru proiectul Snake Game vor fi de aproximativ 150000 MDL</a:t>
            </a:r>
            <a:r>
              <a:rPr lang="en-US" altLang="en-GB" u="sng">
                <a:solidFill>
                  <a:schemeClr val="hlink"/>
                </a:solidFill>
              </a:rPr>
              <a:t> </a:t>
            </a:r>
            <a:r>
              <a:rPr lang="en-GB" u="sng">
                <a:solidFill>
                  <a:schemeClr val="hlink"/>
                </a:solidFill>
              </a:rPr>
              <a:t>pe lună</a:t>
            </a:r>
            <a:endParaRPr lang="en-GB" u="sng">
              <a:solidFill>
                <a:schemeClr val="hlink"/>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49" name="Shape 749"/>
        <p:cNvGrpSpPr/>
        <p:nvPr/>
      </p:nvGrpSpPr>
      <p:grpSpPr>
        <a:xfrm>
          <a:off x="0" y="0"/>
          <a:ext cx="0" cy="0"/>
          <a:chOff x="0" y="0"/>
          <a:chExt cx="0" cy="0"/>
        </a:xfrm>
      </p:grpSpPr>
      <p:sp>
        <p:nvSpPr>
          <p:cNvPr id="750" name="Google Shape;750;p2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altLang="en-GB"/>
              <a:t>Estimarea Bugetului</a:t>
            </a:r>
            <a:endParaRPr lang="ro-RO" altLang="en-GB"/>
          </a:p>
        </p:txBody>
      </p:sp>
      <p:sp>
        <p:nvSpPr>
          <p:cNvPr id="9" name="Google Shape;757;p29"/>
          <p:cNvSpPr txBox="1"/>
          <p:nvPr/>
        </p:nvSpPr>
        <p:spPr>
          <a:xfrm>
            <a:off x="5508535" y="339435"/>
            <a:ext cx="2333700" cy="750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2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lvl="0" indent="0" algn="ctr" rtl="0">
              <a:spcBef>
                <a:spcPts val="0"/>
              </a:spcBef>
              <a:spcAft>
                <a:spcPts val="0"/>
              </a:spcAft>
              <a:buNone/>
            </a:pPr>
            <a:r>
              <a:rPr lang="ro-RO" altLang="en-GB"/>
              <a:t>Costurile materiale</a:t>
            </a:r>
            <a:endParaRPr lang="ro-RO" altLang="en-GB"/>
          </a:p>
        </p:txBody>
      </p:sp>
      <p:sp>
        <p:nvSpPr>
          <p:cNvPr id="4" name="Текстовое поле 3"/>
          <p:cNvSpPr txBox="1"/>
          <p:nvPr/>
        </p:nvSpPr>
        <p:spPr>
          <a:xfrm>
            <a:off x="882650" y="1491615"/>
            <a:ext cx="7378700" cy="2846070"/>
          </a:xfrm>
          <a:prstGeom prst="rect">
            <a:avLst/>
          </a:prstGeom>
          <a:noFill/>
        </p:spPr>
        <p:txBody>
          <a:bodyPr wrap="square" rtlCol="0" anchor="t">
            <a:spAutoFit/>
            <a:scene3d>
              <a:camera prst="orthographicFront"/>
              <a:lightRig rig="threePt" dir="t"/>
            </a:scene3d>
          </a:bodyPr>
          <a:p>
            <a:pPr marL="457200" lvl="0" indent="-304800" algn="l" rtl="0">
              <a:spcBef>
                <a:spcPts val="1000"/>
              </a:spcBef>
              <a:spcAft>
                <a:spcPts val="0"/>
              </a:spcAft>
              <a:buClr>
                <a:srgbClr val="FA65E7"/>
              </a:buClr>
              <a:buSzPts val="1200"/>
              <a:buChar char="●"/>
            </a:pPr>
            <a:r>
              <a:rPr lang="en-GB" u="sng">
                <a:solidFill>
                  <a:schemeClr val="tx2"/>
                </a:solidFill>
                <a:effectLst>
                  <a:outerShdw blurRad="38100" dist="25400" dir="5400000" algn="ctr" rotWithShape="0">
                    <a:srgbClr val="6E747A">
                      <a:alpha val="43000"/>
                    </a:srgbClr>
                  </a:outerShdw>
                </a:effectLst>
                <a:sym typeface="+mn-ea"/>
                <a:hlinkClick r:id="rId1"/>
              </a:rPr>
              <a:t>Software de dezvoltare a jocurilor: Costul software-ului de dezvoltare a jocurilor va varia în funcție de produsul specific. Un motor de jocuri gratuit, cum ar fi Unity, ar putea fi folosit pentru a dezvolta Snake Game</a:t>
            </a:r>
            <a:r>
              <a:rPr lang="en-US" altLang="en-GB" u="sng">
                <a:solidFill>
                  <a:schemeClr val="tx2"/>
                </a:solidFill>
                <a:effectLst>
                  <a:outerShdw blurRad="38100" dist="25400" dir="5400000" algn="ctr" rotWithShape="0">
                    <a:srgbClr val="6E747A">
                      <a:alpha val="43000"/>
                    </a:srgbClr>
                  </a:outerShdw>
                </a:effectLst>
                <a:sym typeface="+mn-ea"/>
                <a:hlinkClick r:id="rId1"/>
              </a:rPr>
              <a:t>.</a:t>
            </a:r>
            <a:endParaRPr lang="en-GB" u="sng">
              <a:solidFill>
                <a:schemeClr val="tx2"/>
              </a:solidFill>
              <a:effectLst>
                <a:outerShdw blurRad="38100" dist="25400" dir="5400000" algn="ctr" rotWithShape="0">
                  <a:srgbClr val="6E747A">
                    <a:alpha val="43000"/>
                  </a:srgbClr>
                </a:outerShdw>
              </a:effectLst>
              <a:sym typeface="+mn-ea"/>
              <a:hlinkClick r:id="rId1"/>
            </a:endParaRPr>
          </a:p>
          <a:p>
            <a:pPr marL="457200" lvl="0" indent="-304800" algn="l" rtl="0">
              <a:spcBef>
                <a:spcPts val="1000"/>
              </a:spcBef>
              <a:spcAft>
                <a:spcPts val="0"/>
              </a:spcAft>
              <a:buClr>
                <a:srgbClr val="FA65E7"/>
              </a:buClr>
              <a:buSzPts val="1200"/>
              <a:buChar char="●"/>
            </a:pPr>
            <a:r>
              <a:rPr u="sng">
                <a:solidFill>
                  <a:schemeClr val="tx2"/>
                </a:solidFill>
                <a:effectLst>
                  <a:outerShdw blurRad="38100" dist="25400" dir="5400000" algn="ctr" rotWithShape="0">
                    <a:srgbClr val="6E747A">
                      <a:alpha val="43000"/>
                    </a:srgbClr>
                  </a:outerShdw>
                </a:effectLst>
                <a:sym typeface="+mn-ea"/>
                <a:hlinkClick r:id="rId2"/>
              </a:rPr>
              <a:t>Motor de jocuri: Costul unui motor de jocuri comercial va varia în funcție de produsul specific. Un motor de jocuri comercial popular, cum ar fi Unreal Engine, ar costa în jur de 22000 MDL pe an.</a:t>
            </a:r>
            <a:endParaRPr u="sng">
              <a:solidFill>
                <a:schemeClr val="tx2"/>
              </a:solidFill>
              <a:effectLst>
                <a:outerShdw blurRad="38100" dist="25400" dir="5400000" algn="ctr" rotWithShape="0">
                  <a:srgbClr val="6E747A">
                    <a:alpha val="43000"/>
                  </a:srgbClr>
                </a:outerShdw>
              </a:effectLst>
              <a:sym typeface="+mn-ea"/>
              <a:hlinkClick r:id="rId2"/>
            </a:endParaRPr>
          </a:p>
          <a:p>
            <a:pPr marL="457200" lvl="0" indent="-304800" algn="l" rtl="0">
              <a:spcBef>
                <a:spcPts val="1000"/>
              </a:spcBef>
              <a:spcAft>
                <a:spcPts val="0"/>
              </a:spcAft>
              <a:buClr>
                <a:srgbClr val="FA65E7"/>
              </a:buClr>
              <a:buSzPts val="1200"/>
              <a:buChar char="●"/>
            </a:pPr>
            <a:r>
              <a:rPr lang="en-GB" u="sng">
                <a:solidFill>
                  <a:schemeClr val="tx2"/>
                </a:solidFill>
                <a:effectLst>
                  <a:outerShdw blurRad="38100" dist="25400" dir="5400000" algn="ctr" rotWithShape="0">
                    <a:srgbClr val="6E747A">
                      <a:alpha val="43000"/>
                    </a:srgbClr>
                  </a:outerShdw>
                </a:effectLst>
                <a:sym typeface="+mn-ea"/>
                <a:hlinkClick r:id="rId3"/>
              </a:rPr>
              <a:t>Alte resurse: Alte resurse care ar putea fi necesare includ licențe pentru software, servicii cloud și hardware suplimentar</a:t>
            </a:r>
            <a:endParaRPr lang="en-GB" u="sng">
              <a:solidFill>
                <a:schemeClr val="tx2"/>
              </a:solidFill>
              <a:effectLst>
                <a:outerShdw blurRad="38100" dist="25400" dir="5400000" algn="ctr" rotWithShape="0">
                  <a:srgbClr val="6E747A">
                    <a:alpha val="43000"/>
                  </a:srgbClr>
                </a:outerShdw>
              </a:effectLst>
              <a:sym typeface="+mn-ea"/>
              <a:hlinkClick r:id="rId3"/>
            </a:endParaRPr>
          </a:p>
          <a:p>
            <a:pPr marL="152400" lvl="0" indent="0" algn="l" rtl="0">
              <a:spcBef>
                <a:spcPts val="1000"/>
              </a:spcBef>
              <a:spcAft>
                <a:spcPts val="0"/>
              </a:spcAft>
              <a:buClr>
                <a:srgbClr val="FA65E7"/>
              </a:buClr>
              <a:buSzPts val="1200"/>
              <a:buNone/>
            </a:pPr>
            <a:r>
              <a:rPr lang="en-GB" u="sng">
                <a:solidFill>
                  <a:schemeClr val="tx2"/>
                </a:solidFill>
                <a:effectLst>
                  <a:outerShdw blurRad="38100" dist="25400" dir="5400000" algn="ctr" rotWithShape="0">
                    <a:srgbClr val="6E747A">
                      <a:alpha val="43000"/>
                    </a:srgbClr>
                  </a:outerShdw>
                </a:effectLst>
                <a:sym typeface="+mn-ea"/>
                <a:hlinkClick r:id="rId1"/>
              </a:rPr>
              <a:t>Pe baza acestor costuri, se estimează că costurile materiale totale pentru proiectul Snake Game vor fi de aproximativ 50000 MDL</a:t>
            </a:r>
            <a:r>
              <a:rPr lang="en-US" altLang="en-GB" u="sng">
                <a:solidFill>
                  <a:schemeClr val="tx2"/>
                </a:solidFill>
                <a:effectLst>
                  <a:outerShdw blurRad="38100" dist="25400" dir="5400000" algn="ctr" rotWithShape="0">
                    <a:srgbClr val="6E747A">
                      <a:alpha val="43000"/>
                    </a:srgbClr>
                  </a:outerShdw>
                </a:effectLst>
                <a:sym typeface="+mn-ea"/>
                <a:hlinkClick r:id="rId1"/>
              </a:rPr>
              <a:t>.</a:t>
            </a:r>
            <a:endParaRPr lang="en-GB" u="sng">
              <a:solidFill>
                <a:schemeClr val="tx2"/>
              </a:solidFill>
              <a:effectLst>
                <a:outerShdw blurRad="38100" dist="25400" dir="5400000" algn="ctr" rotWithShape="0">
                  <a:srgbClr val="6E747A">
                    <a:alpha val="43000"/>
                  </a:srgbClr>
                </a:outerShdw>
              </a:effectLst>
              <a:sym typeface="+mn-ea"/>
              <a:hlinkClick r:id="rId1"/>
            </a:endParaRPr>
          </a:p>
          <a:p>
            <a:pPr marL="152400" lvl="0" indent="0" algn="l" rtl="0">
              <a:spcBef>
                <a:spcPts val="0"/>
              </a:spcBef>
              <a:spcAft>
                <a:spcPts val="0"/>
              </a:spcAft>
              <a:buSzPts val="1200"/>
              <a:buNone/>
            </a:pPr>
            <a:endParaRPr lang="en-GB" altLang="en-US" u="sng">
              <a:solidFill>
                <a:schemeClr val="tx2"/>
              </a:solidFill>
              <a:effectLst>
                <a:outerShdw blurRad="38100" dist="25400" dir="5400000" algn="ctr" rotWithShape="0">
                  <a:srgbClr val="6E747A">
                    <a:alpha val="43000"/>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6" name="Google Shape;1026;p48"/>
          <p:cNvSpPr txBox="1"/>
          <p:nvPr/>
        </p:nvSpPr>
        <p:spPr>
          <a:xfrm>
            <a:off x="713015" y="148480"/>
            <a:ext cx="7704000" cy="572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marR="0" lvl="1"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2pPr>
            <a:lvl3pPr marR="0" lvl="2"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3pPr>
            <a:lvl4pPr marR="0" lvl="3"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4pPr>
            <a:lvl5pPr marR="0" lvl="4"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5pPr>
            <a:lvl6pPr marR="0" lvl="5"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6pPr>
            <a:lvl7pPr marR="0" lvl="6"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7pPr>
            <a:lvl8pPr marR="0" lvl="7"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8pPr>
            <a:lvl9pPr marR="0" lvl="8"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9pPr>
          </a:lstStyle>
          <a:p>
            <a:pPr marL="0" lvl="0" indent="0" algn="l" rtl="0">
              <a:spcBef>
                <a:spcPts val="0"/>
              </a:spcBef>
              <a:spcAft>
                <a:spcPts val="0"/>
              </a:spcAft>
              <a:buNone/>
            </a:pPr>
            <a:r>
              <a:rPr sz="2800"/>
              <a:t>Estimarea duratei activităților</a:t>
            </a:r>
            <a:endParaRPr sz="2800"/>
          </a:p>
        </p:txBody>
      </p:sp>
      <p:pic>
        <p:nvPicPr>
          <p:cNvPr id="5" name="Изображение 4"/>
          <p:cNvPicPr>
            <a:picLocks noChangeAspect="1"/>
          </p:cNvPicPr>
          <p:nvPr/>
        </p:nvPicPr>
        <p:blipFill>
          <a:blip r:embed="rId1"/>
          <a:stretch>
            <a:fillRect/>
          </a:stretch>
        </p:blipFill>
        <p:spPr>
          <a:xfrm>
            <a:off x="1187450" y="987425"/>
            <a:ext cx="6350000" cy="33959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55" name="Shape 855"/>
        <p:cNvGrpSpPr/>
        <p:nvPr/>
      </p:nvGrpSpPr>
      <p:grpSpPr>
        <a:xfrm>
          <a:off x="0" y="0"/>
          <a:ext cx="0" cy="0"/>
          <a:chOff x="0" y="0"/>
          <a:chExt cx="0" cy="0"/>
        </a:xfrm>
      </p:grpSpPr>
      <p:sp>
        <p:nvSpPr>
          <p:cNvPr id="856" name="Google Shape;856;p38"/>
          <p:cNvSpPr txBox="1"/>
          <p:nvPr>
            <p:ph type="title"/>
          </p:nvPr>
        </p:nvSpPr>
        <p:spPr>
          <a:xfrm>
            <a:off x="720000" y="267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Graficul de execuție (Diagram Gant)</a:t>
            </a:r>
            <a:endParaRPr lang="en-GB"/>
          </a:p>
        </p:txBody>
      </p:sp>
      <p:sp>
        <p:nvSpPr>
          <p:cNvPr id="859" name="Google Shape;859;p38"/>
          <p:cNvSpPr txBox="1"/>
          <p:nvPr>
            <p:ph type="subTitle" idx="4294967295"/>
          </p:nvPr>
        </p:nvSpPr>
        <p:spPr>
          <a:xfrm>
            <a:off x="899160" y="915670"/>
            <a:ext cx="7179310" cy="918845"/>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ro-RO" altLang="en-GB" sz="1400"/>
              <a:t>E </a:t>
            </a:r>
            <a:r>
              <a:rPr lang="en-GB" sz="1400"/>
              <a:t>o reprezentare grafică a unui plan de proiect care utilizează bare orizontale pentru a ilustra durata planificată a activităților într-un timp determinat.</a:t>
            </a:r>
            <a:endParaRPr lang="en-GB" sz="1400"/>
          </a:p>
        </p:txBody>
      </p:sp>
      <p:pic>
        <p:nvPicPr>
          <p:cNvPr id="3" name="Изображение 2"/>
          <p:cNvPicPr>
            <a:picLocks noChangeAspect="1"/>
          </p:cNvPicPr>
          <p:nvPr/>
        </p:nvPicPr>
        <p:blipFill>
          <a:blip r:embed="rId1"/>
          <a:stretch>
            <a:fillRect/>
          </a:stretch>
        </p:blipFill>
        <p:spPr>
          <a:xfrm>
            <a:off x="611505" y="1564005"/>
            <a:ext cx="8128000" cy="3225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0">
              <a:schemeClr val="dk2"/>
            </a:gs>
          </a:gsLst>
          <a:lin ang="2700006" scaled="0"/>
        </a:gradFill>
        <a:effectLst/>
      </p:bgPr>
    </p:bg>
    <p:spTree>
      <p:nvGrpSpPr>
        <p:cNvPr id="734" name="Shape 734"/>
        <p:cNvGrpSpPr/>
        <p:nvPr/>
      </p:nvGrpSpPr>
      <p:grpSpPr>
        <a:xfrm>
          <a:off x="0" y="0"/>
          <a:ext cx="0" cy="0"/>
          <a:chOff x="0" y="0"/>
          <a:chExt cx="0" cy="0"/>
        </a:xfrm>
      </p:grpSpPr>
      <p:sp>
        <p:nvSpPr>
          <p:cNvPr id="962" name="Google Shape;962;p46"/>
          <p:cNvSpPr txBox="1"/>
          <p:nvPr>
            <p:ph type="title"/>
          </p:nvPr>
        </p:nvSpPr>
        <p:spPr>
          <a:xfrm>
            <a:off x="2411469" y="2283710"/>
            <a:ext cx="4448100" cy="1058700"/>
          </a:xfrm>
          <a:prstGeom prst="rect">
            <a:avLst/>
          </a:prstGeom>
        </p:spPr>
        <p:txBody>
          <a:bodyPr spcFirstLastPara="1" wrap="square" lIns="91425" tIns="91425" rIns="91425" bIns="91425" anchor="b" anchorCtr="0">
            <a:noAutofit/>
          </a:bodyPr>
          <a:p>
            <a:pPr marL="0" lvl="0" indent="0" algn="ctr" rtl="0">
              <a:spcBef>
                <a:spcPts val="0"/>
              </a:spcBef>
              <a:spcAft>
                <a:spcPts val="0"/>
              </a:spcAft>
              <a:buNone/>
            </a:pPr>
            <a:r>
              <a:rPr lang="en-GB" sz="8800"/>
              <a:t>THANKS!</a:t>
            </a:r>
            <a:endParaRPr lang="en-GB" sz="8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66" name="Shape 766"/>
        <p:cNvGrpSpPr/>
        <p:nvPr/>
      </p:nvGrpSpPr>
      <p:grpSpPr>
        <a:xfrm>
          <a:off x="0" y="0"/>
          <a:ext cx="0" cy="0"/>
          <a:chOff x="0" y="0"/>
          <a:chExt cx="0" cy="0"/>
        </a:xfrm>
      </p:grpSpPr>
      <p:sp>
        <p:nvSpPr>
          <p:cNvPr id="767" name="Google Shape;767;p30"/>
          <p:cNvSpPr txBox="1"/>
          <p:nvPr>
            <p:ph type="title"/>
          </p:nvPr>
        </p:nvSpPr>
        <p:spPr>
          <a:xfrm>
            <a:off x="827405" y="194945"/>
            <a:ext cx="4058920" cy="671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altLang="en-GB"/>
              <a:t>Ideia proiectului</a:t>
            </a:r>
            <a:endParaRPr lang="ro-RO" altLang="en-GB"/>
          </a:p>
        </p:txBody>
      </p:sp>
      <p:pic>
        <p:nvPicPr>
          <p:cNvPr id="2" name="Изображение 1"/>
          <p:cNvPicPr>
            <a:picLocks noChangeAspect="1"/>
          </p:cNvPicPr>
          <p:nvPr/>
        </p:nvPicPr>
        <p:blipFill>
          <a:blip r:embed="rId1"/>
          <a:srcRect/>
          <a:stretch>
            <a:fillRect/>
          </a:stretch>
        </p:blipFill>
        <p:spPr>
          <a:xfrm>
            <a:off x="6083935" y="627380"/>
            <a:ext cx="2428875" cy="4203700"/>
          </a:xfrm>
          <a:prstGeom prst="rect">
            <a:avLst/>
          </a:prstGeom>
        </p:spPr>
      </p:pic>
      <p:pic>
        <p:nvPicPr>
          <p:cNvPr id="7" name="Замещающая рамка рисунка 6"/>
          <p:cNvPicPr>
            <a:picLocks noChangeAspect="1"/>
          </p:cNvPicPr>
          <p:nvPr>
            <p:ph type="pic" idx="2"/>
          </p:nvPr>
        </p:nvPicPr>
        <p:blipFill>
          <a:blip r:embed="rId2"/>
          <a:stretch>
            <a:fillRect/>
          </a:stretch>
        </p:blipFill>
        <p:spPr>
          <a:xfrm>
            <a:off x="323850" y="3075940"/>
            <a:ext cx="2138680" cy="1109980"/>
          </a:xfrm>
          <a:prstGeom prst="roundRect">
            <a:avLst/>
          </a:prstGeom>
        </p:spPr>
      </p:pic>
      <p:pic>
        <p:nvPicPr>
          <p:cNvPr id="8" name="Изображение 7"/>
          <p:cNvPicPr>
            <a:picLocks noChangeAspect="1"/>
          </p:cNvPicPr>
          <p:nvPr/>
        </p:nvPicPr>
        <p:blipFill>
          <a:blip r:embed="rId3"/>
          <a:stretch>
            <a:fillRect/>
          </a:stretch>
        </p:blipFill>
        <p:spPr>
          <a:xfrm>
            <a:off x="4139565" y="1271270"/>
            <a:ext cx="1299845" cy="2048510"/>
          </a:xfrm>
          <a:prstGeom prst="roundRect">
            <a:avLst/>
          </a:prstGeom>
        </p:spPr>
      </p:pic>
      <p:pic>
        <p:nvPicPr>
          <p:cNvPr id="10" name="Изображение 9"/>
          <p:cNvPicPr>
            <a:picLocks noChangeAspect="1"/>
          </p:cNvPicPr>
          <p:nvPr/>
        </p:nvPicPr>
        <p:blipFill>
          <a:blip r:embed="rId4"/>
          <a:stretch>
            <a:fillRect/>
          </a:stretch>
        </p:blipFill>
        <p:spPr>
          <a:xfrm>
            <a:off x="3112770" y="3724275"/>
            <a:ext cx="2326640" cy="831215"/>
          </a:xfrm>
          <a:prstGeom prst="roundRect">
            <a:avLst/>
          </a:prstGeom>
        </p:spPr>
      </p:pic>
      <p:pic>
        <p:nvPicPr>
          <p:cNvPr id="13" name="Изображение 12"/>
          <p:cNvPicPr>
            <a:picLocks noChangeAspect="1"/>
          </p:cNvPicPr>
          <p:nvPr/>
        </p:nvPicPr>
        <p:blipFill>
          <a:blip r:embed="rId5"/>
          <a:stretch>
            <a:fillRect/>
          </a:stretch>
        </p:blipFill>
        <p:spPr>
          <a:xfrm>
            <a:off x="2627630" y="2499995"/>
            <a:ext cx="1060450" cy="743585"/>
          </a:xfrm>
          <a:prstGeom prst="roundRect">
            <a:avLst/>
          </a:prstGeom>
        </p:spPr>
      </p:pic>
      <p:sp>
        <p:nvSpPr>
          <p:cNvPr id="742" name="Google Shape;742;p28"/>
          <p:cNvSpPr txBox="1"/>
          <p:nvPr>
            <p:ph type="body" idx="1"/>
          </p:nvPr>
        </p:nvSpPr>
        <p:spPr>
          <a:xfrm>
            <a:off x="395605" y="1131570"/>
            <a:ext cx="3016885" cy="385445"/>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ro-RO" altLang="en-GB" sz="1600"/>
              <a:t>Relansarea unei aplicații clasice pentru a reîntoarce sentimentele copilăriei</a:t>
            </a:r>
            <a:endParaRPr lang="ro-RO" altLang="en-GB"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49" name="Shape 749"/>
        <p:cNvGrpSpPr/>
        <p:nvPr/>
      </p:nvGrpSpPr>
      <p:grpSpPr>
        <a:xfrm>
          <a:off x="0" y="0"/>
          <a:ext cx="0" cy="0"/>
          <a:chOff x="0" y="0"/>
          <a:chExt cx="0" cy="0"/>
        </a:xfrm>
      </p:grpSpPr>
      <p:sp>
        <p:nvSpPr>
          <p:cNvPr id="750" name="Google Shape;750;p2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altLang="en-GB"/>
              <a:t>Carta proiectului</a:t>
            </a:r>
            <a:endParaRPr lang="ro-RO" altLang="en-GB"/>
          </a:p>
        </p:txBody>
      </p:sp>
      <p:sp>
        <p:nvSpPr>
          <p:cNvPr id="751" name="Google Shape;751;p29"/>
          <p:cNvSpPr txBox="1"/>
          <p:nvPr>
            <p:ph type="title" idx="2"/>
          </p:nvPr>
        </p:nvSpPr>
        <p:spPr>
          <a:xfrm>
            <a:off x="5003075" y="1419568"/>
            <a:ext cx="734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altLang="en-GB" sz="2400"/>
              <a:t>01</a:t>
            </a:r>
            <a:endParaRPr lang="ro-RO" altLang="en-GB" sz="2400"/>
          </a:p>
        </p:txBody>
      </p:sp>
      <p:sp>
        <p:nvSpPr>
          <p:cNvPr id="757" name="Google Shape;757;p29"/>
          <p:cNvSpPr txBox="1"/>
          <p:nvPr>
            <p:ph type="subTitle" idx="1"/>
          </p:nvPr>
        </p:nvSpPr>
        <p:spPr>
          <a:xfrm>
            <a:off x="466725" y="1491615"/>
            <a:ext cx="3385185" cy="7512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altLang="en-GB"/>
              <a:t>SCOPUL PROIECTULUI</a:t>
            </a:r>
            <a:endParaRPr lang="ro-RO" altLang="en-GB"/>
          </a:p>
        </p:txBody>
      </p:sp>
      <p:sp>
        <p:nvSpPr>
          <p:cNvPr id="9" name="Google Shape;757;p29"/>
          <p:cNvSpPr txBox="1"/>
          <p:nvPr/>
        </p:nvSpPr>
        <p:spPr>
          <a:xfrm>
            <a:off x="5508535" y="339435"/>
            <a:ext cx="2333700" cy="7509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2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lvl="0" indent="0" algn="ctr" rtl="0">
              <a:spcBef>
                <a:spcPts val="0"/>
              </a:spcBef>
              <a:spcAft>
                <a:spcPts val="0"/>
              </a:spcAft>
              <a:buNone/>
            </a:pPr>
            <a:r>
              <a:rPr lang="ro-RO" altLang="en-GB"/>
              <a:t>OBIECTIVE ȘI NON OBIECTIVE</a:t>
            </a:r>
            <a:endParaRPr lang="ro-RO" altLang="en-GB"/>
          </a:p>
        </p:txBody>
      </p:sp>
      <p:sp>
        <p:nvSpPr>
          <p:cNvPr id="12" name="Google Shape;757;p29"/>
          <p:cNvSpPr txBox="1"/>
          <p:nvPr/>
        </p:nvSpPr>
        <p:spPr>
          <a:xfrm>
            <a:off x="323850" y="2196465"/>
            <a:ext cx="3954780" cy="7512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2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lvl="0" indent="0" algn="l" rtl="0">
              <a:spcBef>
                <a:spcPts val="0"/>
              </a:spcBef>
              <a:spcAft>
                <a:spcPts val="0"/>
              </a:spcAft>
              <a:buNone/>
            </a:pPr>
            <a:r>
              <a:rPr lang="ro-RO" altLang="en-GB" sz="1600"/>
              <a:t>Scopul proiectului "Snake Game" constă în dezvoltarea și lansarea unui joc electronic clasic de tip șarpe pentru a oferi o experiență distractivă și captivantă utilizatorilor ce va crea utilizatorilor o experiență de joc remarcabilă, contribuind la evoluția și diversificarea industriei jocurilor electronice.</a:t>
            </a:r>
            <a:endParaRPr lang="ro-RO" altLang="en-GB" sz="1600"/>
          </a:p>
        </p:txBody>
      </p:sp>
      <p:sp>
        <p:nvSpPr>
          <p:cNvPr id="13" name="Google Shape;751;p29"/>
          <p:cNvSpPr txBox="1"/>
          <p:nvPr/>
        </p:nvSpPr>
        <p:spPr>
          <a:xfrm>
            <a:off x="5003075" y="1998688"/>
            <a:ext cx="734700" cy="5727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marR="0" lvl="1"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2pPr>
            <a:lvl3pPr marR="0" lvl="2"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3pPr>
            <a:lvl4pPr marR="0" lvl="3"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4pPr>
            <a:lvl5pPr marR="0" lvl="4"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5pPr>
            <a:lvl6pPr marR="0" lvl="5"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6pPr>
            <a:lvl7pPr marR="0" lvl="6"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7pPr>
            <a:lvl8pPr marR="0" lvl="7"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8pPr>
            <a:lvl9pPr marR="0" lvl="8"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9pPr>
          </a:lstStyle>
          <a:p>
            <a:pPr marL="0" lvl="0" indent="0" algn="l" rtl="0">
              <a:spcBef>
                <a:spcPts val="0"/>
              </a:spcBef>
              <a:spcAft>
                <a:spcPts val="0"/>
              </a:spcAft>
              <a:buNone/>
            </a:pPr>
            <a:r>
              <a:rPr lang="en-GB" sz="2400"/>
              <a:t>0</a:t>
            </a:r>
            <a:r>
              <a:rPr lang="ro-RO" altLang="en-GB" sz="2400"/>
              <a:t>2</a:t>
            </a:r>
            <a:endParaRPr lang="ro-RO" altLang="en-GB" sz="2400"/>
          </a:p>
        </p:txBody>
      </p:sp>
      <p:sp>
        <p:nvSpPr>
          <p:cNvPr id="14" name="Google Shape;751;p29"/>
          <p:cNvSpPr txBox="1"/>
          <p:nvPr/>
        </p:nvSpPr>
        <p:spPr>
          <a:xfrm>
            <a:off x="5003075" y="2607018"/>
            <a:ext cx="734700" cy="5727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marR="0" lvl="1"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2pPr>
            <a:lvl3pPr marR="0" lvl="2"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3pPr>
            <a:lvl4pPr marR="0" lvl="3"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4pPr>
            <a:lvl5pPr marR="0" lvl="4"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5pPr>
            <a:lvl6pPr marR="0" lvl="5"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6pPr>
            <a:lvl7pPr marR="0" lvl="6"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7pPr>
            <a:lvl8pPr marR="0" lvl="7"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8pPr>
            <a:lvl9pPr marR="0" lvl="8"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9pPr>
          </a:lstStyle>
          <a:p>
            <a:pPr marL="0" lvl="0" indent="0" algn="l" rtl="0">
              <a:spcBef>
                <a:spcPts val="0"/>
              </a:spcBef>
              <a:spcAft>
                <a:spcPts val="0"/>
              </a:spcAft>
              <a:buNone/>
            </a:pPr>
            <a:r>
              <a:rPr lang="en-GB" sz="2400"/>
              <a:t>0</a:t>
            </a:r>
            <a:r>
              <a:rPr lang="ro-RO" altLang="en-GB" sz="2400"/>
              <a:t>3</a:t>
            </a:r>
            <a:endParaRPr lang="ro-RO" altLang="en-GB" sz="2400"/>
          </a:p>
        </p:txBody>
      </p:sp>
      <p:sp>
        <p:nvSpPr>
          <p:cNvPr id="15" name="Google Shape;751;p29"/>
          <p:cNvSpPr txBox="1"/>
          <p:nvPr/>
        </p:nvSpPr>
        <p:spPr>
          <a:xfrm>
            <a:off x="5003075" y="3162643"/>
            <a:ext cx="734700" cy="5727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marR="0" lvl="1"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2pPr>
            <a:lvl3pPr marR="0" lvl="2"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3pPr>
            <a:lvl4pPr marR="0" lvl="3"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4pPr>
            <a:lvl5pPr marR="0" lvl="4"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5pPr>
            <a:lvl6pPr marR="0" lvl="5"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6pPr>
            <a:lvl7pPr marR="0" lvl="6"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7pPr>
            <a:lvl8pPr marR="0" lvl="7"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8pPr>
            <a:lvl9pPr marR="0" lvl="8"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9pPr>
          </a:lstStyle>
          <a:p>
            <a:pPr marL="0" lvl="0" indent="0" algn="l" rtl="0">
              <a:spcBef>
                <a:spcPts val="0"/>
              </a:spcBef>
              <a:spcAft>
                <a:spcPts val="0"/>
              </a:spcAft>
              <a:buNone/>
            </a:pPr>
            <a:r>
              <a:rPr lang="en-GB" sz="2400"/>
              <a:t>0</a:t>
            </a:r>
            <a:r>
              <a:rPr lang="ro-RO" altLang="en-GB" sz="2400"/>
              <a:t>4</a:t>
            </a:r>
            <a:endParaRPr lang="ro-RO" altLang="en-GB" sz="2400"/>
          </a:p>
        </p:txBody>
      </p:sp>
      <p:sp>
        <p:nvSpPr>
          <p:cNvPr id="16" name="Google Shape;751;p29"/>
          <p:cNvSpPr txBox="1"/>
          <p:nvPr/>
        </p:nvSpPr>
        <p:spPr>
          <a:xfrm>
            <a:off x="5003075" y="3722713"/>
            <a:ext cx="734700" cy="5727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marR="0" lvl="1"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2pPr>
            <a:lvl3pPr marR="0" lvl="2"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3pPr>
            <a:lvl4pPr marR="0" lvl="3"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4pPr>
            <a:lvl5pPr marR="0" lvl="4"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5pPr>
            <a:lvl6pPr marR="0" lvl="5"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6pPr>
            <a:lvl7pPr marR="0" lvl="6"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7pPr>
            <a:lvl8pPr marR="0" lvl="7"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8pPr>
            <a:lvl9pPr marR="0" lvl="8"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9pPr>
          </a:lstStyle>
          <a:p>
            <a:pPr marL="0" lvl="0" indent="0" algn="l" rtl="0">
              <a:spcBef>
                <a:spcPts val="0"/>
              </a:spcBef>
              <a:spcAft>
                <a:spcPts val="0"/>
              </a:spcAft>
              <a:buNone/>
            </a:pPr>
            <a:r>
              <a:rPr lang="en-GB" sz="2400"/>
              <a:t>0</a:t>
            </a:r>
            <a:r>
              <a:rPr lang="ro-RO" altLang="en-GB" sz="2400"/>
              <a:t>5</a:t>
            </a:r>
            <a:endParaRPr lang="ro-RO" altLang="en-GB" sz="2400"/>
          </a:p>
        </p:txBody>
      </p:sp>
      <p:sp>
        <p:nvSpPr>
          <p:cNvPr id="17" name="Google Shape;757;p29"/>
          <p:cNvSpPr txBox="1"/>
          <p:nvPr/>
        </p:nvSpPr>
        <p:spPr>
          <a:xfrm>
            <a:off x="5507355" y="1516380"/>
            <a:ext cx="3954780" cy="5105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2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lvl="0" indent="0" algn="l" rtl="0">
              <a:spcBef>
                <a:spcPts val="0"/>
              </a:spcBef>
              <a:spcAft>
                <a:spcPts val="0"/>
              </a:spcAft>
              <a:buNone/>
            </a:pPr>
            <a:r>
              <a:rPr lang="ro-RO" altLang="en-GB" sz="1600"/>
              <a:t>Creativitate și Inovație</a:t>
            </a:r>
            <a:endParaRPr lang="ro-RO" altLang="en-GB" sz="1600"/>
          </a:p>
        </p:txBody>
      </p:sp>
      <p:sp>
        <p:nvSpPr>
          <p:cNvPr id="18" name="Google Shape;757;p29"/>
          <p:cNvSpPr txBox="1"/>
          <p:nvPr/>
        </p:nvSpPr>
        <p:spPr>
          <a:xfrm>
            <a:off x="5476240" y="2061845"/>
            <a:ext cx="3954780" cy="5105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2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lvl="0" indent="0" algn="l" rtl="0">
              <a:spcBef>
                <a:spcPts val="0"/>
              </a:spcBef>
              <a:spcAft>
                <a:spcPts val="0"/>
              </a:spcAft>
              <a:buNone/>
            </a:pPr>
            <a:r>
              <a:rPr lang="ro-RO" altLang="en-GB" sz="1600"/>
              <a:t>Experiență Utilizator de Calitate</a:t>
            </a:r>
            <a:endParaRPr lang="ro-RO" altLang="en-GB" sz="1600"/>
          </a:p>
        </p:txBody>
      </p:sp>
      <p:sp>
        <p:nvSpPr>
          <p:cNvPr id="19" name="Google Shape;757;p29"/>
          <p:cNvSpPr txBox="1"/>
          <p:nvPr/>
        </p:nvSpPr>
        <p:spPr>
          <a:xfrm>
            <a:off x="5476240" y="2664460"/>
            <a:ext cx="3954780" cy="5105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2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lvl="0" indent="0" algn="l" rtl="0">
              <a:spcBef>
                <a:spcPts val="0"/>
              </a:spcBef>
              <a:spcAft>
                <a:spcPts val="0"/>
              </a:spcAft>
              <a:buNone/>
            </a:pPr>
            <a:r>
              <a:rPr lang="ro-RO" altLang="en-GB" sz="1600"/>
              <a:t>Atragerea Utilizatorilor</a:t>
            </a:r>
            <a:endParaRPr lang="ro-RO" altLang="en-GB" sz="1600"/>
          </a:p>
        </p:txBody>
      </p:sp>
      <p:sp>
        <p:nvSpPr>
          <p:cNvPr id="20" name="Google Shape;757;p29"/>
          <p:cNvSpPr txBox="1"/>
          <p:nvPr/>
        </p:nvSpPr>
        <p:spPr>
          <a:xfrm>
            <a:off x="5476240" y="3250565"/>
            <a:ext cx="3954780" cy="5105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2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lvl="0" indent="0" algn="l" rtl="0">
              <a:spcBef>
                <a:spcPts val="0"/>
              </a:spcBef>
              <a:spcAft>
                <a:spcPts val="0"/>
              </a:spcAft>
              <a:buNone/>
            </a:pPr>
            <a:r>
              <a:rPr lang="ro-RO" altLang="en-GB" sz="1600"/>
              <a:t>Calitate Tehnică</a:t>
            </a:r>
            <a:endParaRPr lang="ro-RO" altLang="en-GB" sz="1600"/>
          </a:p>
        </p:txBody>
      </p:sp>
      <p:sp>
        <p:nvSpPr>
          <p:cNvPr id="21" name="Google Shape;757;p29"/>
          <p:cNvSpPr txBox="1"/>
          <p:nvPr/>
        </p:nvSpPr>
        <p:spPr>
          <a:xfrm>
            <a:off x="5476240" y="3795395"/>
            <a:ext cx="3954780" cy="5105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2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lvl="0" indent="0" algn="l" rtl="0">
              <a:spcBef>
                <a:spcPts val="0"/>
              </a:spcBef>
              <a:spcAft>
                <a:spcPts val="0"/>
              </a:spcAft>
              <a:buNone/>
            </a:pPr>
            <a:r>
              <a:rPr lang="ro-RO" altLang="en-GB" sz="1600"/>
              <a:t>Diversitate Funcțională</a:t>
            </a:r>
            <a:endParaRPr lang="ro-RO" altLang="en-GB"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80" name="Shape 780"/>
        <p:cNvGrpSpPr/>
        <p:nvPr/>
      </p:nvGrpSpPr>
      <p:grpSpPr>
        <a:xfrm>
          <a:off x="0" y="0"/>
          <a:ext cx="0" cy="0"/>
          <a:chOff x="0" y="0"/>
          <a:chExt cx="0" cy="0"/>
        </a:xfrm>
      </p:grpSpPr>
      <p:sp>
        <p:nvSpPr>
          <p:cNvPr id="781" name="Google Shape;781;p32"/>
          <p:cNvSpPr txBox="1"/>
          <p:nvPr>
            <p:ph type="subTitle" idx="4"/>
          </p:nvPr>
        </p:nvSpPr>
        <p:spPr>
          <a:xfrm>
            <a:off x="5753100" y="1951990"/>
            <a:ext cx="2216150" cy="5245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Beneficii pentru Rentabilitate</a:t>
            </a:r>
            <a:endParaRPr lang="en-GB"/>
          </a:p>
        </p:txBody>
      </p:sp>
      <p:sp>
        <p:nvSpPr>
          <p:cNvPr id="783" name="Google Shape;783;p32"/>
          <p:cNvSpPr txBox="1"/>
          <p:nvPr>
            <p:ph type="subTitle" idx="1"/>
          </p:nvPr>
        </p:nvSpPr>
        <p:spPr>
          <a:xfrm>
            <a:off x="4716145" y="2859405"/>
            <a:ext cx="4036695" cy="16490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 Atrage Un Public Diversificat</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t>2. Fidelizarea Utilizatorilor</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t>3. Posibilitatea de Colaborări cu Instituții </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t>4. Feedback Pozitiv și Recomandări</a:t>
            </a:r>
            <a:endParaRPr lang="en-GB"/>
          </a:p>
          <a:p>
            <a:pPr marL="0" lvl="0" indent="0" algn="l" rtl="0">
              <a:spcBef>
                <a:spcPts val="0"/>
              </a:spcBef>
              <a:spcAft>
                <a:spcPts val="0"/>
              </a:spcAft>
              <a:buNone/>
            </a:pPr>
            <a:r>
              <a:rPr lang="en-GB"/>
              <a:t>   </a:t>
            </a:r>
            <a:endParaRPr lang="en-GB"/>
          </a:p>
        </p:txBody>
      </p:sp>
      <p:sp>
        <p:nvSpPr>
          <p:cNvPr id="784" name="Google Shape;784;p32"/>
          <p:cNvSpPr txBox="1"/>
          <p:nvPr>
            <p:ph type="subTitle" idx="2"/>
          </p:nvPr>
        </p:nvSpPr>
        <p:spPr>
          <a:xfrm>
            <a:off x="1475740" y="699135"/>
            <a:ext cx="5972175" cy="7759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Proiectul "Snake Game" nu doar aspiră la succesul comercial, ci și la furnizarea unei experiențe de joc care să stimuleze dezvoltarea intelectuală și să solicite atenția jucătorilor</a:t>
            </a:r>
            <a:endParaRPr lang="en-GB"/>
          </a:p>
        </p:txBody>
      </p:sp>
      <p:sp>
        <p:nvSpPr>
          <p:cNvPr id="785" name="Google Shape;785;p32"/>
          <p:cNvSpPr txBox="1"/>
          <p:nvPr>
            <p:ph type="subTitle" idx="3"/>
          </p:nvPr>
        </p:nvSpPr>
        <p:spPr>
          <a:xfrm>
            <a:off x="1619319" y="1915885"/>
            <a:ext cx="2404200" cy="52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altLang="en-GB"/>
              <a:t>Beneficii pentru dezvoltare</a:t>
            </a:r>
            <a:endParaRPr lang="ro-RO" altLang="en-GB"/>
          </a:p>
        </p:txBody>
      </p:sp>
      <p:sp>
        <p:nvSpPr>
          <p:cNvPr id="786" name="Google Shape;786;p32"/>
          <p:cNvSpPr/>
          <p:nvPr/>
        </p:nvSpPr>
        <p:spPr>
          <a:xfrm>
            <a:off x="613545" y="1737645"/>
            <a:ext cx="721200" cy="721200"/>
          </a:xfrm>
          <a:prstGeom prst="snip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787" name="Google Shape;787;p32"/>
          <p:cNvSpPr/>
          <p:nvPr/>
        </p:nvSpPr>
        <p:spPr>
          <a:xfrm>
            <a:off x="4800275" y="1725580"/>
            <a:ext cx="721200" cy="721200"/>
          </a:xfrm>
          <a:prstGeom prst="snip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panose="02000503000000020004"/>
              <a:ea typeface="Inter" panose="02000503000000020004"/>
              <a:cs typeface="Inter" panose="02000503000000020004"/>
              <a:sym typeface="Inter" panose="02000503000000020004"/>
            </a:endParaRPr>
          </a:p>
        </p:txBody>
      </p:sp>
      <p:sp>
        <p:nvSpPr>
          <p:cNvPr id="788" name="Google Shape;788;p32"/>
          <p:cNvSpPr/>
          <p:nvPr/>
        </p:nvSpPr>
        <p:spPr>
          <a:xfrm>
            <a:off x="754853" y="1916014"/>
            <a:ext cx="438429" cy="364301"/>
          </a:xfrm>
          <a:custGeom>
            <a:avLst/>
            <a:gdLst/>
            <a:ahLst/>
            <a:cxnLst/>
            <a:rect l="l" t="t" r="r" b="b"/>
            <a:pathLst>
              <a:path w="11693" h="9716" extrusionOk="0">
                <a:moveTo>
                  <a:pt x="2906" y="346"/>
                </a:moveTo>
                <a:cubicBezTo>
                  <a:pt x="3120" y="346"/>
                  <a:pt x="3287" y="524"/>
                  <a:pt x="3287" y="727"/>
                </a:cubicBezTo>
                <a:lnTo>
                  <a:pt x="3287" y="1096"/>
                </a:lnTo>
                <a:cubicBezTo>
                  <a:pt x="3299" y="1429"/>
                  <a:pt x="3049" y="1679"/>
                  <a:pt x="2727" y="1679"/>
                </a:cubicBezTo>
                <a:cubicBezTo>
                  <a:pt x="2406" y="1679"/>
                  <a:pt x="2144" y="1429"/>
                  <a:pt x="2144" y="1096"/>
                </a:cubicBezTo>
                <a:lnTo>
                  <a:pt x="2144" y="727"/>
                </a:lnTo>
                <a:cubicBezTo>
                  <a:pt x="2144" y="500"/>
                  <a:pt x="2322" y="346"/>
                  <a:pt x="2525" y="346"/>
                </a:cubicBezTo>
                <a:close/>
                <a:moveTo>
                  <a:pt x="5894" y="346"/>
                </a:moveTo>
                <a:cubicBezTo>
                  <a:pt x="6120" y="346"/>
                  <a:pt x="6275" y="524"/>
                  <a:pt x="6275" y="727"/>
                </a:cubicBezTo>
                <a:lnTo>
                  <a:pt x="6275" y="1096"/>
                </a:lnTo>
                <a:cubicBezTo>
                  <a:pt x="6299" y="1429"/>
                  <a:pt x="6037" y="1679"/>
                  <a:pt x="5716" y="1679"/>
                </a:cubicBezTo>
                <a:cubicBezTo>
                  <a:pt x="5406" y="1679"/>
                  <a:pt x="5132" y="1429"/>
                  <a:pt x="5132" y="1096"/>
                </a:cubicBezTo>
                <a:lnTo>
                  <a:pt x="5132" y="727"/>
                </a:lnTo>
                <a:cubicBezTo>
                  <a:pt x="5132" y="500"/>
                  <a:pt x="5311" y="346"/>
                  <a:pt x="5525" y="346"/>
                </a:cubicBezTo>
                <a:close/>
                <a:moveTo>
                  <a:pt x="8895" y="346"/>
                </a:moveTo>
                <a:cubicBezTo>
                  <a:pt x="9121" y="346"/>
                  <a:pt x="9287" y="524"/>
                  <a:pt x="9287" y="727"/>
                </a:cubicBezTo>
                <a:lnTo>
                  <a:pt x="9287" y="1096"/>
                </a:lnTo>
                <a:cubicBezTo>
                  <a:pt x="9299" y="1429"/>
                  <a:pt x="9026" y="1679"/>
                  <a:pt x="8716" y="1679"/>
                </a:cubicBezTo>
                <a:cubicBezTo>
                  <a:pt x="8406" y="1679"/>
                  <a:pt x="8144" y="1429"/>
                  <a:pt x="8144" y="1096"/>
                </a:cubicBezTo>
                <a:lnTo>
                  <a:pt x="8144" y="727"/>
                </a:lnTo>
                <a:cubicBezTo>
                  <a:pt x="8144" y="500"/>
                  <a:pt x="8323" y="346"/>
                  <a:pt x="8525" y="346"/>
                </a:cubicBezTo>
                <a:close/>
                <a:moveTo>
                  <a:pt x="2930" y="2036"/>
                </a:moveTo>
                <a:lnTo>
                  <a:pt x="2930" y="2120"/>
                </a:lnTo>
                <a:cubicBezTo>
                  <a:pt x="2930" y="2179"/>
                  <a:pt x="2941" y="2263"/>
                  <a:pt x="2977" y="2310"/>
                </a:cubicBezTo>
                <a:lnTo>
                  <a:pt x="2739" y="2548"/>
                </a:lnTo>
                <a:lnTo>
                  <a:pt x="2703" y="2548"/>
                </a:lnTo>
                <a:lnTo>
                  <a:pt x="2465" y="2310"/>
                </a:lnTo>
                <a:cubicBezTo>
                  <a:pt x="2501" y="2251"/>
                  <a:pt x="2513" y="2191"/>
                  <a:pt x="2513" y="2120"/>
                </a:cubicBezTo>
                <a:lnTo>
                  <a:pt x="2513" y="2036"/>
                </a:lnTo>
                <a:close/>
                <a:moveTo>
                  <a:pt x="5918" y="2036"/>
                </a:moveTo>
                <a:lnTo>
                  <a:pt x="5918" y="2120"/>
                </a:lnTo>
                <a:cubicBezTo>
                  <a:pt x="5918" y="2179"/>
                  <a:pt x="5942" y="2263"/>
                  <a:pt x="5966" y="2310"/>
                </a:cubicBezTo>
                <a:lnTo>
                  <a:pt x="5728" y="2548"/>
                </a:lnTo>
                <a:lnTo>
                  <a:pt x="5704" y="2548"/>
                </a:lnTo>
                <a:lnTo>
                  <a:pt x="5466" y="2310"/>
                </a:lnTo>
                <a:cubicBezTo>
                  <a:pt x="5489" y="2251"/>
                  <a:pt x="5501" y="2191"/>
                  <a:pt x="5501" y="2120"/>
                </a:cubicBezTo>
                <a:lnTo>
                  <a:pt x="5501" y="2036"/>
                </a:lnTo>
                <a:close/>
                <a:moveTo>
                  <a:pt x="8930" y="2036"/>
                </a:moveTo>
                <a:lnTo>
                  <a:pt x="8930" y="2120"/>
                </a:lnTo>
                <a:cubicBezTo>
                  <a:pt x="8930" y="2179"/>
                  <a:pt x="8942" y="2263"/>
                  <a:pt x="8966" y="2310"/>
                </a:cubicBezTo>
                <a:lnTo>
                  <a:pt x="8728" y="2548"/>
                </a:lnTo>
                <a:lnTo>
                  <a:pt x="8704" y="2548"/>
                </a:lnTo>
                <a:lnTo>
                  <a:pt x="8466" y="2310"/>
                </a:lnTo>
                <a:cubicBezTo>
                  <a:pt x="8490" y="2251"/>
                  <a:pt x="8514" y="2191"/>
                  <a:pt x="8514" y="2120"/>
                </a:cubicBezTo>
                <a:lnTo>
                  <a:pt x="8514" y="2036"/>
                </a:lnTo>
                <a:close/>
                <a:moveTo>
                  <a:pt x="1394" y="3525"/>
                </a:moveTo>
                <a:cubicBezTo>
                  <a:pt x="1620" y="3525"/>
                  <a:pt x="1798" y="3703"/>
                  <a:pt x="1798" y="3918"/>
                </a:cubicBezTo>
                <a:lnTo>
                  <a:pt x="1798" y="4287"/>
                </a:lnTo>
                <a:cubicBezTo>
                  <a:pt x="1798" y="4596"/>
                  <a:pt x="1548" y="4870"/>
                  <a:pt x="1215" y="4870"/>
                </a:cubicBezTo>
                <a:cubicBezTo>
                  <a:pt x="905" y="4870"/>
                  <a:pt x="644" y="4608"/>
                  <a:pt x="644" y="4287"/>
                </a:cubicBezTo>
                <a:lnTo>
                  <a:pt x="644" y="3918"/>
                </a:lnTo>
                <a:cubicBezTo>
                  <a:pt x="644" y="3691"/>
                  <a:pt x="822" y="3525"/>
                  <a:pt x="1025" y="3525"/>
                </a:cubicBezTo>
                <a:close/>
                <a:moveTo>
                  <a:pt x="4406" y="3525"/>
                </a:moveTo>
                <a:cubicBezTo>
                  <a:pt x="4632" y="3525"/>
                  <a:pt x="4811" y="3703"/>
                  <a:pt x="4811" y="3918"/>
                </a:cubicBezTo>
                <a:lnTo>
                  <a:pt x="4811" y="4287"/>
                </a:lnTo>
                <a:cubicBezTo>
                  <a:pt x="4811" y="4596"/>
                  <a:pt x="4549" y="4870"/>
                  <a:pt x="4227" y="4870"/>
                </a:cubicBezTo>
                <a:cubicBezTo>
                  <a:pt x="3918" y="4870"/>
                  <a:pt x="3644" y="4608"/>
                  <a:pt x="3644" y="4287"/>
                </a:cubicBezTo>
                <a:lnTo>
                  <a:pt x="3644" y="3918"/>
                </a:lnTo>
                <a:cubicBezTo>
                  <a:pt x="3644" y="3691"/>
                  <a:pt x="3823" y="3525"/>
                  <a:pt x="4037" y="3525"/>
                </a:cubicBezTo>
                <a:close/>
                <a:moveTo>
                  <a:pt x="7394" y="3525"/>
                </a:moveTo>
                <a:cubicBezTo>
                  <a:pt x="7621" y="3525"/>
                  <a:pt x="7799" y="3703"/>
                  <a:pt x="7799" y="3918"/>
                </a:cubicBezTo>
                <a:lnTo>
                  <a:pt x="7799" y="4287"/>
                </a:lnTo>
                <a:cubicBezTo>
                  <a:pt x="7799" y="4596"/>
                  <a:pt x="7537" y="4870"/>
                  <a:pt x="7216" y="4870"/>
                </a:cubicBezTo>
                <a:cubicBezTo>
                  <a:pt x="6906" y="4870"/>
                  <a:pt x="6632" y="4608"/>
                  <a:pt x="6632" y="4287"/>
                </a:cubicBezTo>
                <a:lnTo>
                  <a:pt x="6632" y="3918"/>
                </a:lnTo>
                <a:cubicBezTo>
                  <a:pt x="6632" y="3691"/>
                  <a:pt x="6811" y="3525"/>
                  <a:pt x="7025" y="3525"/>
                </a:cubicBezTo>
                <a:close/>
                <a:moveTo>
                  <a:pt x="10407" y="3525"/>
                </a:moveTo>
                <a:cubicBezTo>
                  <a:pt x="10621" y="3525"/>
                  <a:pt x="10788" y="3703"/>
                  <a:pt x="10788" y="3918"/>
                </a:cubicBezTo>
                <a:lnTo>
                  <a:pt x="10788" y="4287"/>
                </a:lnTo>
                <a:cubicBezTo>
                  <a:pt x="10800" y="4608"/>
                  <a:pt x="10538" y="4870"/>
                  <a:pt x="10216" y="4870"/>
                </a:cubicBezTo>
                <a:cubicBezTo>
                  <a:pt x="9907" y="4870"/>
                  <a:pt x="9645" y="4608"/>
                  <a:pt x="9645" y="4287"/>
                </a:cubicBezTo>
                <a:lnTo>
                  <a:pt x="9645" y="3918"/>
                </a:lnTo>
                <a:cubicBezTo>
                  <a:pt x="9645" y="3691"/>
                  <a:pt x="9823" y="3525"/>
                  <a:pt x="10026" y="3525"/>
                </a:cubicBezTo>
                <a:close/>
                <a:moveTo>
                  <a:pt x="1429" y="5215"/>
                </a:moveTo>
                <a:lnTo>
                  <a:pt x="1429" y="5311"/>
                </a:lnTo>
                <a:cubicBezTo>
                  <a:pt x="1429" y="5370"/>
                  <a:pt x="1441" y="5442"/>
                  <a:pt x="1477" y="5489"/>
                </a:cubicBezTo>
                <a:lnTo>
                  <a:pt x="1239" y="5727"/>
                </a:lnTo>
                <a:lnTo>
                  <a:pt x="1203" y="5727"/>
                </a:lnTo>
                <a:lnTo>
                  <a:pt x="965" y="5489"/>
                </a:lnTo>
                <a:cubicBezTo>
                  <a:pt x="989" y="5430"/>
                  <a:pt x="1013" y="5370"/>
                  <a:pt x="1013" y="5311"/>
                </a:cubicBezTo>
                <a:lnTo>
                  <a:pt x="1013" y="5215"/>
                </a:lnTo>
                <a:close/>
                <a:moveTo>
                  <a:pt x="4430" y="5215"/>
                </a:moveTo>
                <a:lnTo>
                  <a:pt x="4430" y="5311"/>
                </a:lnTo>
                <a:cubicBezTo>
                  <a:pt x="4430" y="5370"/>
                  <a:pt x="4454" y="5442"/>
                  <a:pt x="4477" y="5489"/>
                </a:cubicBezTo>
                <a:lnTo>
                  <a:pt x="4239" y="5727"/>
                </a:lnTo>
                <a:lnTo>
                  <a:pt x="4215" y="5727"/>
                </a:lnTo>
                <a:lnTo>
                  <a:pt x="3977" y="5489"/>
                </a:lnTo>
                <a:cubicBezTo>
                  <a:pt x="4001" y="5430"/>
                  <a:pt x="4013" y="5370"/>
                  <a:pt x="4013" y="5311"/>
                </a:cubicBezTo>
                <a:lnTo>
                  <a:pt x="4013" y="5215"/>
                </a:lnTo>
                <a:close/>
                <a:moveTo>
                  <a:pt x="7418" y="5215"/>
                </a:moveTo>
                <a:lnTo>
                  <a:pt x="7418" y="5311"/>
                </a:lnTo>
                <a:cubicBezTo>
                  <a:pt x="7418" y="5370"/>
                  <a:pt x="7442" y="5442"/>
                  <a:pt x="7466" y="5489"/>
                </a:cubicBezTo>
                <a:lnTo>
                  <a:pt x="7228" y="5727"/>
                </a:lnTo>
                <a:lnTo>
                  <a:pt x="7204" y="5727"/>
                </a:lnTo>
                <a:lnTo>
                  <a:pt x="6966" y="5489"/>
                </a:lnTo>
                <a:cubicBezTo>
                  <a:pt x="6990" y="5430"/>
                  <a:pt x="7001" y="5370"/>
                  <a:pt x="7001" y="5311"/>
                </a:cubicBezTo>
                <a:lnTo>
                  <a:pt x="7001" y="5215"/>
                </a:lnTo>
                <a:close/>
                <a:moveTo>
                  <a:pt x="10419" y="5215"/>
                </a:moveTo>
                <a:lnTo>
                  <a:pt x="10419" y="5311"/>
                </a:lnTo>
                <a:cubicBezTo>
                  <a:pt x="10419" y="5370"/>
                  <a:pt x="10430" y="5442"/>
                  <a:pt x="10454" y="5489"/>
                </a:cubicBezTo>
                <a:lnTo>
                  <a:pt x="10216" y="5727"/>
                </a:lnTo>
                <a:lnTo>
                  <a:pt x="10192" y="5727"/>
                </a:lnTo>
                <a:lnTo>
                  <a:pt x="9954" y="5489"/>
                </a:lnTo>
                <a:cubicBezTo>
                  <a:pt x="9978" y="5430"/>
                  <a:pt x="10002" y="5370"/>
                  <a:pt x="10002" y="5311"/>
                </a:cubicBezTo>
                <a:lnTo>
                  <a:pt x="10002" y="5215"/>
                </a:lnTo>
                <a:close/>
                <a:moveTo>
                  <a:pt x="2584" y="0"/>
                </a:moveTo>
                <a:cubicBezTo>
                  <a:pt x="2191" y="0"/>
                  <a:pt x="1858" y="322"/>
                  <a:pt x="1858" y="727"/>
                </a:cubicBezTo>
                <a:lnTo>
                  <a:pt x="1858" y="1096"/>
                </a:lnTo>
                <a:cubicBezTo>
                  <a:pt x="1858" y="1393"/>
                  <a:pt x="2013" y="1667"/>
                  <a:pt x="2227" y="1846"/>
                </a:cubicBezTo>
                <a:lnTo>
                  <a:pt x="2227" y="2108"/>
                </a:lnTo>
                <a:cubicBezTo>
                  <a:pt x="2227" y="2108"/>
                  <a:pt x="2227" y="2132"/>
                  <a:pt x="2215" y="2132"/>
                </a:cubicBezTo>
                <a:lnTo>
                  <a:pt x="1787" y="2346"/>
                </a:lnTo>
                <a:cubicBezTo>
                  <a:pt x="1608" y="2441"/>
                  <a:pt x="1489" y="2632"/>
                  <a:pt x="1489" y="2846"/>
                </a:cubicBezTo>
                <a:lnTo>
                  <a:pt x="1489" y="3179"/>
                </a:lnTo>
                <a:lnTo>
                  <a:pt x="1096" y="3179"/>
                </a:lnTo>
                <a:cubicBezTo>
                  <a:pt x="703" y="3179"/>
                  <a:pt x="370" y="3513"/>
                  <a:pt x="370" y="3918"/>
                </a:cubicBezTo>
                <a:lnTo>
                  <a:pt x="370" y="4287"/>
                </a:lnTo>
                <a:cubicBezTo>
                  <a:pt x="370" y="4584"/>
                  <a:pt x="524" y="4846"/>
                  <a:pt x="739" y="5025"/>
                </a:cubicBezTo>
                <a:lnTo>
                  <a:pt x="739" y="5299"/>
                </a:lnTo>
                <a:cubicBezTo>
                  <a:pt x="739" y="5299"/>
                  <a:pt x="739" y="5311"/>
                  <a:pt x="727" y="5311"/>
                </a:cubicBezTo>
                <a:lnTo>
                  <a:pt x="298" y="5537"/>
                </a:lnTo>
                <a:cubicBezTo>
                  <a:pt x="120" y="5620"/>
                  <a:pt x="1" y="5823"/>
                  <a:pt x="1" y="6025"/>
                </a:cubicBezTo>
                <a:lnTo>
                  <a:pt x="1" y="7870"/>
                </a:lnTo>
                <a:cubicBezTo>
                  <a:pt x="1" y="8025"/>
                  <a:pt x="48" y="8156"/>
                  <a:pt x="120" y="8275"/>
                </a:cubicBezTo>
                <a:lnTo>
                  <a:pt x="298" y="8561"/>
                </a:lnTo>
                <a:cubicBezTo>
                  <a:pt x="346" y="8621"/>
                  <a:pt x="358" y="8692"/>
                  <a:pt x="358" y="8775"/>
                </a:cubicBezTo>
                <a:lnTo>
                  <a:pt x="358" y="9549"/>
                </a:lnTo>
                <a:cubicBezTo>
                  <a:pt x="358" y="9644"/>
                  <a:pt x="429" y="9716"/>
                  <a:pt x="524" y="9716"/>
                </a:cubicBezTo>
                <a:cubicBezTo>
                  <a:pt x="608" y="9716"/>
                  <a:pt x="679" y="9644"/>
                  <a:pt x="679" y="9549"/>
                </a:cubicBezTo>
                <a:lnTo>
                  <a:pt x="679" y="8775"/>
                </a:lnTo>
                <a:cubicBezTo>
                  <a:pt x="679" y="8632"/>
                  <a:pt x="644" y="8501"/>
                  <a:pt x="560" y="8371"/>
                </a:cubicBezTo>
                <a:lnTo>
                  <a:pt x="382" y="8097"/>
                </a:lnTo>
                <a:cubicBezTo>
                  <a:pt x="346" y="8037"/>
                  <a:pt x="322" y="7966"/>
                  <a:pt x="322" y="7870"/>
                </a:cubicBezTo>
                <a:lnTo>
                  <a:pt x="322" y="6025"/>
                </a:lnTo>
                <a:cubicBezTo>
                  <a:pt x="322" y="5954"/>
                  <a:pt x="370" y="5882"/>
                  <a:pt x="441" y="5846"/>
                </a:cubicBezTo>
                <a:lnTo>
                  <a:pt x="763" y="5692"/>
                </a:lnTo>
                <a:lnTo>
                  <a:pt x="1036" y="5977"/>
                </a:lnTo>
                <a:cubicBezTo>
                  <a:pt x="1120" y="6049"/>
                  <a:pt x="1203" y="6085"/>
                  <a:pt x="1298" y="6085"/>
                </a:cubicBezTo>
                <a:cubicBezTo>
                  <a:pt x="1382" y="6085"/>
                  <a:pt x="1477" y="6049"/>
                  <a:pt x="1548" y="5977"/>
                </a:cubicBezTo>
                <a:lnTo>
                  <a:pt x="1834" y="5692"/>
                </a:lnTo>
                <a:lnTo>
                  <a:pt x="2144" y="5846"/>
                </a:lnTo>
                <a:cubicBezTo>
                  <a:pt x="2215" y="5882"/>
                  <a:pt x="2263" y="5954"/>
                  <a:pt x="2263" y="6025"/>
                </a:cubicBezTo>
                <a:lnTo>
                  <a:pt x="2263" y="7870"/>
                </a:lnTo>
                <a:cubicBezTo>
                  <a:pt x="2263" y="7942"/>
                  <a:pt x="2227" y="8025"/>
                  <a:pt x="2203" y="8097"/>
                </a:cubicBezTo>
                <a:lnTo>
                  <a:pt x="2025" y="8371"/>
                </a:lnTo>
                <a:cubicBezTo>
                  <a:pt x="1953" y="8490"/>
                  <a:pt x="1906" y="8644"/>
                  <a:pt x="1906" y="8775"/>
                </a:cubicBezTo>
                <a:lnTo>
                  <a:pt x="1906" y="9549"/>
                </a:lnTo>
                <a:cubicBezTo>
                  <a:pt x="1906" y="9644"/>
                  <a:pt x="1977" y="9716"/>
                  <a:pt x="2072" y="9716"/>
                </a:cubicBezTo>
                <a:cubicBezTo>
                  <a:pt x="2156" y="9716"/>
                  <a:pt x="2227" y="9644"/>
                  <a:pt x="2227" y="9549"/>
                </a:cubicBezTo>
                <a:lnTo>
                  <a:pt x="2227" y="8775"/>
                </a:lnTo>
                <a:cubicBezTo>
                  <a:pt x="2227" y="8704"/>
                  <a:pt x="2263" y="8632"/>
                  <a:pt x="2287" y="8561"/>
                </a:cubicBezTo>
                <a:lnTo>
                  <a:pt x="2465" y="8275"/>
                </a:lnTo>
                <a:cubicBezTo>
                  <a:pt x="2549" y="8156"/>
                  <a:pt x="2584" y="8001"/>
                  <a:pt x="2584" y="7870"/>
                </a:cubicBezTo>
                <a:lnTo>
                  <a:pt x="2584" y="6025"/>
                </a:lnTo>
                <a:cubicBezTo>
                  <a:pt x="2584" y="5823"/>
                  <a:pt x="2465" y="5644"/>
                  <a:pt x="2287" y="5537"/>
                </a:cubicBezTo>
                <a:lnTo>
                  <a:pt x="1858" y="5311"/>
                </a:lnTo>
                <a:lnTo>
                  <a:pt x="1846" y="5299"/>
                </a:lnTo>
                <a:lnTo>
                  <a:pt x="1846" y="5025"/>
                </a:lnTo>
                <a:cubicBezTo>
                  <a:pt x="2072" y="4870"/>
                  <a:pt x="2215" y="4596"/>
                  <a:pt x="2215" y="4287"/>
                </a:cubicBezTo>
                <a:lnTo>
                  <a:pt x="2215" y="3918"/>
                </a:lnTo>
                <a:cubicBezTo>
                  <a:pt x="2215" y="3644"/>
                  <a:pt x="2072" y="3406"/>
                  <a:pt x="1846" y="3275"/>
                </a:cubicBezTo>
                <a:lnTo>
                  <a:pt x="1846" y="2822"/>
                </a:lnTo>
                <a:cubicBezTo>
                  <a:pt x="1846" y="2751"/>
                  <a:pt x="1894" y="2679"/>
                  <a:pt x="1965" y="2644"/>
                </a:cubicBezTo>
                <a:lnTo>
                  <a:pt x="2275" y="2501"/>
                </a:lnTo>
                <a:lnTo>
                  <a:pt x="2560" y="2786"/>
                </a:lnTo>
                <a:cubicBezTo>
                  <a:pt x="2632" y="2858"/>
                  <a:pt x="2727" y="2882"/>
                  <a:pt x="2810" y="2882"/>
                </a:cubicBezTo>
                <a:cubicBezTo>
                  <a:pt x="2906" y="2882"/>
                  <a:pt x="2989" y="2858"/>
                  <a:pt x="3061" y="2786"/>
                </a:cubicBezTo>
                <a:lnTo>
                  <a:pt x="3346" y="2501"/>
                </a:lnTo>
                <a:lnTo>
                  <a:pt x="3656" y="2644"/>
                </a:lnTo>
                <a:cubicBezTo>
                  <a:pt x="3739" y="2679"/>
                  <a:pt x="3775" y="2751"/>
                  <a:pt x="3775" y="2822"/>
                </a:cubicBezTo>
                <a:lnTo>
                  <a:pt x="3775" y="3275"/>
                </a:lnTo>
                <a:cubicBezTo>
                  <a:pt x="3561" y="3394"/>
                  <a:pt x="3406" y="3632"/>
                  <a:pt x="3406" y="3918"/>
                </a:cubicBezTo>
                <a:lnTo>
                  <a:pt x="3406" y="4287"/>
                </a:lnTo>
                <a:cubicBezTo>
                  <a:pt x="3406" y="4584"/>
                  <a:pt x="3561" y="4846"/>
                  <a:pt x="3775" y="5025"/>
                </a:cubicBezTo>
                <a:lnTo>
                  <a:pt x="3775" y="5299"/>
                </a:lnTo>
                <a:cubicBezTo>
                  <a:pt x="3775" y="5299"/>
                  <a:pt x="3775" y="5311"/>
                  <a:pt x="3763" y="5311"/>
                </a:cubicBezTo>
                <a:lnTo>
                  <a:pt x="3334" y="5537"/>
                </a:lnTo>
                <a:cubicBezTo>
                  <a:pt x="3156" y="5620"/>
                  <a:pt x="3037" y="5823"/>
                  <a:pt x="3037" y="6025"/>
                </a:cubicBezTo>
                <a:lnTo>
                  <a:pt x="3037" y="7870"/>
                </a:lnTo>
                <a:cubicBezTo>
                  <a:pt x="3037" y="8025"/>
                  <a:pt x="3084" y="8156"/>
                  <a:pt x="3156" y="8275"/>
                </a:cubicBezTo>
                <a:lnTo>
                  <a:pt x="3334" y="8561"/>
                </a:lnTo>
                <a:cubicBezTo>
                  <a:pt x="3382" y="8621"/>
                  <a:pt x="3394" y="8692"/>
                  <a:pt x="3394" y="8775"/>
                </a:cubicBezTo>
                <a:lnTo>
                  <a:pt x="3394" y="9549"/>
                </a:lnTo>
                <a:cubicBezTo>
                  <a:pt x="3394" y="9644"/>
                  <a:pt x="3465" y="9716"/>
                  <a:pt x="3561" y="9716"/>
                </a:cubicBezTo>
                <a:cubicBezTo>
                  <a:pt x="3644" y="9716"/>
                  <a:pt x="3715" y="9644"/>
                  <a:pt x="3715" y="9549"/>
                </a:cubicBezTo>
                <a:lnTo>
                  <a:pt x="3715" y="8775"/>
                </a:lnTo>
                <a:cubicBezTo>
                  <a:pt x="3715" y="8632"/>
                  <a:pt x="3680" y="8501"/>
                  <a:pt x="3596" y="8371"/>
                </a:cubicBezTo>
                <a:lnTo>
                  <a:pt x="3418" y="8097"/>
                </a:lnTo>
                <a:cubicBezTo>
                  <a:pt x="3382" y="8037"/>
                  <a:pt x="3358" y="7966"/>
                  <a:pt x="3358" y="7870"/>
                </a:cubicBezTo>
                <a:lnTo>
                  <a:pt x="3358" y="6025"/>
                </a:lnTo>
                <a:cubicBezTo>
                  <a:pt x="3358" y="5954"/>
                  <a:pt x="3406" y="5882"/>
                  <a:pt x="3477" y="5846"/>
                </a:cubicBezTo>
                <a:lnTo>
                  <a:pt x="3799" y="5692"/>
                </a:lnTo>
                <a:lnTo>
                  <a:pt x="4073" y="5977"/>
                </a:lnTo>
                <a:cubicBezTo>
                  <a:pt x="4156" y="6049"/>
                  <a:pt x="4239" y="6085"/>
                  <a:pt x="4334" y="6085"/>
                </a:cubicBezTo>
                <a:cubicBezTo>
                  <a:pt x="4418" y="6085"/>
                  <a:pt x="4513" y="6049"/>
                  <a:pt x="4585" y="5977"/>
                </a:cubicBezTo>
                <a:lnTo>
                  <a:pt x="4870" y="5692"/>
                </a:lnTo>
                <a:lnTo>
                  <a:pt x="5180" y="5846"/>
                </a:lnTo>
                <a:cubicBezTo>
                  <a:pt x="5251" y="5882"/>
                  <a:pt x="5299" y="5954"/>
                  <a:pt x="5299" y="6025"/>
                </a:cubicBezTo>
                <a:lnTo>
                  <a:pt x="5299" y="7870"/>
                </a:lnTo>
                <a:cubicBezTo>
                  <a:pt x="5299" y="7942"/>
                  <a:pt x="5263" y="8025"/>
                  <a:pt x="5239" y="8097"/>
                </a:cubicBezTo>
                <a:lnTo>
                  <a:pt x="5061" y="8371"/>
                </a:lnTo>
                <a:cubicBezTo>
                  <a:pt x="4989" y="8490"/>
                  <a:pt x="4942" y="8644"/>
                  <a:pt x="4942" y="8775"/>
                </a:cubicBezTo>
                <a:lnTo>
                  <a:pt x="4942" y="9549"/>
                </a:lnTo>
                <a:cubicBezTo>
                  <a:pt x="4942" y="9644"/>
                  <a:pt x="5013" y="9716"/>
                  <a:pt x="5108" y="9716"/>
                </a:cubicBezTo>
                <a:cubicBezTo>
                  <a:pt x="5192" y="9716"/>
                  <a:pt x="5263" y="9644"/>
                  <a:pt x="5263" y="9549"/>
                </a:cubicBezTo>
                <a:lnTo>
                  <a:pt x="5263" y="8775"/>
                </a:lnTo>
                <a:cubicBezTo>
                  <a:pt x="5263" y="8704"/>
                  <a:pt x="5299" y="8632"/>
                  <a:pt x="5323" y="8561"/>
                </a:cubicBezTo>
                <a:lnTo>
                  <a:pt x="5501" y="8275"/>
                </a:lnTo>
                <a:cubicBezTo>
                  <a:pt x="5585" y="8156"/>
                  <a:pt x="5620" y="8001"/>
                  <a:pt x="5620" y="7870"/>
                </a:cubicBezTo>
                <a:lnTo>
                  <a:pt x="5620" y="6025"/>
                </a:lnTo>
                <a:cubicBezTo>
                  <a:pt x="5620" y="5823"/>
                  <a:pt x="5501" y="5644"/>
                  <a:pt x="5323" y="5537"/>
                </a:cubicBezTo>
                <a:lnTo>
                  <a:pt x="4894" y="5311"/>
                </a:lnTo>
                <a:lnTo>
                  <a:pt x="4882" y="5299"/>
                </a:lnTo>
                <a:lnTo>
                  <a:pt x="4882" y="5025"/>
                </a:lnTo>
                <a:cubicBezTo>
                  <a:pt x="5108" y="4870"/>
                  <a:pt x="5251" y="4596"/>
                  <a:pt x="5251" y="4287"/>
                </a:cubicBezTo>
                <a:lnTo>
                  <a:pt x="5251" y="3918"/>
                </a:lnTo>
                <a:cubicBezTo>
                  <a:pt x="5251" y="3644"/>
                  <a:pt x="5108" y="3406"/>
                  <a:pt x="4882" y="3275"/>
                </a:cubicBezTo>
                <a:lnTo>
                  <a:pt x="4882" y="2822"/>
                </a:lnTo>
                <a:cubicBezTo>
                  <a:pt x="4882" y="2751"/>
                  <a:pt x="4930" y="2679"/>
                  <a:pt x="5001" y="2644"/>
                </a:cubicBezTo>
                <a:lnTo>
                  <a:pt x="5311" y="2501"/>
                </a:lnTo>
                <a:lnTo>
                  <a:pt x="5597" y="2786"/>
                </a:lnTo>
                <a:cubicBezTo>
                  <a:pt x="5668" y="2858"/>
                  <a:pt x="5763" y="2882"/>
                  <a:pt x="5847" y="2882"/>
                </a:cubicBezTo>
                <a:cubicBezTo>
                  <a:pt x="5942" y="2882"/>
                  <a:pt x="6025" y="2858"/>
                  <a:pt x="6097" y="2786"/>
                </a:cubicBezTo>
                <a:lnTo>
                  <a:pt x="6382" y="2501"/>
                </a:lnTo>
                <a:lnTo>
                  <a:pt x="6692" y="2644"/>
                </a:lnTo>
                <a:cubicBezTo>
                  <a:pt x="6775" y="2679"/>
                  <a:pt x="6811" y="2751"/>
                  <a:pt x="6811" y="2822"/>
                </a:cubicBezTo>
                <a:lnTo>
                  <a:pt x="6811" y="3275"/>
                </a:lnTo>
                <a:cubicBezTo>
                  <a:pt x="6597" y="3394"/>
                  <a:pt x="6442" y="3632"/>
                  <a:pt x="6442" y="3918"/>
                </a:cubicBezTo>
                <a:lnTo>
                  <a:pt x="6442" y="4287"/>
                </a:lnTo>
                <a:cubicBezTo>
                  <a:pt x="6442" y="4584"/>
                  <a:pt x="6597" y="4846"/>
                  <a:pt x="6811" y="5025"/>
                </a:cubicBezTo>
                <a:lnTo>
                  <a:pt x="6811" y="5299"/>
                </a:lnTo>
                <a:cubicBezTo>
                  <a:pt x="6811" y="5299"/>
                  <a:pt x="6811" y="5311"/>
                  <a:pt x="6799" y="5311"/>
                </a:cubicBezTo>
                <a:lnTo>
                  <a:pt x="6370" y="5537"/>
                </a:lnTo>
                <a:cubicBezTo>
                  <a:pt x="6192" y="5620"/>
                  <a:pt x="6073" y="5823"/>
                  <a:pt x="6073" y="6025"/>
                </a:cubicBezTo>
                <a:lnTo>
                  <a:pt x="6073" y="7870"/>
                </a:lnTo>
                <a:cubicBezTo>
                  <a:pt x="6073" y="8025"/>
                  <a:pt x="6120" y="8156"/>
                  <a:pt x="6192" y="8275"/>
                </a:cubicBezTo>
                <a:lnTo>
                  <a:pt x="6370" y="8561"/>
                </a:lnTo>
                <a:cubicBezTo>
                  <a:pt x="6418" y="8621"/>
                  <a:pt x="6430" y="8692"/>
                  <a:pt x="6430" y="8775"/>
                </a:cubicBezTo>
                <a:lnTo>
                  <a:pt x="6430" y="9549"/>
                </a:lnTo>
                <a:cubicBezTo>
                  <a:pt x="6430" y="9644"/>
                  <a:pt x="6501" y="9716"/>
                  <a:pt x="6597" y="9716"/>
                </a:cubicBezTo>
                <a:cubicBezTo>
                  <a:pt x="6680" y="9716"/>
                  <a:pt x="6751" y="9644"/>
                  <a:pt x="6751" y="9549"/>
                </a:cubicBezTo>
                <a:lnTo>
                  <a:pt x="6751" y="8775"/>
                </a:lnTo>
                <a:cubicBezTo>
                  <a:pt x="6751" y="8632"/>
                  <a:pt x="6716" y="8501"/>
                  <a:pt x="6632" y="8371"/>
                </a:cubicBezTo>
                <a:lnTo>
                  <a:pt x="6454" y="8097"/>
                </a:lnTo>
                <a:cubicBezTo>
                  <a:pt x="6418" y="8037"/>
                  <a:pt x="6394" y="7966"/>
                  <a:pt x="6394" y="7870"/>
                </a:cubicBezTo>
                <a:lnTo>
                  <a:pt x="6394" y="6025"/>
                </a:lnTo>
                <a:cubicBezTo>
                  <a:pt x="6394" y="5954"/>
                  <a:pt x="6442" y="5882"/>
                  <a:pt x="6513" y="5846"/>
                </a:cubicBezTo>
                <a:lnTo>
                  <a:pt x="6835" y="5692"/>
                </a:lnTo>
                <a:lnTo>
                  <a:pt x="7109" y="5977"/>
                </a:lnTo>
                <a:cubicBezTo>
                  <a:pt x="7192" y="6049"/>
                  <a:pt x="7275" y="6085"/>
                  <a:pt x="7371" y="6085"/>
                </a:cubicBezTo>
                <a:cubicBezTo>
                  <a:pt x="7454" y="6085"/>
                  <a:pt x="7549" y="6049"/>
                  <a:pt x="7621" y="5977"/>
                </a:cubicBezTo>
                <a:lnTo>
                  <a:pt x="7906" y="5692"/>
                </a:lnTo>
                <a:lnTo>
                  <a:pt x="8216" y="5846"/>
                </a:lnTo>
                <a:cubicBezTo>
                  <a:pt x="8287" y="5882"/>
                  <a:pt x="8335" y="5954"/>
                  <a:pt x="8335" y="6025"/>
                </a:cubicBezTo>
                <a:lnTo>
                  <a:pt x="8335" y="7870"/>
                </a:lnTo>
                <a:cubicBezTo>
                  <a:pt x="8335" y="7942"/>
                  <a:pt x="8299" y="8025"/>
                  <a:pt x="8275" y="8097"/>
                </a:cubicBezTo>
                <a:lnTo>
                  <a:pt x="8097" y="8371"/>
                </a:lnTo>
                <a:cubicBezTo>
                  <a:pt x="8025" y="8490"/>
                  <a:pt x="7978" y="8644"/>
                  <a:pt x="7978" y="8775"/>
                </a:cubicBezTo>
                <a:lnTo>
                  <a:pt x="7978" y="9549"/>
                </a:lnTo>
                <a:cubicBezTo>
                  <a:pt x="7978" y="9644"/>
                  <a:pt x="8049" y="9716"/>
                  <a:pt x="8144" y="9716"/>
                </a:cubicBezTo>
                <a:cubicBezTo>
                  <a:pt x="8228" y="9716"/>
                  <a:pt x="8299" y="9644"/>
                  <a:pt x="8299" y="9549"/>
                </a:cubicBezTo>
                <a:lnTo>
                  <a:pt x="8299" y="8775"/>
                </a:lnTo>
                <a:cubicBezTo>
                  <a:pt x="8299" y="8704"/>
                  <a:pt x="8335" y="8632"/>
                  <a:pt x="8359" y="8561"/>
                </a:cubicBezTo>
                <a:lnTo>
                  <a:pt x="8537" y="8275"/>
                </a:lnTo>
                <a:cubicBezTo>
                  <a:pt x="8621" y="8156"/>
                  <a:pt x="8656" y="8001"/>
                  <a:pt x="8656" y="7870"/>
                </a:cubicBezTo>
                <a:lnTo>
                  <a:pt x="8656" y="6025"/>
                </a:lnTo>
                <a:cubicBezTo>
                  <a:pt x="8656" y="5823"/>
                  <a:pt x="8537" y="5644"/>
                  <a:pt x="8359" y="5537"/>
                </a:cubicBezTo>
                <a:lnTo>
                  <a:pt x="7930" y="5311"/>
                </a:lnTo>
                <a:lnTo>
                  <a:pt x="7918" y="5299"/>
                </a:lnTo>
                <a:lnTo>
                  <a:pt x="7918" y="5025"/>
                </a:lnTo>
                <a:cubicBezTo>
                  <a:pt x="8144" y="4870"/>
                  <a:pt x="8287" y="4596"/>
                  <a:pt x="8287" y="4287"/>
                </a:cubicBezTo>
                <a:lnTo>
                  <a:pt x="8287" y="3918"/>
                </a:lnTo>
                <a:cubicBezTo>
                  <a:pt x="8287" y="3644"/>
                  <a:pt x="8144" y="3406"/>
                  <a:pt x="7918" y="3275"/>
                </a:cubicBezTo>
                <a:lnTo>
                  <a:pt x="7918" y="2822"/>
                </a:lnTo>
                <a:cubicBezTo>
                  <a:pt x="7918" y="2751"/>
                  <a:pt x="7966" y="2679"/>
                  <a:pt x="8037" y="2644"/>
                </a:cubicBezTo>
                <a:lnTo>
                  <a:pt x="8347" y="2501"/>
                </a:lnTo>
                <a:lnTo>
                  <a:pt x="8633" y="2786"/>
                </a:lnTo>
                <a:cubicBezTo>
                  <a:pt x="8704" y="2858"/>
                  <a:pt x="8799" y="2882"/>
                  <a:pt x="8883" y="2882"/>
                </a:cubicBezTo>
                <a:cubicBezTo>
                  <a:pt x="8978" y="2882"/>
                  <a:pt x="9061" y="2858"/>
                  <a:pt x="9133" y="2786"/>
                </a:cubicBezTo>
                <a:lnTo>
                  <a:pt x="9418" y="2501"/>
                </a:lnTo>
                <a:lnTo>
                  <a:pt x="9728" y="2644"/>
                </a:lnTo>
                <a:cubicBezTo>
                  <a:pt x="9811" y="2679"/>
                  <a:pt x="9847" y="2751"/>
                  <a:pt x="9847" y="2822"/>
                </a:cubicBezTo>
                <a:lnTo>
                  <a:pt x="9847" y="3275"/>
                </a:lnTo>
                <a:cubicBezTo>
                  <a:pt x="9633" y="3394"/>
                  <a:pt x="9478" y="3632"/>
                  <a:pt x="9478" y="3918"/>
                </a:cubicBezTo>
                <a:lnTo>
                  <a:pt x="9478" y="4287"/>
                </a:lnTo>
                <a:cubicBezTo>
                  <a:pt x="9478" y="4584"/>
                  <a:pt x="9633" y="4846"/>
                  <a:pt x="9847" y="5025"/>
                </a:cubicBezTo>
                <a:lnTo>
                  <a:pt x="9847" y="5299"/>
                </a:lnTo>
                <a:cubicBezTo>
                  <a:pt x="9847" y="5299"/>
                  <a:pt x="9847" y="5311"/>
                  <a:pt x="9835" y="5311"/>
                </a:cubicBezTo>
                <a:lnTo>
                  <a:pt x="9407" y="5537"/>
                </a:lnTo>
                <a:cubicBezTo>
                  <a:pt x="9228" y="5620"/>
                  <a:pt x="9109" y="5823"/>
                  <a:pt x="9109" y="6025"/>
                </a:cubicBezTo>
                <a:lnTo>
                  <a:pt x="9109" y="7870"/>
                </a:lnTo>
                <a:cubicBezTo>
                  <a:pt x="9109" y="8025"/>
                  <a:pt x="9157" y="8156"/>
                  <a:pt x="9228" y="8275"/>
                </a:cubicBezTo>
                <a:lnTo>
                  <a:pt x="9407" y="8561"/>
                </a:lnTo>
                <a:cubicBezTo>
                  <a:pt x="9454" y="8621"/>
                  <a:pt x="9466" y="8692"/>
                  <a:pt x="9466" y="8775"/>
                </a:cubicBezTo>
                <a:lnTo>
                  <a:pt x="9466" y="9549"/>
                </a:lnTo>
                <a:cubicBezTo>
                  <a:pt x="9466" y="9644"/>
                  <a:pt x="9538" y="9716"/>
                  <a:pt x="9633" y="9716"/>
                </a:cubicBezTo>
                <a:cubicBezTo>
                  <a:pt x="9716" y="9716"/>
                  <a:pt x="9788" y="9644"/>
                  <a:pt x="9788" y="9549"/>
                </a:cubicBezTo>
                <a:lnTo>
                  <a:pt x="9788" y="8775"/>
                </a:lnTo>
                <a:cubicBezTo>
                  <a:pt x="9788" y="8632"/>
                  <a:pt x="9752" y="8501"/>
                  <a:pt x="9668" y="8371"/>
                </a:cubicBezTo>
                <a:lnTo>
                  <a:pt x="9490" y="8097"/>
                </a:lnTo>
                <a:cubicBezTo>
                  <a:pt x="9454" y="8037"/>
                  <a:pt x="9430" y="7966"/>
                  <a:pt x="9430" y="7870"/>
                </a:cubicBezTo>
                <a:lnTo>
                  <a:pt x="9430" y="6025"/>
                </a:lnTo>
                <a:cubicBezTo>
                  <a:pt x="9430" y="5954"/>
                  <a:pt x="9478" y="5882"/>
                  <a:pt x="9549" y="5846"/>
                </a:cubicBezTo>
                <a:lnTo>
                  <a:pt x="9871" y="5692"/>
                </a:lnTo>
                <a:lnTo>
                  <a:pt x="10145" y="5977"/>
                </a:lnTo>
                <a:cubicBezTo>
                  <a:pt x="10228" y="6049"/>
                  <a:pt x="10311" y="6085"/>
                  <a:pt x="10407" y="6085"/>
                </a:cubicBezTo>
                <a:cubicBezTo>
                  <a:pt x="10490" y="6085"/>
                  <a:pt x="10585" y="6049"/>
                  <a:pt x="10657" y="5977"/>
                </a:cubicBezTo>
                <a:lnTo>
                  <a:pt x="10942" y="5692"/>
                </a:lnTo>
                <a:lnTo>
                  <a:pt x="11252" y="5846"/>
                </a:lnTo>
                <a:cubicBezTo>
                  <a:pt x="11323" y="5882"/>
                  <a:pt x="11371" y="5954"/>
                  <a:pt x="11371" y="6025"/>
                </a:cubicBezTo>
                <a:lnTo>
                  <a:pt x="11371" y="7870"/>
                </a:lnTo>
                <a:cubicBezTo>
                  <a:pt x="11371" y="7942"/>
                  <a:pt x="11335" y="8025"/>
                  <a:pt x="11312" y="8097"/>
                </a:cubicBezTo>
                <a:lnTo>
                  <a:pt x="11133" y="8371"/>
                </a:lnTo>
                <a:cubicBezTo>
                  <a:pt x="11062" y="8490"/>
                  <a:pt x="11014" y="8644"/>
                  <a:pt x="11014" y="8775"/>
                </a:cubicBezTo>
                <a:lnTo>
                  <a:pt x="11014" y="9549"/>
                </a:lnTo>
                <a:cubicBezTo>
                  <a:pt x="11014" y="9644"/>
                  <a:pt x="11085" y="9716"/>
                  <a:pt x="11181" y="9716"/>
                </a:cubicBezTo>
                <a:cubicBezTo>
                  <a:pt x="11264" y="9716"/>
                  <a:pt x="11335" y="9644"/>
                  <a:pt x="11335" y="9549"/>
                </a:cubicBezTo>
                <a:lnTo>
                  <a:pt x="11335" y="8775"/>
                </a:lnTo>
                <a:cubicBezTo>
                  <a:pt x="11335" y="8704"/>
                  <a:pt x="11371" y="8632"/>
                  <a:pt x="11395" y="8561"/>
                </a:cubicBezTo>
                <a:lnTo>
                  <a:pt x="11573" y="8275"/>
                </a:lnTo>
                <a:cubicBezTo>
                  <a:pt x="11657" y="8156"/>
                  <a:pt x="11693" y="8001"/>
                  <a:pt x="11693" y="7870"/>
                </a:cubicBezTo>
                <a:lnTo>
                  <a:pt x="11693" y="6025"/>
                </a:lnTo>
                <a:cubicBezTo>
                  <a:pt x="11514" y="5823"/>
                  <a:pt x="11395" y="5620"/>
                  <a:pt x="11204" y="5537"/>
                </a:cubicBezTo>
                <a:lnTo>
                  <a:pt x="10776" y="5311"/>
                </a:lnTo>
                <a:lnTo>
                  <a:pt x="10764" y="5299"/>
                </a:lnTo>
                <a:lnTo>
                  <a:pt x="10764" y="5025"/>
                </a:lnTo>
                <a:cubicBezTo>
                  <a:pt x="10978" y="4870"/>
                  <a:pt x="11133" y="4596"/>
                  <a:pt x="11133" y="4287"/>
                </a:cubicBezTo>
                <a:lnTo>
                  <a:pt x="11133" y="3918"/>
                </a:lnTo>
                <a:cubicBezTo>
                  <a:pt x="11133" y="3513"/>
                  <a:pt x="10800" y="3179"/>
                  <a:pt x="10407" y="3179"/>
                </a:cubicBezTo>
                <a:lnTo>
                  <a:pt x="10014" y="3179"/>
                </a:lnTo>
                <a:lnTo>
                  <a:pt x="10014" y="2846"/>
                </a:lnTo>
                <a:cubicBezTo>
                  <a:pt x="10014" y="2632"/>
                  <a:pt x="9895" y="2453"/>
                  <a:pt x="9716" y="2346"/>
                </a:cubicBezTo>
                <a:lnTo>
                  <a:pt x="9287" y="2132"/>
                </a:lnTo>
                <a:lnTo>
                  <a:pt x="9276" y="2108"/>
                </a:lnTo>
                <a:lnTo>
                  <a:pt x="9276" y="1846"/>
                </a:lnTo>
                <a:cubicBezTo>
                  <a:pt x="9490" y="1679"/>
                  <a:pt x="9645" y="1417"/>
                  <a:pt x="9645" y="1096"/>
                </a:cubicBezTo>
                <a:lnTo>
                  <a:pt x="9645" y="727"/>
                </a:lnTo>
                <a:cubicBezTo>
                  <a:pt x="9645" y="322"/>
                  <a:pt x="9311" y="0"/>
                  <a:pt x="8918" y="0"/>
                </a:cubicBezTo>
                <a:lnTo>
                  <a:pt x="8537" y="0"/>
                </a:lnTo>
                <a:cubicBezTo>
                  <a:pt x="8133" y="0"/>
                  <a:pt x="7811" y="322"/>
                  <a:pt x="7811" y="727"/>
                </a:cubicBezTo>
                <a:lnTo>
                  <a:pt x="7811" y="1096"/>
                </a:lnTo>
                <a:cubicBezTo>
                  <a:pt x="7811" y="1393"/>
                  <a:pt x="7966" y="1667"/>
                  <a:pt x="8180" y="1846"/>
                </a:cubicBezTo>
                <a:lnTo>
                  <a:pt x="8180" y="2108"/>
                </a:lnTo>
                <a:cubicBezTo>
                  <a:pt x="8180" y="2108"/>
                  <a:pt x="8180" y="2132"/>
                  <a:pt x="8168" y="2132"/>
                </a:cubicBezTo>
                <a:lnTo>
                  <a:pt x="7740" y="2346"/>
                </a:lnTo>
                <a:cubicBezTo>
                  <a:pt x="7561" y="2441"/>
                  <a:pt x="7442" y="2632"/>
                  <a:pt x="7442" y="2846"/>
                </a:cubicBezTo>
                <a:lnTo>
                  <a:pt x="7442" y="3179"/>
                </a:lnTo>
                <a:lnTo>
                  <a:pt x="7037" y="3179"/>
                </a:lnTo>
                <a:lnTo>
                  <a:pt x="7037" y="2846"/>
                </a:lnTo>
                <a:cubicBezTo>
                  <a:pt x="7037" y="2632"/>
                  <a:pt x="6918" y="2453"/>
                  <a:pt x="6740" y="2346"/>
                </a:cubicBezTo>
                <a:lnTo>
                  <a:pt x="6311" y="2132"/>
                </a:lnTo>
                <a:lnTo>
                  <a:pt x="6299" y="2108"/>
                </a:lnTo>
                <a:lnTo>
                  <a:pt x="6299" y="1846"/>
                </a:lnTo>
                <a:cubicBezTo>
                  <a:pt x="6513" y="1679"/>
                  <a:pt x="6668" y="1417"/>
                  <a:pt x="6668" y="1096"/>
                </a:cubicBezTo>
                <a:lnTo>
                  <a:pt x="6668" y="727"/>
                </a:lnTo>
                <a:cubicBezTo>
                  <a:pt x="6668" y="322"/>
                  <a:pt x="6335" y="0"/>
                  <a:pt x="5942" y="0"/>
                </a:cubicBezTo>
                <a:lnTo>
                  <a:pt x="5561" y="0"/>
                </a:lnTo>
                <a:cubicBezTo>
                  <a:pt x="5168" y="0"/>
                  <a:pt x="4835" y="322"/>
                  <a:pt x="4835" y="727"/>
                </a:cubicBezTo>
                <a:lnTo>
                  <a:pt x="4835" y="1096"/>
                </a:lnTo>
                <a:cubicBezTo>
                  <a:pt x="4835" y="1393"/>
                  <a:pt x="4989" y="1667"/>
                  <a:pt x="5204" y="1846"/>
                </a:cubicBezTo>
                <a:lnTo>
                  <a:pt x="5204" y="2108"/>
                </a:lnTo>
                <a:cubicBezTo>
                  <a:pt x="5204" y="2108"/>
                  <a:pt x="5204" y="2132"/>
                  <a:pt x="5192" y="2132"/>
                </a:cubicBezTo>
                <a:lnTo>
                  <a:pt x="4763" y="2346"/>
                </a:lnTo>
                <a:cubicBezTo>
                  <a:pt x="4585" y="2441"/>
                  <a:pt x="4465" y="2632"/>
                  <a:pt x="4465" y="2846"/>
                </a:cubicBezTo>
                <a:lnTo>
                  <a:pt x="4465" y="3179"/>
                </a:lnTo>
                <a:lnTo>
                  <a:pt x="4061" y="3179"/>
                </a:lnTo>
                <a:lnTo>
                  <a:pt x="4061" y="2846"/>
                </a:lnTo>
                <a:cubicBezTo>
                  <a:pt x="4061" y="2632"/>
                  <a:pt x="3942" y="2453"/>
                  <a:pt x="3763" y="2346"/>
                </a:cubicBezTo>
                <a:lnTo>
                  <a:pt x="3334" y="2132"/>
                </a:lnTo>
                <a:lnTo>
                  <a:pt x="3322" y="2108"/>
                </a:lnTo>
                <a:lnTo>
                  <a:pt x="3322" y="1846"/>
                </a:lnTo>
                <a:cubicBezTo>
                  <a:pt x="3537" y="1679"/>
                  <a:pt x="3692" y="1417"/>
                  <a:pt x="3692" y="1096"/>
                </a:cubicBezTo>
                <a:lnTo>
                  <a:pt x="3692" y="727"/>
                </a:lnTo>
                <a:cubicBezTo>
                  <a:pt x="3692" y="322"/>
                  <a:pt x="3358" y="0"/>
                  <a:pt x="2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89" name="Google Shape;789;p32"/>
          <p:cNvGrpSpPr/>
          <p:nvPr/>
        </p:nvGrpSpPr>
        <p:grpSpPr>
          <a:xfrm>
            <a:off x="4943153" y="1873802"/>
            <a:ext cx="434838" cy="424564"/>
            <a:chOff x="7582302" y="1499934"/>
            <a:chExt cx="369133" cy="360411"/>
          </a:xfrm>
        </p:grpSpPr>
        <p:sp>
          <p:nvSpPr>
            <p:cNvPr id="790" name="Google Shape;790;p32"/>
            <p:cNvSpPr/>
            <p:nvPr/>
          </p:nvSpPr>
          <p:spPr>
            <a:xfrm>
              <a:off x="7582302" y="1499934"/>
              <a:ext cx="369133" cy="360411"/>
            </a:xfrm>
            <a:custGeom>
              <a:avLst/>
              <a:gdLst/>
              <a:ahLst/>
              <a:cxnLst/>
              <a:rect l="l" t="t" r="r" b="b"/>
              <a:pathLst>
                <a:path w="11597" h="11323" extrusionOk="0">
                  <a:moveTo>
                    <a:pt x="7204" y="595"/>
                  </a:moveTo>
                  <a:cubicBezTo>
                    <a:pt x="7418" y="595"/>
                    <a:pt x="7573" y="738"/>
                    <a:pt x="7608" y="917"/>
                  </a:cubicBezTo>
                  <a:cubicBezTo>
                    <a:pt x="7608" y="941"/>
                    <a:pt x="7620" y="976"/>
                    <a:pt x="7620" y="1000"/>
                  </a:cubicBezTo>
                  <a:lnTo>
                    <a:pt x="7620" y="1750"/>
                  </a:lnTo>
                  <a:lnTo>
                    <a:pt x="3322" y="1750"/>
                  </a:lnTo>
                  <a:lnTo>
                    <a:pt x="3322" y="1631"/>
                  </a:lnTo>
                  <a:cubicBezTo>
                    <a:pt x="3322" y="1227"/>
                    <a:pt x="3191" y="869"/>
                    <a:pt x="2953" y="595"/>
                  </a:cubicBezTo>
                  <a:close/>
                  <a:moveTo>
                    <a:pt x="1667" y="310"/>
                  </a:moveTo>
                  <a:cubicBezTo>
                    <a:pt x="2405" y="310"/>
                    <a:pt x="3001" y="905"/>
                    <a:pt x="3001" y="1631"/>
                  </a:cubicBezTo>
                  <a:cubicBezTo>
                    <a:pt x="3001" y="2358"/>
                    <a:pt x="2405" y="2953"/>
                    <a:pt x="1667" y="2953"/>
                  </a:cubicBezTo>
                  <a:cubicBezTo>
                    <a:pt x="941" y="2953"/>
                    <a:pt x="346" y="2358"/>
                    <a:pt x="346" y="1631"/>
                  </a:cubicBezTo>
                  <a:cubicBezTo>
                    <a:pt x="346" y="905"/>
                    <a:pt x="941" y="310"/>
                    <a:pt x="1667" y="310"/>
                  </a:cubicBezTo>
                  <a:close/>
                  <a:moveTo>
                    <a:pt x="7644" y="9775"/>
                  </a:moveTo>
                  <a:lnTo>
                    <a:pt x="7644" y="10513"/>
                  </a:lnTo>
                  <a:cubicBezTo>
                    <a:pt x="7644" y="10549"/>
                    <a:pt x="7644" y="10573"/>
                    <a:pt x="7620" y="10609"/>
                  </a:cubicBezTo>
                  <a:cubicBezTo>
                    <a:pt x="7585" y="10799"/>
                    <a:pt x="7418" y="10930"/>
                    <a:pt x="7227" y="10930"/>
                  </a:cubicBezTo>
                  <a:lnTo>
                    <a:pt x="2358" y="10930"/>
                  </a:lnTo>
                  <a:cubicBezTo>
                    <a:pt x="2131" y="10930"/>
                    <a:pt x="1941" y="10740"/>
                    <a:pt x="1941" y="10513"/>
                  </a:cubicBezTo>
                  <a:lnTo>
                    <a:pt x="1941" y="9775"/>
                  </a:lnTo>
                  <a:close/>
                  <a:moveTo>
                    <a:pt x="1667" y="0"/>
                  </a:moveTo>
                  <a:cubicBezTo>
                    <a:pt x="750" y="0"/>
                    <a:pt x="0" y="738"/>
                    <a:pt x="0" y="1667"/>
                  </a:cubicBezTo>
                  <a:cubicBezTo>
                    <a:pt x="0" y="2560"/>
                    <a:pt x="715" y="3298"/>
                    <a:pt x="1608" y="3334"/>
                  </a:cubicBezTo>
                  <a:lnTo>
                    <a:pt x="1608" y="4917"/>
                  </a:lnTo>
                  <a:cubicBezTo>
                    <a:pt x="1608" y="5013"/>
                    <a:pt x="1691" y="5084"/>
                    <a:pt x="1774" y="5084"/>
                  </a:cubicBezTo>
                  <a:cubicBezTo>
                    <a:pt x="1858" y="5084"/>
                    <a:pt x="1941" y="5013"/>
                    <a:pt x="1941" y="4917"/>
                  </a:cubicBezTo>
                  <a:lnTo>
                    <a:pt x="1941" y="3310"/>
                  </a:lnTo>
                  <a:cubicBezTo>
                    <a:pt x="2572" y="3203"/>
                    <a:pt x="3096" y="2739"/>
                    <a:pt x="3263" y="2119"/>
                  </a:cubicBezTo>
                  <a:lnTo>
                    <a:pt x="7644" y="2119"/>
                  </a:lnTo>
                  <a:lnTo>
                    <a:pt x="7644" y="3489"/>
                  </a:lnTo>
                  <a:lnTo>
                    <a:pt x="4929" y="3489"/>
                  </a:lnTo>
                  <a:lnTo>
                    <a:pt x="4929" y="2905"/>
                  </a:lnTo>
                  <a:cubicBezTo>
                    <a:pt x="4929" y="2822"/>
                    <a:pt x="4858" y="2751"/>
                    <a:pt x="4763" y="2751"/>
                  </a:cubicBezTo>
                  <a:cubicBezTo>
                    <a:pt x="4679" y="2751"/>
                    <a:pt x="4608" y="2822"/>
                    <a:pt x="4608" y="2905"/>
                  </a:cubicBezTo>
                  <a:lnTo>
                    <a:pt x="4608" y="3882"/>
                  </a:lnTo>
                  <a:lnTo>
                    <a:pt x="4608" y="7715"/>
                  </a:lnTo>
                  <a:lnTo>
                    <a:pt x="4608" y="8692"/>
                  </a:lnTo>
                  <a:cubicBezTo>
                    <a:pt x="4608" y="8775"/>
                    <a:pt x="4679" y="8847"/>
                    <a:pt x="4763" y="8847"/>
                  </a:cubicBezTo>
                  <a:cubicBezTo>
                    <a:pt x="4858" y="8847"/>
                    <a:pt x="4929" y="8775"/>
                    <a:pt x="4929" y="8692"/>
                  </a:cubicBezTo>
                  <a:lnTo>
                    <a:pt x="4929" y="8096"/>
                  </a:lnTo>
                  <a:lnTo>
                    <a:pt x="7644" y="8096"/>
                  </a:lnTo>
                  <a:lnTo>
                    <a:pt x="7644" y="9478"/>
                  </a:lnTo>
                  <a:lnTo>
                    <a:pt x="1941" y="9478"/>
                  </a:lnTo>
                  <a:lnTo>
                    <a:pt x="1941" y="5668"/>
                  </a:lnTo>
                  <a:cubicBezTo>
                    <a:pt x="1941" y="5572"/>
                    <a:pt x="1870" y="5501"/>
                    <a:pt x="1774" y="5501"/>
                  </a:cubicBezTo>
                  <a:cubicBezTo>
                    <a:pt x="1691" y="5501"/>
                    <a:pt x="1608" y="5572"/>
                    <a:pt x="1608" y="5668"/>
                  </a:cubicBezTo>
                  <a:lnTo>
                    <a:pt x="1608" y="9656"/>
                  </a:lnTo>
                  <a:lnTo>
                    <a:pt x="1608" y="10561"/>
                  </a:lnTo>
                  <a:cubicBezTo>
                    <a:pt x="1608" y="10978"/>
                    <a:pt x="1953" y="11323"/>
                    <a:pt x="2370" y="11323"/>
                  </a:cubicBezTo>
                  <a:lnTo>
                    <a:pt x="7239" y="11323"/>
                  </a:lnTo>
                  <a:cubicBezTo>
                    <a:pt x="7620" y="11323"/>
                    <a:pt x="7954" y="11025"/>
                    <a:pt x="8001" y="10632"/>
                  </a:cubicBezTo>
                  <a:lnTo>
                    <a:pt x="8001" y="10561"/>
                  </a:lnTo>
                  <a:lnTo>
                    <a:pt x="8001" y="9656"/>
                  </a:lnTo>
                  <a:lnTo>
                    <a:pt x="8001" y="8096"/>
                  </a:lnTo>
                  <a:lnTo>
                    <a:pt x="9025" y="8096"/>
                  </a:lnTo>
                  <a:cubicBezTo>
                    <a:pt x="9109" y="8096"/>
                    <a:pt x="9192" y="8013"/>
                    <a:pt x="9192" y="7930"/>
                  </a:cubicBezTo>
                  <a:cubicBezTo>
                    <a:pt x="9192" y="7834"/>
                    <a:pt x="9109" y="7763"/>
                    <a:pt x="9025" y="7763"/>
                  </a:cubicBezTo>
                  <a:lnTo>
                    <a:pt x="4977" y="7763"/>
                  </a:lnTo>
                  <a:cubicBezTo>
                    <a:pt x="4965" y="7763"/>
                    <a:pt x="4941" y="7751"/>
                    <a:pt x="4941" y="7727"/>
                  </a:cubicBezTo>
                  <a:lnTo>
                    <a:pt x="4941" y="3894"/>
                  </a:lnTo>
                  <a:cubicBezTo>
                    <a:pt x="4941" y="3882"/>
                    <a:pt x="4965" y="3858"/>
                    <a:pt x="4977" y="3858"/>
                  </a:cubicBezTo>
                  <a:lnTo>
                    <a:pt x="11228" y="3858"/>
                  </a:lnTo>
                  <a:cubicBezTo>
                    <a:pt x="11240" y="3858"/>
                    <a:pt x="11252" y="3882"/>
                    <a:pt x="11252" y="3894"/>
                  </a:cubicBezTo>
                  <a:lnTo>
                    <a:pt x="11252" y="7727"/>
                  </a:lnTo>
                  <a:cubicBezTo>
                    <a:pt x="11252" y="7751"/>
                    <a:pt x="11240" y="7763"/>
                    <a:pt x="11228" y="7763"/>
                  </a:cubicBezTo>
                  <a:lnTo>
                    <a:pt x="9763" y="7763"/>
                  </a:lnTo>
                  <a:cubicBezTo>
                    <a:pt x="9680" y="7763"/>
                    <a:pt x="9609" y="7834"/>
                    <a:pt x="9609" y="7930"/>
                  </a:cubicBezTo>
                  <a:cubicBezTo>
                    <a:pt x="9609" y="8013"/>
                    <a:pt x="9680" y="8096"/>
                    <a:pt x="9763" y="8096"/>
                  </a:cubicBezTo>
                  <a:lnTo>
                    <a:pt x="11228" y="8096"/>
                  </a:lnTo>
                  <a:cubicBezTo>
                    <a:pt x="11430" y="8096"/>
                    <a:pt x="11597" y="7930"/>
                    <a:pt x="11597" y="7715"/>
                  </a:cubicBezTo>
                  <a:lnTo>
                    <a:pt x="11597" y="3882"/>
                  </a:lnTo>
                  <a:cubicBezTo>
                    <a:pt x="11585" y="3632"/>
                    <a:pt x="11418" y="3465"/>
                    <a:pt x="11216" y="3465"/>
                  </a:cubicBezTo>
                  <a:lnTo>
                    <a:pt x="7977" y="3465"/>
                  </a:lnTo>
                  <a:lnTo>
                    <a:pt x="7977" y="1929"/>
                  </a:lnTo>
                  <a:lnTo>
                    <a:pt x="7977" y="1024"/>
                  </a:lnTo>
                  <a:lnTo>
                    <a:pt x="7977" y="953"/>
                  </a:lnTo>
                  <a:cubicBezTo>
                    <a:pt x="7942" y="560"/>
                    <a:pt x="7620" y="262"/>
                    <a:pt x="7227" y="262"/>
                  </a:cubicBezTo>
                  <a:lnTo>
                    <a:pt x="2655" y="262"/>
                  </a:lnTo>
                  <a:cubicBezTo>
                    <a:pt x="2643" y="262"/>
                    <a:pt x="2620" y="262"/>
                    <a:pt x="2608" y="274"/>
                  </a:cubicBezTo>
                  <a:cubicBezTo>
                    <a:pt x="2346" y="95"/>
                    <a:pt x="2012" y="0"/>
                    <a:pt x="1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32"/>
            <p:cNvSpPr/>
            <p:nvPr/>
          </p:nvSpPr>
          <p:spPr>
            <a:xfrm>
              <a:off x="7850598" y="1634829"/>
              <a:ext cx="77729" cy="51214"/>
            </a:xfrm>
            <a:custGeom>
              <a:avLst/>
              <a:gdLst/>
              <a:ahLst/>
              <a:cxnLst/>
              <a:rect l="l" t="t" r="r" b="b"/>
              <a:pathLst>
                <a:path w="2442" h="1609" extrusionOk="0">
                  <a:moveTo>
                    <a:pt x="1656" y="322"/>
                  </a:moveTo>
                  <a:cubicBezTo>
                    <a:pt x="1906" y="322"/>
                    <a:pt x="2108" y="537"/>
                    <a:pt x="2108" y="787"/>
                  </a:cubicBezTo>
                  <a:cubicBezTo>
                    <a:pt x="2108" y="1037"/>
                    <a:pt x="1906" y="1251"/>
                    <a:pt x="1656" y="1251"/>
                  </a:cubicBezTo>
                  <a:cubicBezTo>
                    <a:pt x="1394" y="1251"/>
                    <a:pt x="1191" y="1037"/>
                    <a:pt x="1191" y="787"/>
                  </a:cubicBezTo>
                  <a:cubicBezTo>
                    <a:pt x="1191" y="537"/>
                    <a:pt x="1394" y="322"/>
                    <a:pt x="1656" y="322"/>
                  </a:cubicBezTo>
                  <a:close/>
                  <a:moveTo>
                    <a:pt x="799" y="322"/>
                  </a:moveTo>
                  <a:cubicBezTo>
                    <a:pt x="858" y="322"/>
                    <a:pt x="906" y="346"/>
                    <a:pt x="965" y="358"/>
                  </a:cubicBezTo>
                  <a:cubicBezTo>
                    <a:pt x="894" y="477"/>
                    <a:pt x="834" y="632"/>
                    <a:pt x="834" y="787"/>
                  </a:cubicBezTo>
                  <a:cubicBezTo>
                    <a:pt x="834" y="929"/>
                    <a:pt x="870" y="1096"/>
                    <a:pt x="965" y="1215"/>
                  </a:cubicBezTo>
                  <a:cubicBezTo>
                    <a:pt x="918" y="1227"/>
                    <a:pt x="858" y="1251"/>
                    <a:pt x="799" y="1251"/>
                  </a:cubicBezTo>
                  <a:cubicBezTo>
                    <a:pt x="792" y="1251"/>
                    <a:pt x="785" y="1251"/>
                    <a:pt x="779" y="1251"/>
                  </a:cubicBezTo>
                  <a:cubicBezTo>
                    <a:pt x="538" y="1251"/>
                    <a:pt x="346" y="1042"/>
                    <a:pt x="346" y="787"/>
                  </a:cubicBezTo>
                  <a:cubicBezTo>
                    <a:pt x="346" y="537"/>
                    <a:pt x="549" y="322"/>
                    <a:pt x="799" y="322"/>
                  </a:cubicBezTo>
                  <a:close/>
                  <a:moveTo>
                    <a:pt x="799" y="1"/>
                  </a:moveTo>
                  <a:cubicBezTo>
                    <a:pt x="358" y="1"/>
                    <a:pt x="1" y="358"/>
                    <a:pt x="1" y="799"/>
                  </a:cubicBezTo>
                  <a:cubicBezTo>
                    <a:pt x="1" y="1251"/>
                    <a:pt x="358" y="1608"/>
                    <a:pt x="799" y="1608"/>
                  </a:cubicBezTo>
                  <a:cubicBezTo>
                    <a:pt x="953" y="1596"/>
                    <a:pt x="1096" y="1561"/>
                    <a:pt x="1215" y="1489"/>
                  </a:cubicBezTo>
                  <a:cubicBezTo>
                    <a:pt x="1334" y="1561"/>
                    <a:pt x="1489" y="1608"/>
                    <a:pt x="1632" y="1608"/>
                  </a:cubicBezTo>
                  <a:cubicBezTo>
                    <a:pt x="2084" y="1608"/>
                    <a:pt x="2442" y="1251"/>
                    <a:pt x="2442" y="799"/>
                  </a:cubicBezTo>
                  <a:cubicBezTo>
                    <a:pt x="2442" y="358"/>
                    <a:pt x="2084" y="1"/>
                    <a:pt x="1632" y="1"/>
                  </a:cubicBezTo>
                  <a:cubicBezTo>
                    <a:pt x="1489" y="1"/>
                    <a:pt x="1334" y="48"/>
                    <a:pt x="1215" y="120"/>
                  </a:cubicBezTo>
                  <a:cubicBezTo>
                    <a:pt x="1096" y="48"/>
                    <a:pt x="953" y="1"/>
                    <a:pt x="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32"/>
            <p:cNvSpPr/>
            <p:nvPr/>
          </p:nvSpPr>
          <p:spPr>
            <a:xfrm>
              <a:off x="7753962" y="1635593"/>
              <a:ext cx="70917" cy="48541"/>
            </a:xfrm>
            <a:custGeom>
              <a:avLst/>
              <a:gdLst/>
              <a:ahLst/>
              <a:cxnLst/>
              <a:rect l="l" t="t" r="r" b="b"/>
              <a:pathLst>
                <a:path w="2228" h="1525" extrusionOk="0">
                  <a:moveTo>
                    <a:pt x="1858" y="346"/>
                  </a:moveTo>
                  <a:cubicBezTo>
                    <a:pt x="1870" y="346"/>
                    <a:pt x="1894" y="358"/>
                    <a:pt x="1894" y="382"/>
                  </a:cubicBezTo>
                  <a:lnTo>
                    <a:pt x="1894" y="1156"/>
                  </a:lnTo>
                  <a:cubicBezTo>
                    <a:pt x="1894" y="1167"/>
                    <a:pt x="1870" y="1179"/>
                    <a:pt x="1858" y="1179"/>
                  </a:cubicBezTo>
                  <a:lnTo>
                    <a:pt x="370" y="1179"/>
                  </a:lnTo>
                  <a:cubicBezTo>
                    <a:pt x="358" y="1179"/>
                    <a:pt x="346" y="1167"/>
                    <a:pt x="346" y="1156"/>
                  </a:cubicBezTo>
                  <a:lnTo>
                    <a:pt x="346" y="382"/>
                  </a:lnTo>
                  <a:cubicBezTo>
                    <a:pt x="346" y="358"/>
                    <a:pt x="358" y="346"/>
                    <a:pt x="370" y="346"/>
                  </a:cubicBezTo>
                  <a:close/>
                  <a:moveTo>
                    <a:pt x="370" y="1"/>
                  </a:moveTo>
                  <a:cubicBezTo>
                    <a:pt x="167" y="1"/>
                    <a:pt x="1" y="167"/>
                    <a:pt x="1" y="382"/>
                  </a:cubicBezTo>
                  <a:lnTo>
                    <a:pt x="1" y="1156"/>
                  </a:lnTo>
                  <a:cubicBezTo>
                    <a:pt x="1" y="1358"/>
                    <a:pt x="167" y="1525"/>
                    <a:pt x="370" y="1525"/>
                  </a:cubicBezTo>
                  <a:lnTo>
                    <a:pt x="1858" y="1525"/>
                  </a:lnTo>
                  <a:cubicBezTo>
                    <a:pt x="2072" y="1525"/>
                    <a:pt x="2227" y="1358"/>
                    <a:pt x="2227" y="1156"/>
                  </a:cubicBezTo>
                  <a:lnTo>
                    <a:pt x="2227" y="382"/>
                  </a:lnTo>
                  <a:cubicBezTo>
                    <a:pt x="2227" y="167"/>
                    <a:pt x="2072" y="1"/>
                    <a:pt x="1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32"/>
            <p:cNvSpPr/>
            <p:nvPr/>
          </p:nvSpPr>
          <p:spPr>
            <a:xfrm>
              <a:off x="7750174" y="1695465"/>
              <a:ext cx="180794" cy="31862"/>
            </a:xfrm>
            <a:custGeom>
              <a:avLst/>
              <a:gdLst/>
              <a:ahLst/>
              <a:cxnLst/>
              <a:rect l="l" t="t" r="r" b="b"/>
              <a:pathLst>
                <a:path w="5680" h="1001" extrusionOk="0">
                  <a:moveTo>
                    <a:pt x="5311" y="346"/>
                  </a:moveTo>
                  <a:cubicBezTo>
                    <a:pt x="5323" y="346"/>
                    <a:pt x="5347" y="358"/>
                    <a:pt x="5347" y="370"/>
                  </a:cubicBezTo>
                  <a:lnTo>
                    <a:pt x="5347" y="620"/>
                  </a:lnTo>
                  <a:cubicBezTo>
                    <a:pt x="5347" y="644"/>
                    <a:pt x="5323" y="656"/>
                    <a:pt x="5311" y="656"/>
                  </a:cubicBezTo>
                  <a:lnTo>
                    <a:pt x="370" y="656"/>
                  </a:lnTo>
                  <a:cubicBezTo>
                    <a:pt x="358" y="656"/>
                    <a:pt x="346" y="632"/>
                    <a:pt x="346" y="620"/>
                  </a:cubicBezTo>
                  <a:lnTo>
                    <a:pt x="346" y="370"/>
                  </a:lnTo>
                  <a:cubicBezTo>
                    <a:pt x="346" y="358"/>
                    <a:pt x="358" y="346"/>
                    <a:pt x="370" y="346"/>
                  </a:cubicBezTo>
                  <a:close/>
                  <a:moveTo>
                    <a:pt x="352" y="0"/>
                  </a:moveTo>
                  <a:cubicBezTo>
                    <a:pt x="168" y="0"/>
                    <a:pt x="1" y="174"/>
                    <a:pt x="1" y="370"/>
                  </a:cubicBezTo>
                  <a:lnTo>
                    <a:pt x="1" y="620"/>
                  </a:lnTo>
                  <a:cubicBezTo>
                    <a:pt x="1" y="834"/>
                    <a:pt x="167" y="1001"/>
                    <a:pt x="370" y="1001"/>
                  </a:cubicBezTo>
                  <a:lnTo>
                    <a:pt x="5311" y="1001"/>
                  </a:lnTo>
                  <a:cubicBezTo>
                    <a:pt x="5525" y="1001"/>
                    <a:pt x="5680" y="834"/>
                    <a:pt x="5680" y="620"/>
                  </a:cubicBezTo>
                  <a:lnTo>
                    <a:pt x="5680" y="370"/>
                  </a:lnTo>
                  <a:cubicBezTo>
                    <a:pt x="5680" y="167"/>
                    <a:pt x="5525" y="1"/>
                    <a:pt x="5311" y="1"/>
                  </a:cubicBezTo>
                  <a:lnTo>
                    <a:pt x="370" y="1"/>
                  </a:lnTo>
                  <a:cubicBezTo>
                    <a:pt x="364" y="0"/>
                    <a:pt x="358" y="0"/>
                    <a:pt x="3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32"/>
            <p:cNvSpPr/>
            <p:nvPr/>
          </p:nvSpPr>
          <p:spPr>
            <a:xfrm>
              <a:off x="7613750" y="1535424"/>
              <a:ext cx="43225" cy="32371"/>
            </a:xfrm>
            <a:custGeom>
              <a:avLst/>
              <a:gdLst/>
              <a:ahLst/>
              <a:cxnLst/>
              <a:rect l="l" t="t" r="r" b="b"/>
              <a:pathLst>
                <a:path w="1358" h="1017" extrusionOk="0">
                  <a:moveTo>
                    <a:pt x="1179" y="1"/>
                  </a:moveTo>
                  <a:cubicBezTo>
                    <a:pt x="1136" y="1"/>
                    <a:pt x="1093" y="19"/>
                    <a:pt x="1060" y="52"/>
                  </a:cubicBezTo>
                  <a:lnTo>
                    <a:pt x="548" y="600"/>
                  </a:lnTo>
                  <a:lnTo>
                    <a:pt x="322" y="326"/>
                  </a:lnTo>
                  <a:cubicBezTo>
                    <a:pt x="287" y="277"/>
                    <a:pt x="240" y="253"/>
                    <a:pt x="191" y="253"/>
                  </a:cubicBezTo>
                  <a:cubicBezTo>
                    <a:pt x="155" y="253"/>
                    <a:pt x="119" y="265"/>
                    <a:pt x="84" y="290"/>
                  </a:cubicBezTo>
                  <a:cubicBezTo>
                    <a:pt x="12" y="350"/>
                    <a:pt x="0" y="457"/>
                    <a:pt x="60" y="528"/>
                  </a:cubicBezTo>
                  <a:lnTo>
                    <a:pt x="405" y="957"/>
                  </a:lnTo>
                  <a:cubicBezTo>
                    <a:pt x="429" y="1004"/>
                    <a:pt x="477" y="1016"/>
                    <a:pt x="536" y="1016"/>
                  </a:cubicBezTo>
                  <a:cubicBezTo>
                    <a:pt x="584" y="1016"/>
                    <a:pt x="620" y="1004"/>
                    <a:pt x="655" y="957"/>
                  </a:cubicBezTo>
                  <a:lnTo>
                    <a:pt x="1298" y="278"/>
                  </a:lnTo>
                  <a:cubicBezTo>
                    <a:pt x="1358" y="207"/>
                    <a:pt x="1358" y="100"/>
                    <a:pt x="1274" y="40"/>
                  </a:cubicBezTo>
                  <a:cubicBezTo>
                    <a:pt x="1248" y="13"/>
                    <a:pt x="1214" y="1"/>
                    <a:pt x="1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0" name="Google Shape;750;p29"/>
          <p:cNvSpPr txBox="1"/>
          <p:nvPr/>
        </p:nvSpPr>
        <p:spPr>
          <a:xfrm>
            <a:off x="3780065" y="-110"/>
            <a:ext cx="7704000" cy="572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marR="0" lvl="1"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2pPr>
            <a:lvl3pPr marR="0" lvl="2"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3pPr>
            <a:lvl4pPr marR="0" lvl="3"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4pPr>
            <a:lvl5pPr marR="0" lvl="4"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5pPr>
            <a:lvl6pPr marR="0" lvl="5"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6pPr>
            <a:lvl7pPr marR="0" lvl="6"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7pPr>
            <a:lvl8pPr marR="0" lvl="7"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8pPr>
            <a:lvl9pPr marR="0" lvl="8" algn="l" rtl="0">
              <a:lnSpc>
                <a:spcPct val="100000"/>
              </a:lnSpc>
              <a:spcBef>
                <a:spcPts val="0"/>
              </a:spcBef>
              <a:spcAft>
                <a:spcPts val="0"/>
              </a:spcAft>
              <a:buClr>
                <a:schemeClr val="dk1"/>
              </a:buClr>
              <a:buSzPts val="3000"/>
              <a:buFont typeface="Rajdhani SemiBold" panose="02000000000000000000"/>
              <a:buNone/>
              <a:defRPr sz="3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9pPr>
          </a:lstStyle>
          <a:p>
            <a:pPr marL="0" lvl="0" indent="0" algn="l" rtl="0">
              <a:spcBef>
                <a:spcPts val="0"/>
              </a:spcBef>
              <a:spcAft>
                <a:spcPts val="0"/>
              </a:spcAft>
              <a:buNone/>
            </a:pPr>
            <a:r>
              <a:rPr lang="ro-RO" altLang="en-GB" sz="2000"/>
              <a:t>Carta proiectului</a:t>
            </a:r>
            <a:endParaRPr lang="ro-RO" altLang="en-GB" sz="2000"/>
          </a:p>
        </p:txBody>
      </p:sp>
      <p:sp>
        <p:nvSpPr>
          <p:cNvPr id="2" name="Google Shape;783;p32"/>
          <p:cNvSpPr txBox="1"/>
          <p:nvPr/>
        </p:nvSpPr>
        <p:spPr>
          <a:xfrm>
            <a:off x="611505" y="2715895"/>
            <a:ext cx="4036695" cy="164909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Inter" panose="02000503000000020004"/>
              <a:buNone/>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L="914400" marR="0" lvl="1" indent="-304800" algn="ctr" rtl="0">
              <a:lnSpc>
                <a:spcPct val="100000"/>
              </a:lnSpc>
              <a:spcBef>
                <a:spcPts val="0"/>
              </a:spcBef>
              <a:spcAft>
                <a:spcPts val="0"/>
              </a:spcAft>
              <a:buClr>
                <a:schemeClr val="dk1"/>
              </a:buClr>
              <a:buSzPts val="1200"/>
              <a:buFont typeface="Inter" panose="02000503000000020004"/>
              <a:buNone/>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2pPr>
            <a:lvl3pPr marL="1371600" marR="0" lvl="2" indent="-304800" algn="ctr" rtl="0">
              <a:lnSpc>
                <a:spcPct val="100000"/>
              </a:lnSpc>
              <a:spcBef>
                <a:spcPts val="0"/>
              </a:spcBef>
              <a:spcAft>
                <a:spcPts val="0"/>
              </a:spcAft>
              <a:buClr>
                <a:schemeClr val="dk1"/>
              </a:buClr>
              <a:buSzPts val="1200"/>
              <a:buFont typeface="Inter" panose="02000503000000020004"/>
              <a:buNone/>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3pPr>
            <a:lvl4pPr marL="1828800" marR="0" lvl="3" indent="-304800" algn="ctr" rtl="0">
              <a:lnSpc>
                <a:spcPct val="100000"/>
              </a:lnSpc>
              <a:spcBef>
                <a:spcPts val="0"/>
              </a:spcBef>
              <a:spcAft>
                <a:spcPts val="0"/>
              </a:spcAft>
              <a:buClr>
                <a:schemeClr val="dk1"/>
              </a:buClr>
              <a:buSzPts val="1200"/>
              <a:buFont typeface="Inter" panose="02000503000000020004"/>
              <a:buNone/>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4pPr>
            <a:lvl5pPr marL="2286000" marR="0" lvl="4" indent="-304800" algn="ctr" rtl="0">
              <a:lnSpc>
                <a:spcPct val="100000"/>
              </a:lnSpc>
              <a:spcBef>
                <a:spcPts val="0"/>
              </a:spcBef>
              <a:spcAft>
                <a:spcPts val="0"/>
              </a:spcAft>
              <a:buClr>
                <a:schemeClr val="dk1"/>
              </a:buClr>
              <a:buSzPts val="1200"/>
              <a:buFont typeface="Inter" panose="02000503000000020004"/>
              <a:buNone/>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5pPr>
            <a:lvl6pPr marL="2743200" marR="0" lvl="5" indent="-304800" algn="ctr" rtl="0">
              <a:lnSpc>
                <a:spcPct val="100000"/>
              </a:lnSpc>
              <a:spcBef>
                <a:spcPts val="0"/>
              </a:spcBef>
              <a:spcAft>
                <a:spcPts val="0"/>
              </a:spcAft>
              <a:buClr>
                <a:schemeClr val="dk1"/>
              </a:buClr>
              <a:buSzPts val="1200"/>
              <a:buFont typeface="Inter" panose="02000503000000020004"/>
              <a:buNone/>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6pPr>
            <a:lvl7pPr marL="3200400" marR="0" lvl="6" indent="-304800" algn="ctr" rtl="0">
              <a:lnSpc>
                <a:spcPct val="100000"/>
              </a:lnSpc>
              <a:spcBef>
                <a:spcPts val="0"/>
              </a:spcBef>
              <a:spcAft>
                <a:spcPts val="0"/>
              </a:spcAft>
              <a:buClr>
                <a:schemeClr val="dk1"/>
              </a:buClr>
              <a:buSzPts val="1200"/>
              <a:buFont typeface="Inter" panose="02000503000000020004"/>
              <a:buNone/>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7pPr>
            <a:lvl8pPr marL="3657600" marR="0" lvl="7" indent="-304800" algn="ctr" rtl="0">
              <a:lnSpc>
                <a:spcPct val="100000"/>
              </a:lnSpc>
              <a:spcBef>
                <a:spcPts val="0"/>
              </a:spcBef>
              <a:spcAft>
                <a:spcPts val="0"/>
              </a:spcAft>
              <a:buClr>
                <a:schemeClr val="dk1"/>
              </a:buClr>
              <a:buSzPts val="1200"/>
              <a:buFont typeface="Inter" panose="02000503000000020004"/>
              <a:buNone/>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8pPr>
            <a:lvl9pPr marL="4114800" marR="0" lvl="8" indent="-304800" algn="ctr" rtl="0">
              <a:lnSpc>
                <a:spcPct val="100000"/>
              </a:lnSpc>
              <a:spcBef>
                <a:spcPts val="0"/>
              </a:spcBef>
              <a:spcAft>
                <a:spcPts val="0"/>
              </a:spcAft>
              <a:buClr>
                <a:schemeClr val="dk1"/>
              </a:buClr>
              <a:buSzPts val="1200"/>
              <a:buFont typeface="Inter" panose="02000503000000020004"/>
              <a:buNone/>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9pPr>
          </a:lstStyle>
          <a:p>
            <a:pPr marL="0" lvl="0" indent="0" algn="l" rtl="0">
              <a:spcBef>
                <a:spcPts val="0"/>
              </a:spcBef>
              <a:spcAft>
                <a:spcPts val="0"/>
              </a:spcAft>
              <a:buNone/>
            </a:pPr>
            <a:r>
              <a:rPr lang="ro-RO" altLang="en-GB"/>
              <a:t>1. </a:t>
            </a:r>
            <a:r>
              <a:rPr lang="en-GB"/>
              <a:t>Strategie și Planificare</a:t>
            </a:r>
            <a:endParaRPr lang="en-GB"/>
          </a:p>
          <a:p>
            <a:pPr marL="0" lvl="0" indent="0" algn="l" rtl="0">
              <a:spcBef>
                <a:spcPts val="0"/>
              </a:spcBef>
              <a:spcAft>
                <a:spcPts val="0"/>
              </a:spcAft>
              <a:buNone/>
            </a:pPr>
            <a:r>
              <a:rPr lang="en-GB"/>
              <a:t>   </a:t>
            </a:r>
            <a:endParaRPr lang="en-GB"/>
          </a:p>
          <a:p>
            <a:pPr marL="0" lvl="0" indent="0" algn="l" rtl="0">
              <a:spcBef>
                <a:spcPts val="0"/>
              </a:spcBef>
              <a:spcAft>
                <a:spcPts val="0"/>
              </a:spcAft>
              <a:buNone/>
            </a:pPr>
            <a:r>
              <a:rPr lang="en-GB"/>
              <a:t>2. Rezolvarea de Probleme</a:t>
            </a:r>
            <a:endParaRPr lang="en-GB"/>
          </a:p>
          <a:p>
            <a:pPr marL="0" lvl="0" indent="0" algn="l" rtl="0">
              <a:spcBef>
                <a:spcPts val="0"/>
              </a:spcBef>
              <a:spcAft>
                <a:spcPts val="0"/>
              </a:spcAft>
              <a:buNone/>
            </a:pPr>
            <a:r>
              <a:rPr lang="en-GB"/>
              <a:t>   </a:t>
            </a:r>
            <a:endParaRPr lang="en-GB"/>
          </a:p>
          <a:p>
            <a:pPr marL="0" lvl="0" indent="0" algn="l" rtl="0">
              <a:spcBef>
                <a:spcPts val="0"/>
              </a:spcBef>
              <a:spcAft>
                <a:spcPts val="0"/>
              </a:spcAft>
              <a:buNone/>
            </a:pPr>
            <a:r>
              <a:rPr lang="en-GB"/>
              <a:t>3. Gândire Rapidă și Adaptabilitate</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t>4. Răspuns Rapid la Stimuli</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ro-RO" altLang="en-GB"/>
              <a:t>5</a:t>
            </a:r>
            <a:r>
              <a:rPr lang="en-GB"/>
              <a:t>. Focus și Concentrare</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22" name="Shape 822"/>
        <p:cNvGrpSpPr/>
        <p:nvPr/>
      </p:nvGrpSpPr>
      <p:grpSpPr>
        <a:xfrm>
          <a:off x="0" y="0"/>
          <a:ext cx="0" cy="0"/>
          <a:chOff x="0" y="0"/>
          <a:chExt cx="0" cy="0"/>
        </a:xfrm>
      </p:grpSpPr>
      <p:sp>
        <p:nvSpPr>
          <p:cNvPr id="823" name="Google Shape;823;p3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Dependen</a:t>
            </a:r>
            <a:r>
              <a:rPr lang="ro-RO" altLang="en-GB"/>
              <a:t>ț</a:t>
            </a:r>
            <a:r>
              <a:rPr lang="en-GB"/>
              <a:t>a de alte proiecte</a:t>
            </a:r>
            <a:endParaRPr lang="en-GB"/>
          </a:p>
        </p:txBody>
      </p:sp>
      <p:sp>
        <p:nvSpPr>
          <p:cNvPr id="828" name="Google Shape;828;p35"/>
          <p:cNvSpPr txBox="1"/>
          <p:nvPr>
            <p:ph type="subTitle" idx="7"/>
          </p:nvPr>
        </p:nvSpPr>
        <p:spPr>
          <a:xfrm>
            <a:off x="323125" y="3380975"/>
            <a:ext cx="22335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Dependența de Infrastructură</a:t>
            </a:r>
            <a:endParaRPr lang="en-GB"/>
          </a:p>
        </p:txBody>
      </p:sp>
      <p:sp>
        <p:nvSpPr>
          <p:cNvPr id="829" name="Google Shape;829;p35"/>
          <p:cNvSpPr txBox="1"/>
          <p:nvPr>
            <p:ph type="subTitle" idx="8"/>
          </p:nvPr>
        </p:nvSpPr>
        <p:spPr>
          <a:xfrm>
            <a:off x="720090" y="1347470"/>
            <a:ext cx="2004695" cy="10579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Integrare cu Alte Servicii sau Platforme</a:t>
            </a:r>
            <a:endParaRPr lang="en-GB"/>
          </a:p>
        </p:txBody>
      </p:sp>
      <p:sp>
        <p:nvSpPr>
          <p:cNvPr id="830" name="Google Shape;830;p35"/>
          <p:cNvSpPr txBox="1"/>
          <p:nvPr>
            <p:ph type="subTitle" idx="9"/>
          </p:nvPr>
        </p:nvSpPr>
        <p:spPr>
          <a:xfrm>
            <a:off x="4427740" y="3363830"/>
            <a:ext cx="2231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Suport și Actualizări</a:t>
            </a:r>
            <a:endParaRPr lang="en-GB"/>
          </a:p>
        </p:txBody>
      </p:sp>
      <p:sp>
        <p:nvSpPr>
          <p:cNvPr id="833" name="Google Shape;833;p35"/>
          <p:cNvSpPr txBox="1"/>
          <p:nvPr>
            <p:ph type="subTitle" idx="13"/>
          </p:nvPr>
        </p:nvSpPr>
        <p:spPr>
          <a:xfrm>
            <a:off x="2412910" y="3580241"/>
            <a:ext cx="22335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Monetizare și Extindere a Conținutului</a:t>
            </a:r>
            <a:endParaRPr lang="en-GB"/>
          </a:p>
        </p:txBody>
      </p:sp>
      <p:sp>
        <p:nvSpPr>
          <p:cNvPr id="834" name="Google Shape;834;p35"/>
          <p:cNvSpPr txBox="1"/>
          <p:nvPr>
            <p:ph type="subTitle" idx="14"/>
          </p:nvPr>
        </p:nvSpPr>
        <p:spPr>
          <a:xfrm>
            <a:off x="3420110" y="1160780"/>
            <a:ext cx="2075180" cy="141097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Analiză a Performanței și Feedback Constant</a:t>
            </a:r>
            <a:endParaRPr lang="en-GB"/>
          </a:p>
        </p:txBody>
      </p:sp>
      <p:pic>
        <p:nvPicPr>
          <p:cNvPr id="7" name="Изображение 6" descr="4cb578bb27ea574e244533693b55b72b"/>
          <p:cNvPicPr>
            <a:picLocks noChangeAspect="1"/>
          </p:cNvPicPr>
          <p:nvPr/>
        </p:nvPicPr>
        <p:blipFill>
          <a:blip r:embed="rId1"/>
          <a:srcRect t="11694" b="10528"/>
          <a:stretch>
            <a:fillRect/>
          </a:stretch>
        </p:blipFill>
        <p:spPr>
          <a:xfrm>
            <a:off x="6357620" y="915035"/>
            <a:ext cx="1880870" cy="1440180"/>
          </a:xfrm>
          <a:prstGeom prst="roundRect">
            <a:avLst/>
          </a:prstGeom>
        </p:spPr>
      </p:pic>
      <p:pic>
        <p:nvPicPr>
          <p:cNvPr id="8" name="Изображение 7" descr="f15e63028e42b010a464078948a35334"/>
          <p:cNvPicPr>
            <a:picLocks noChangeAspect="1"/>
          </p:cNvPicPr>
          <p:nvPr/>
        </p:nvPicPr>
        <p:blipFill>
          <a:blip r:embed="rId2"/>
          <a:srcRect l="5575" r="4625"/>
          <a:stretch>
            <a:fillRect/>
          </a:stretch>
        </p:blipFill>
        <p:spPr>
          <a:xfrm>
            <a:off x="6358890" y="2571750"/>
            <a:ext cx="1879600" cy="2320290"/>
          </a:xfrm>
          <a:prstGeom prst="round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98" name="Shape 798"/>
        <p:cNvGrpSpPr/>
        <p:nvPr/>
      </p:nvGrpSpPr>
      <p:grpSpPr>
        <a:xfrm>
          <a:off x="0" y="0"/>
          <a:ext cx="0" cy="0"/>
          <a:chOff x="0" y="0"/>
          <a:chExt cx="0" cy="0"/>
        </a:xfrm>
      </p:grpSpPr>
      <p:sp>
        <p:nvSpPr>
          <p:cNvPr id="799" name="Google Shape;799;p3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Riscuri constrângeri și asumții</a:t>
            </a:r>
            <a:endParaRPr lang="en-GB"/>
          </a:p>
        </p:txBody>
      </p:sp>
      <p:sp>
        <p:nvSpPr>
          <p:cNvPr id="800" name="Google Shape;800;p33"/>
          <p:cNvSpPr txBox="1"/>
          <p:nvPr>
            <p:ph type="subTitle" idx="4"/>
          </p:nvPr>
        </p:nvSpPr>
        <p:spPr>
          <a:xfrm>
            <a:off x="985775" y="914950"/>
            <a:ext cx="2079000" cy="79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Riscuri</a:t>
            </a:r>
            <a:endParaRPr lang="en-GB"/>
          </a:p>
        </p:txBody>
      </p:sp>
      <p:sp>
        <p:nvSpPr>
          <p:cNvPr id="801" name="Google Shape;801;p33"/>
          <p:cNvSpPr txBox="1"/>
          <p:nvPr>
            <p:ph type="subTitle" idx="5"/>
          </p:nvPr>
        </p:nvSpPr>
        <p:spPr>
          <a:xfrm>
            <a:off x="3532502" y="914950"/>
            <a:ext cx="2079000" cy="79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Constrângeri</a:t>
            </a:r>
            <a:endParaRPr lang="en-GB"/>
          </a:p>
        </p:txBody>
      </p:sp>
      <p:sp>
        <p:nvSpPr>
          <p:cNvPr id="802" name="Google Shape;802;p33"/>
          <p:cNvSpPr txBox="1"/>
          <p:nvPr>
            <p:ph type="subTitle" idx="1"/>
          </p:nvPr>
        </p:nvSpPr>
        <p:spPr>
          <a:xfrm>
            <a:off x="3275965" y="1779270"/>
            <a:ext cx="2288540" cy="2024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 Timpul: </a:t>
            </a:r>
            <a:r>
              <a:t>Limitarea de timp poate fi o constrângere semnificativă</a:t>
            </a:r>
          </a:p>
          <a:p>
            <a:pPr marL="0" lvl="0" indent="0" algn="l" rtl="0">
              <a:spcBef>
                <a:spcPts val="0"/>
              </a:spcBef>
              <a:spcAft>
                <a:spcPts val="0"/>
              </a:spcAft>
              <a:buNone/>
            </a:pPr>
            <a:r>
              <a:rPr lang="en-GB"/>
              <a:t>  </a:t>
            </a:r>
            <a:endParaRPr lang="en-GB"/>
          </a:p>
          <a:p>
            <a:pPr marL="0" lvl="0" indent="0" algn="l" rtl="0">
              <a:spcBef>
                <a:spcPts val="0"/>
              </a:spcBef>
              <a:spcAft>
                <a:spcPts val="0"/>
              </a:spcAft>
              <a:buNone/>
            </a:pPr>
            <a:r>
              <a:rPr lang="en-GB"/>
              <a:t>2. Cunoștințe tehnice: Abilitățile și cunoștințele echipei de dezvoltare pot influența calitatea  jocului</a:t>
            </a:r>
            <a:endParaRPr lang="ro-RO" altLang="en-GB"/>
          </a:p>
          <a:p>
            <a:pPr marL="0" lvl="0" indent="0" algn="l" rtl="0">
              <a:spcBef>
                <a:spcPts val="0"/>
              </a:spcBef>
              <a:spcAft>
                <a:spcPts val="0"/>
              </a:spcAft>
              <a:buNone/>
            </a:pPr>
            <a:endParaRPr lang="ro-RO" altLang="en-GB"/>
          </a:p>
          <a:p>
            <a:pPr marL="0" lvl="0" indent="0" algn="l" rtl="0">
              <a:spcBef>
                <a:spcPts val="0"/>
              </a:spcBef>
              <a:spcAft>
                <a:spcPts val="0"/>
              </a:spcAft>
              <a:buNone/>
            </a:pPr>
            <a:r>
              <a:rPr lang="en-GB"/>
              <a:t>3. Platforma de dezvoltare: Alegerea platformei  poate aduce constrângeri în ceea ce privește tehnologiile și limbajele de programare disponibile</a:t>
            </a:r>
            <a:endParaRPr lang="en-GB"/>
          </a:p>
        </p:txBody>
      </p:sp>
      <p:sp>
        <p:nvSpPr>
          <p:cNvPr id="803" name="Google Shape;803;p33"/>
          <p:cNvSpPr txBox="1"/>
          <p:nvPr>
            <p:ph type="subTitle" idx="2"/>
          </p:nvPr>
        </p:nvSpPr>
        <p:spPr>
          <a:xfrm>
            <a:off x="611505" y="1779270"/>
            <a:ext cx="2389505" cy="2024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 Bug-uri și erori: </a:t>
            </a:r>
            <a:r>
              <a:rPr lang="ro-RO" altLang="en-GB"/>
              <a:t>Ri</a:t>
            </a:r>
            <a:r>
              <a:rPr lang="en-GB"/>
              <a:t>scul apariției bug-urilor sau a erorilo</a:t>
            </a:r>
            <a:r>
              <a:rPr lang="ro-RO" altLang="en-GB"/>
              <a:t>r</a:t>
            </a:r>
            <a:r>
              <a:rPr lang="en-GB"/>
              <a:t> poate afecta experiența de joc și poate necesita timp suplimentar </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t>2. Optimizare: Performanța jocului poate deveni o problemă, în special pe dispozitive mai puțin puternice </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t>3. Feedback-ul negativ al utilizatorilor: Reacțiile negative ale utilizatorilor pot afecta succesul jocului</a:t>
            </a:r>
            <a:endParaRPr lang="en-GB"/>
          </a:p>
        </p:txBody>
      </p:sp>
      <p:sp>
        <p:nvSpPr>
          <p:cNvPr id="804" name="Google Shape;804;p33"/>
          <p:cNvSpPr txBox="1"/>
          <p:nvPr>
            <p:ph type="subTitle" idx="3"/>
          </p:nvPr>
        </p:nvSpPr>
        <p:spPr>
          <a:xfrm>
            <a:off x="6083935" y="1779270"/>
            <a:ext cx="2513965" cy="2024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 Disponibilitatea resurselor: Se presupune că vor exista resursele necesare (hardware, software, personal) pentru a finaliza proiectul</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t>2. Interesul utilizatorilor: Proiectul se bazează pe asumția că utilizatorii vor fi interesați  de jocul "Snake"</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US" altLang="en-GB"/>
              <a:t>3</a:t>
            </a:r>
            <a:r>
              <a:rPr lang="en-GB"/>
              <a:t>.Colaborarea eficientă: Asumim o colaborare eficientă în echipa de dezvoltare, ceea ce este esențial pentru a atinge obiectivele și termenele stabilite</a:t>
            </a:r>
            <a:endParaRPr lang="en-GB"/>
          </a:p>
        </p:txBody>
      </p:sp>
      <p:sp>
        <p:nvSpPr>
          <p:cNvPr id="805" name="Google Shape;805;p33"/>
          <p:cNvSpPr txBox="1"/>
          <p:nvPr>
            <p:ph type="subTitle" idx="6"/>
          </p:nvPr>
        </p:nvSpPr>
        <p:spPr>
          <a:xfrm>
            <a:off x="6079225" y="914950"/>
            <a:ext cx="2079000" cy="79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Asumții</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70" name="Shape 870"/>
        <p:cNvGrpSpPr/>
        <p:nvPr/>
      </p:nvGrpSpPr>
      <p:grpSpPr>
        <a:xfrm>
          <a:off x="0" y="0"/>
          <a:ext cx="0" cy="0"/>
          <a:chOff x="0" y="0"/>
          <a:chExt cx="0" cy="0"/>
        </a:xfrm>
      </p:grpSpPr>
      <p:sp>
        <p:nvSpPr>
          <p:cNvPr id="871" name="Google Shape;871;p40"/>
          <p:cNvSpPr txBox="1"/>
          <p:nvPr>
            <p:ph type="title"/>
          </p:nvPr>
        </p:nvSpPr>
        <p:spPr>
          <a:xfrm>
            <a:off x="4218940" y="195580"/>
            <a:ext cx="4173220" cy="105537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altLang="en-GB"/>
              <a:t>Analiza părților interesate</a:t>
            </a:r>
            <a:endParaRPr lang="ro-RO" altLang="en-GB"/>
          </a:p>
        </p:txBody>
      </p:sp>
      <p:sp>
        <p:nvSpPr>
          <p:cNvPr id="872" name="Google Shape;872;p40"/>
          <p:cNvSpPr txBox="1"/>
          <p:nvPr>
            <p:ph type="subTitle" idx="1"/>
          </p:nvPr>
        </p:nvSpPr>
        <p:spPr>
          <a:xfrm>
            <a:off x="4787700" y="1347195"/>
            <a:ext cx="4218900" cy="2070300"/>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en-GB"/>
              <a:t>persoanele sau organizațiile care au un interes sau o influență asupra proiectului</a:t>
            </a:r>
            <a:r>
              <a:rPr lang="ro-RO" altLang="en-GB"/>
              <a:t> ce</a:t>
            </a:r>
            <a:r>
              <a:rPr lang="en-GB"/>
              <a:t> pot fi implicați direct în dezvoltarea jocului sau pot avea un impact indirect. Principalii stakeholderi în crearea unui joc Snake Game sunt</a:t>
            </a:r>
            <a:endParaRPr lang="en-GB"/>
          </a:p>
        </p:txBody>
      </p:sp>
      <p:sp>
        <p:nvSpPr>
          <p:cNvPr id="873" name="Google Shape;873;p40"/>
          <p:cNvSpPr/>
          <p:nvPr/>
        </p:nvSpPr>
        <p:spPr>
          <a:xfrm>
            <a:off x="1022264" y="89193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4" name="Google Shape;874;p40"/>
          <p:cNvGrpSpPr/>
          <p:nvPr/>
        </p:nvGrpSpPr>
        <p:grpSpPr>
          <a:xfrm>
            <a:off x="937260" y="709295"/>
            <a:ext cx="2165985" cy="3724910"/>
            <a:chOff x="5186401" y="494525"/>
            <a:chExt cx="1834973" cy="3724678"/>
          </a:xfrm>
        </p:grpSpPr>
        <p:sp>
          <p:nvSpPr>
            <p:cNvPr id="875" name="Google Shape;875;p40"/>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40"/>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Изображение 1" descr="2332e9406728719249d444580a517229"/>
          <p:cNvPicPr>
            <a:picLocks noChangeAspect="1"/>
          </p:cNvPicPr>
          <p:nvPr/>
        </p:nvPicPr>
        <p:blipFill>
          <a:blip r:embed="rId1"/>
          <a:stretch>
            <a:fillRect/>
          </a:stretch>
        </p:blipFill>
        <p:spPr>
          <a:xfrm>
            <a:off x="1043305" y="974725"/>
            <a:ext cx="1949450" cy="3011170"/>
          </a:xfrm>
          <a:prstGeom prst="rect">
            <a:avLst/>
          </a:prstGeom>
        </p:spPr>
      </p:pic>
      <p:sp>
        <p:nvSpPr>
          <p:cNvPr id="3" name="Google Shape;872;p40"/>
          <p:cNvSpPr txBox="1"/>
          <p:nvPr/>
        </p:nvSpPr>
        <p:spPr>
          <a:xfrm>
            <a:off x="3275330" y="2426970"/>
            <a:ext cx="5640070" cy="20701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Inter" panose="02000503000000020004"/>
              <a:buAutoNum type="arabicPeriod"/>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L="914400" marR="0" lvl="1" indent="-304800" algn="ctr" rtl="0">
              <a:lnSpc>
                <a:spcPct val="100000"/>
              </a:lnSpc>
              <a:spcBef>
                <a:spcPts val="0"/>
              </a:spcBef>
              <a:spcAft>
                <a:spcPts val="0"/>
              </a:spcAft>
              <a:buClr>
                <a:schemeClr val="dk1"/>
              </a:buClr>
              <a:buSzPts val="1200"/>
              <a:buFont typeface="Inter" panose="02000503000000020004"/>
              <a:buAutoNum type="alphaLcPeriod"/>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2pPr>
            <a:lvl3pPr marL="1371600" marR="0" lvl="2" indent="-304800" algn="ctr" rtl="0">
              <a:lnSpc>
                <a:spcPct val="100000"/>
              </a:lnSpc>
              <a:spcBef>
                <a:spcPts val="0"/>
              </a:spcBef>
              <a:spcAft>
                <a:spcPts val="0"/>
              </a:spcAft>
              <a:buClr>
                <a:schemeClr val="dk1"/>
              </a:buClr>
              <a:buSzPts val="1200"/>
              <a:buFont typeface="Inter" panose="02000503000000020004"/>
              <a:buAutoNum type="romanLcPeriod"/>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3pPr>
            <a:lvl4pPr marL="1828800" marR="0" lvl="3" indent="-304800" algn="ctr" rtl="0">
              <a:lnSpc>
                <a:spcPct val="100000"/>
              </a:lnSpc>
              <a:spcBef>
                <a:spcPts val="0"/>
              </a:spcBef>
              <a:spcAft>
                <a:spcPts val="0"/>
              </a:spcAft>
              <a:buClr>
                <a:schemeClr val="dk1"/>
              </a:buClr>
              <a:buSzPts val="1200"/>
              <a:buFont typeface="Inter" panose="02000503000000020004"/>
              <a:buAutoNum type="arabicPeriod"/>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4pPr>
            <a:lvl5pPr marL="2286000" marR="0" lvl="4" indent="-304800" algn="ctr" rtl="0">
              <a:lnSpc>
                <a:spcPct val="100000"/>
              </a:lnSpc>
              <a:spcBef>
                <a:spcPts val="0"/>
              </a:spcBef>
              <a:spcAft>
                <a:spcPts val="0"/>
              </a:spcAft>
              <a:buClr>
                <a:schemeClr val="dk1"/>
              </a:buClr>
              <a:buSzPts val="1200"/>
              <a:buFont typeface="Inter" panose="02000503000000020004"/>
              <a:buAutoNum type="alphaLcPeriod"/>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5pPr>
            <a:lvl6pPr marL="2743200" marR="0" lvl="5" indent="-304800" algn="ctr" rtl="0">
              <a:lnSpc>
                <a:spcPct val="100000"/>
              </a:lnSpc>
              <a:spcBef>
                <a:spcPts val="0"/>
              </a:spcBef>
              <a:spcAft>
                <a:spcPts val="0"/>
              </a:spcAft>
              <a:buClr>
                <a:schemeClr val="dk1"/>
              </a:buClr>
              <a:buSzPts val="1200"/>
              <a:buFont typeface="Inter" panose="02000503000000020004"/>
              <a:buAutoNum type="romanLcPeriod"/>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6pPr>
            <a:lvl7pPr marL="3200400" marR="0" lvl="6" indent="-304800" algn="ctr" rtl="0">
              <a:lnSpc>
                <a:spcPct val="100000"/>
              </a:lnSpc>
              <a:spcBef>
                <a:spcPts val="0"/>
              </a:spcBef>
              <a:spcAft>
                <a:spcPts val="0"/>
              </a:spcAft>
              <a:buClr>
                <a:schemeClr val="dk1"/>
              </a:buClr>
              <a:buSzPts val="1200"/>
              <a:buFont typeface="Inter" panose="02000503000000020004"/>
              <a:buAutoNum type="arabicPeriod"/>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7pPr>
            <a:lvl8pPr marL="3657600" marR="0" lvl="7" indent="-304800" algn="ctr" rtl="0">
              <a:lnSpc>
                <a:spcPct val="100000"/>
              </a:lnSpc>
              <a:spcBef>
                <a:spcPts val="0"/>
              </a:spcBef>
              <a:spcAft>
                <a:spcPts val="0"/>
              </a:spcAft>
              <a:buClr>
                <a:schemeClr val="dk1"/>
              </a:buClr>
              <a:buSzPts val="1200"/>
              <a:buFont typeface="Inter" panose="02000503000000020004"/>
              <a:buAutoNum type="alphaLcPeriod"/>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8pPr>
            <a:lvl9pPr marL="4114800" marR="0" lvl="8" indent="-304800" algn="ctr" rtl="0">
              <a:lnSpc>
                <a:spcPct val="100000"/>
              </a:lnSpc>
              <a:spcBef>
                <a:spcPts val="0"/>
              </a:spcBef>
              <a:spcAft>
                <a:spcPts val="0"/>
              </a:spcAft>
              <a:buClr>
                <a:schemeClr val="dk1"/>
              </a:buClr>
              <a:buSzPts val="1200"/>
              <a:buFont typeface="Inter" panose="02000503000000020004"/>
              <a:buAutoNum type="romanLcPeriod"/>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9pPr>
          </a:lstStyle>
          <a:p>
            <a:pPr marL="152400" lvl="0" indent="0" algn="l" rtl="0">
              <a:spcBef>
                <a:spcPts val="0"/>
              </a:spcBef>
              <a:spcAft>
                <a:spcPts val="0"/>
              </a:spcAft>
              <a:buSzPts val="1200"/>
              <a:buNone/>
            </a:pPr>
            <a:r>
              <a:rPr lang="en-GB"/>
              <a:t>Principalii stakeholderi în crearea unui joc Snake Game </a:t>
            </a:r>
            <a:endParaRPr lang="en-GB" altLang="en-GB"/>
          </a:p>
          <a:p>
            <a:pPr marL="781050" lvl="1" indent="-171450" algn="l" rtl="0">
              <a:spcBef>
                <a:spcPts val="0"/>
              </a:spcBef>
              <a:spcAft>
                <a:spcPts val="0"/>
              </a:spcAft>
              <a:buSzPts val="1200"/>
              <a:buFont typeface="Arial" panose="020B0604020202020204" pitchFamily="34" charset="0"/>
              <a:buChar char="•"/>
            </a:pPr>
            <a:r>
              <a:rPr lang="ro-RO" altLang="en-GB"/>
              <a:t>Dezvoltatorii</a:t>
            </a:r>
            <a:endParaRPr lang="ro-RO" altLang="en-GB"/>
          </a:p>
          <a:p>
            <a:pPr marL="781050" lvl="1" indent="-171450" algn="l" rtl="0">
              <a:spcBef>
                <a:spcPts val="0"/>
              </a:spcBef>
              <a:spcAft>
                <a:spcPts val="0"/>
              </a:spcAft>
              <a:buSzPts val="1200"/>
              <a:buFont typeface="Arial" panose="020B0604020202020204" pitchFamily="34" charset="0"/>
              <a:buChar char="•"/>
            </a:pPr>
            <a:r>
              <a:rPr lang="ro-RO" altLang="en-GB"/>
              <a:t>Distribuitorii</a:t>
            </a:r>
            <a:endParaRPr lang="ro-RO" altLang="en-GB"/>
          </a:p>
          <a:p>
            <a:pPr marL="781050" lvl="1" indent="-171450" algn="l" rtl="0">
              <a:spcBef>
                <a:spcPts val="0"/>
              </a:spcBef>
              <a:spcAft>
                <a:spcPts val="0"/>
              </a:spcAft>
              <a:buSzPts val="1200"/>
              <a:buFont typeface="Arial" panose="020B0604020202020204" pitchFamily="34" charset="0"/>
              <a:buChar char="•"/>
            </a:pPr>
            <a:r>
              <a:rPr lang="ro-RO" altLang="en-GB"/>
              <a:t>Finanțatorii</a:t>
            </a:r>
            <a:endParaRPr lang="ro-RO" altLang="en-GB"/>
          </a:p>
          <a:p>
            <a:pPr marL="323850" lvl="0" indent="-171450" algn="l" rtl="0">
              <a:spcBef>
                <a:spcPts val="0"/>
              </a:spcBef>
              <a:spcAft>
                <a:spcPts val="0"/>
              </a:spcAft>
              <a:buSzPts val="1200"/>
              <a:buNone/>
            </a:pPr>
            <a:endParaRPr lang="ro-RO" altLang="en-GB"/>
          </a:p>
          <a:p>
            <a:pPr marL="152400" lvl="0" indent="0" algn="l" rtl="0">
              <a:spcBef>
                <a:spcPts val="0"/>
              </a:spcBef>
              <a:spcAft>
                <a:spcPts val="0"/>
              </a:spcAft>
              <a:buSzPts val="1200"/>
              <a:buNone/>
            </a:pPr>
            <a:r>
              <a:rPr lang="ro-RO" altLang="en-GB"/>
              <a:t>Alti stakeholderi care ar putea fi implicați </a:t>
            </a:r>
            <a:endParaRPr lang="ro-RO" altLang="en-GB"/>
          </a:p>
          <a:p>
            <a:pPr marL="781050" lvl="1" indent="-171450" algn="l" rtl="0">
              <a:spcBef>
                <a:spcPts val="0"/>
              </a:spcBef>
              <a:spcAft>
                <a:spcPts val="0"/>
              </a:spcAft>
              <a:buSzPts val="1200"/>
              <a:buFont typeface="Arial" panose="020B0604020202020204" pitchFamily="34" charset="0"/>
              <a:buChar char="•"/>
            </a:pPr>
            <a:r>
              <a:rPr lang="ro-RO" altLang="en-GB"/>
              <a:t>Instituții de învățământ</a:t>
            </a:r>
            <a:endParaRPr lang="ro-RO" altLang="en-GB"/>
          </a:p>
          <a:p>
            <a:pPr marL="781050" lvl="1" indent="-171450" algn="l" rtl="0">
              <a:spcBef>
                <a:spcPts val="0"/>
              </a:spcBef>
              <a:spcAft>
                <a:spcPts val="0"/>
              </a:spcAft>
              <a:buSzPts val="1200"/>
              <a:buFont typeface="Arial" panose="020B0604020202020204" pitchFamily="34" charset="0"/>
              <a:buChar char="•"/>
            </a:pPr>
            <a:r>
              <a:rPr lang="ro-RO" altLang="en-GB"/>
              <a:t>Organizații de promovare a culturii</a:t>
            </a:r>
            <a:endParaRPr lang="ro-RO" altLang="en-GB"/>
          </a:p>
          <a:p>
            <a:pPr marL="781050" lvl="1" indent="-171450" algn="l" rtl="0">
              <a:spcBef>
                <a:spcPts val="0"/>
              </a:spcBef>
              <a:spcAft>
                <a:spcPts val="0"/>
              </a:spcAft>
              <a:buSzPts val="1200"/>
              <a:buFont typeface="Arial" panose="020B0604020202020204" pitchFamily="34" charset="0"/>
              <a:buChar char="•"/>
            </a:pPr>
            <a:r>
              <a:rPr lang="ro-RO" altLang="en-GB"/>
              <a:t>Organizații de media</a:t>
            </a:r>
            <a:endParaRPr lang="ro-RO" altLang="en-GB"/>
          </a:p>
        </p:txBody>
      </p:sp>
      <p:sp>
        <p:nvSpPr>
          <p:cNvPr id="4" name="Google Shape;781;p32"/>
          <p:cNvSpPr txBox="1"/>
          <p:nvPr/>
        </p:nvSpPr>
        <p:spPr>
          <a:xfrm>
            <a:off x="3275330" y="1347470"/>
            <a:ext cx="2216150" cy="52451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2000" b="0" i="0" u="none" strike="noStrike" cap="none">
                <a:solidFill>
                  <a:schemeClr val="dk1"/>
                </a:solidFill>
                <a:latin typeface="Rajdhani SemiBold" panose="02000000000000000000"/>
                <a:ea typeface="Rajdhani SemiBold" panose="02000000000000000000"/>
                <a:cs typeface="Rajdhani SemiBold" panose="02000000000000000000"/>
                <a:sym typeface="Rajdhani SemiBold" panose="02000000000000000000"/>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lvl="0" indent="0" algn="l" rtl="0">
              <a:spcBef>
                <a:spcPts val="0"/>
              </a:spcBef>
              <a:spcAft>
                <a:spcPts val="0"/>
              </a:spcAft>
              <a:buNone/>
            </a:pPr>
            <a:r>
              <a:rPr lang="en-GB"/>
              <a:t>Stakeholderii</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1" name="Google Shape;871;p40"/>
          <p:cNvSpPr txBox="1"/>
          <p:nvPr>
            <p:ph type="title"/>
          </p:nvPr>
        </p:nvSpPr>
        <p:spPr>
          <a:xfrm>
            <a:off x="539750" y="-236220"/>
            <a:ext cx="5141595" cy="1055370"/>
          </a:xfrm>
          <a:prstGeom prst="rect">
            <a:avLst/>
          </a:prstGeom>
        </p:spPr>
        <p:txBody>
          <a:bodyPr spcFirstLastPara="1" wrap="square" lIns="91425" tIns="91425" rIns="91425" bIns="91425" anchor="b" anchorCtr="0">
            <a:noAutofit/>
          </a:bodyPr>
          <a:p>
            <a:pPr marL="0" lvl="0" indent="0" algn="ctr" rtl="0">
              <a:spcBef>
                <a:spcPts val="0"/>
              </a:spcBef>
              <a:spcAft>
                <a:spcPts val="0"/>
              </a:spcAft>
              <a:buNone/>
            </a:pPr>
            <a:r>
              <a:rPr lang="ro-RO" altLang="en-GB"/>
              <a:t>Analiza părților interesate</a:t>
            </a:r>
            <a:endParaRPr lang="ro-RO" altLang="en-GB"/>
          </a:p>
        </p:txBody>
      </p:sp>
      <p:pic>
        <p:nvPicPr>
          <p:cNvPr id="5" name="Изображение 4"/>
          <p:cNvPicPr>
            <a:picLocks noChangeAspect="1"/>
          </p:cNvPicPr>
          <p:nvPr/>
        </p:nvPicPr>
        <p:blipFill>
          <a:blip r:embed="rId1"/>
          <a:stretch>
            <a:fillRect/>
          </a:stretch>
        </p:blipFill>
        <p:spPr>
          <a:xfrm>
            <a:off x="1403350" y="1059815"/>
            <a:ext cx="6040120" cy="34651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25" name="Shape 1025"/>
        <p:cNvGrpSpPr/>
        <p:nvPr/>
      </p:nvGrpSpPr>
      <p:grpSpPr>
        <a:xfrm>
          <a:off x="0" y="0"/>
          <a:ext cx="0" cy="0"/>
          <a:chOff x="0" y="0"/>
          <a:chExt cx="0" cy="0"/>
        </a:xfrm>
      </p:grpSpPr>
      <p:sp>
        <p:nvSpPr>
          <p:cNvPr id="1026" name="Google Shape;1026;p48"/>
          <p:cNvSpPr txBox="1"/>
          <p:nvPr>
            <p:ph type="title"/>
          </p:nvPr>
        </p:nvSpPr>
        <p:spPr>
          <a:xfrm>
            <a:off x="2915195" y="513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Structura defalcat</a:t>
            </a:r>
            <a:r>
              <a:rPr lang="ro-RO" altLang="en-GB"/>
              <a:t>ă</a:t>
            </a:r>
            <a:r>
              <a:rPr lang="en-GB"/>
              <a:t> a activit</a:t>
            </a:r>
            <a:r>
              <a:rPr lang="ro-RO" altLang="en-GB"/>
              <a:t>ăț</a:t>
            </a:r>
            <a:r>
              <a:rPr lang="en-GB"/>
              <a:t>ilor</a:t>
            </a:r>
            <a:endParaRPr lang="en-GB"/>
          </a:p>
        </p:txBody>
      </p:sp>
      <p:sp>
        <p:nvSpPr>
          <p:cNvPr id="1027" name="Google Shape;1027;p48"/>
          <p:cNvSpPr txBox="1"/>
          <p:nvPr>
            <p:ph type="body" idx="1"/>
          </p:nvPr>
        </p:nvSpPr>
        <p:spPr>
          <a:xfrm>
            <a:off x="466725" y="767715"/>
            <a:ext cx="8119110" cy="36664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altLang="en-GB"/>
              <a:t>R</a:t>
            </a:r>
            <a:r>
              <a:rPr lang="en-GB"/>
              <a:t>eprezentare ierarhică a tuturor activităților implicate în proiectul de dezvoltare a jocului</a:t>
            </a:r>
            <a:endParaRPr lang="en-GB"/>
          </a:p>
          <a:p>
            <a:pPr marL="0" lvl="0" indent="0" algn="l" rtl="0">
              <a:spcBef>
                <a:spcPts val="0"/>
              </a:spcBef>
              <a:spcAft>
                <a:spcPts val="0"/>
              </a:spcAft>
              <a:buNone/>
            </a:pPr>
            <a:endParaRPr lang="en-GB" sz="2000">
              <a:latin typeface="Rajdhani SemiBold" panose="02000000000000000000"/>
              <a:ea typeface="Rajdhani SemiBold" panose="02000000000000000000"/>
              <a:cs typeface="Rajdhani SemiBold" panose="02000000000000000000"/>
              <a:sym typeface="Rajdhani SemiBold" panose="02000000000000000000"/>
            </a:endParaRPr>
          </a:p>
          <a:p>
            <a:pPr marL="0" lvl="0" indent="0" algn="l" rtl="0">
              <a:spcBef>
                <a:spcPts val="0"/>
              </a:spcBef>
              <a:spcAft>
                <a:spcPts val="0"/>
              </a:spcAft>
              <a:buNone/>
            </a:pPr>
            <a:r>
              <a:rPr lang="ro-RO" altLang="en-GB" sz="2000">
                <a:latin typeface="Rajdhani SemiBold" panose="02000000000000000000"/>
                <a:ea typeface="Rajdhani SemiBold" panose="02000000000000000000"/>
                <a:cs typeface="Rajdhani SemiBold" panose="02000000000000000000"/>
                <a:sym typeface="Rajdhani SemiBold" panose="02000000000000000000"/>
              </a:rPr>
              <a:t>01 </a:t>
            </a:r>
            <a:r>
              <a:rPr lang="en-GB" sz="2000">
                <a:latin typeface="Rajdhani SemiBold" panose="02000000000000000000"/>
                <a:ea typeface="Rajdhani SemiBold" panose="02000000000000000000"/>
                <a:cs typeface="Rajdhani SemiBold" panose="02000000000000000000"/>
                <a:sym typeface="Rajdhani SemiBold" panose="02000000000000000000"/>
              </a:rPr>
              <a:t>Inițierea Proiectului</a:t>
            </a:r>
            <a:endParaRPr lang="en-GB" sz="2000">
              <a:latin typeface="Rajdhani SemiBold" panose="02000000000000000000"/>
              <a:ea typeface="Rajdhani SemiBold" panose="02000000000000000000"/>
              <a:cs typeface="Rajdhani SemiBold" panose="02000000000000000000"/>
              <a:sym typeface="Rajdhani SemiBold" panose="02000000000000000000"/>
            </a:endParaRPr>
          </a:p>
          <a:p>
            <a:pPr marL="457200" lvl="0" indent="-304800" algn="l" rtl="0">
              <a:spcBef>
                <a:spcPts val="1000"/>
              </a:spcBef>
              <a:spcAft>
                <a:spcPts val="0"/>
              </a:spcAft>
              <a:buSzPts val="1200"/>
              <a:buChar char="●"/>
            </a:pPr>
            <a:r>
              <a:rPr lang="en-GB" u="sng">
                <a:sym typeface="+mn-ea"/>
                <a:hlinkClick r:id="rId1"/>
              </a:rPr>
              <a:t>Definirea obiectivelor și cerințelor proiectului</a:t>
            </a:r>
            <a:endParaRPr lang="en-GB" u="sng"/>
          </a:p>
          <a:p>
            <a:pPr marL="457200" lvl="0" indent="-304800" algn="l" rtl="0">
              <a:spcBef>
                <a:spcPts val="0"/>
              </a:spcBef>
              <a:spcAft>
                <a:spcPts val="0"/>
              </a:spcAft>
              <a:buSzPts val="1200"/>
              <a:buChar char="●"/>
            </a:pPr>
            <a:r>
              <a:rPr lang="en-GB" u="sng">
                <a:solidFill>
                  <a:schemeClr val="hlink"/>
                </a:solidFill>
                <a:sym typeface="+mn-ea"/>
                <a:hlinkClick r:id="rId2"/>
              </a:rPr>
              <a:t>Identificarea părților interesate stabili</a:t>
            </a:r>
            <a:r>
              <a:rPr lang="ro-RO" altLang="en-GB" u="sng">
                <a:solidFill>
                  <a:schemeClr val="hlink"/>
                </a:solidFill>
                <a:sym typeface="+mn-ea"/>
                <a:hlinkClick r:id="rId2"/>
              </a:rPr>
              <a:t>nd</a:t>
            </a:r>
            <a:r>
              <a:rPr lang="en-GB" u="sng">
                <a:solidFill>
                  <a:schemeClr val="hlink"/>
                </a:solidFill>
                <a:sym typeface="+mn-ea"/>
                <a:hlinkClick r:id="rId2"/>
              </a:rPr>
              <a:t> comunicări</a:t>
            </a:r>
            <a:endParaRPr lang="en-GB" u="sng">
              <a:solidFill>
                <a:schemeClr val="hlink"/>
              </a:solidFill>
            </a:endParaRPr>
          </a:p>
          <a:p>
            <a:pPr marL="457200" lvl="0" indent="-304800" algn="l" rtl="0">
              <a:spcBef>
                <a:spcPts val="0"/>
              </a:spcBef>
              <a:spcAft>
                <a:spcPts val="0"/>
              </a:spcAft>
              <a:buSzPts val="1200"/>
              <a:buChar char="●"/>
            </a:pPr>
            <a:r>
              <a:rPr lang="en-GB" u="sng">
                <a:solidFill>
                  <a:schemeClr val="hlink"/>
                </a:solidFill>
                <a:sym typeface="+mn-ea"/>
                <a:hlinkClick r:id="rId3"/>
              </a:rPr>
              <a:t>Crearea documentului de inițiere a proiectului</a:t>
            </a:r>
            <a:endParaRPr lang="en-GB" u="sng">
              <a:solidFill>
                <a:schemeClr val="hlink"/>
              </a:solidFill>
            </a:endParaRPr>
          </a:p>
          <a:p>
            <a:pPr marL="0" lvl="0" indent="0" algn="l" rtl="0">
              <a:spcBef>
                <a:spcPts val="1000"/>
              </a:spcBef>
              <a:spcAft>
                <a:spcPts val="0"/>
              </a:spcAft>
              <a:buNone/>
            </a:pPr>
            <a:r>
              <a:rPr lang="ro-RO" altLang="en-GB" sz="2000">
                <a:latin typeface="Rajdhani SemiBold" panose="02000000000000000000"/>
                <a:ea typeface="Rajdhani SemiBold" panose="02000000000000000000"/>
                <a:cs typeface="Rajdhani SemiBold" panose="02000000000000000000"/>
                <a:sym typeface="Rajdhani SemiBold" panose="02000000000000000000"/>
              </a:rPr>
              <a:t>02 </a:t>
            </a:r>
            <a:r>
              <a:rPr lang="en-GB" sz="2000">
                <a:latin typeface="Rajdhani SemiBold" panose="02000000000000000000"/>
                <a:ea typeface="Rajdhani SemiBold" panose="02000000000000000000"/>
                <a:cs typeface="Rajdhani SemiBold" panose="02000000000000000000"/>
                <a:sym typeface="Rajdhani SemiBold" panose="02000000000000000000"/>
              </a:rPr>
              <a:t>Planificarea Proiectului</a:t>
            </a:r>
            <a:endParaRPr lang="en-GB" sz="2000">
              <a:latin typeface="Rajdhani SemiBold" panose="02000000000000000000"/>
              <a:ea typeface="Rajdhani SemiBold" panose="02000000000000000000"/>
              <a:cs typeface="Rajdhani SemiBold" panose="02000000000000000000"/>
              <a:sym typeface="Rajdhani SemiBold" panose="02000000000000000000"/>
            </a:endParaRPr>
          </a:p>
          <a:p>
            <a:pPr marL="457200" lvl="0" indent="-304800" algn="l" rtl="0">
              <a:spcBef>
                <a:spcPts val="1000"/>
              </a:spcBef>
              <a:spcAft>
                <a:spcPts val="0"/>
              </a:spcAft>
              <a:buSzPts val="1200"/>
              <a:buChar char="●"/>
            </a:pPr>
            <a:r>
              <a:rPr lang="en-GB" u="sng">
                <a:sym typeface="+mn-ea"/>
                <a:hlinkClick r:id="rId1"/>
              </a:rPr>
              <a:t>Elaborarea planului de proiect, etapele și termenele</a:t>
            </a:r>
            <a:endParaRPr lang="en-GB" u="sng">
              <a:sym typeface="+mn-ea"/>
            </a:endParaRPr>
          </a:p>
          <a:p>
            <a:pPr marL="0" lvl="0" indent="0" algn="l" rtl="0">
              <a:spcBef>
                <a:spcPts val="1000"/>
              </a:spcBef>
              <a:spcAft>
                <a:spcPts val="0"/>
              </a:spcAft>
              <a:buNone/>
            </a:pPr>
            <a:r>
              <a:rPr lang="ro-RO" altLang="en-GB" sz="2000">
                <a:latin typeface="Rajdhani SemiBold" panose="02000000000000000000"/>
                <a:ea typeface="Rajdhani SemiBold" panose="02000000000000000000"/>
                <a:cs typeface="Rajdhani SemiBold" panose="02000000000000000000"/>
                <a:sym typeface="Rajdhani SemiBold" panose="02000000000000000000"/>
              </a:rPr>
              <a:t>03 </a:t>
            </a:r>
            <a:r>
              <a:rPr lang="en-GB" sz="2000">
                <a:latin typeface="Rajdhani SemiBold" panose="02000000000000000000"/>
                <a:ea typeface="Rajdhani SemiBold" panose="02000000000000000000"/>
                <a:cs typeface="Rajdhani SemiBold" panose="02000000000000000000"/>
                <a:sym typeface="Rajdhani SemiBold" panose="02000000000000000000"/>
              </a:rPr>
              <a:t>Analiza și Design</a:t>
            </a:r>
            <a:endParaRPr lang="en-GB" sz="2000">
              <a:latin typeface="Rajdhani SemiBold" panose="02000000000000000000"/>
              <a:ea typeface="Rajdhani SemiBold" panose="02000000000000000000"/>
              <a:cs typeface="Rajdhani SemiBold" panose="02000000000000000000"/>
              <a:sym typeface="Rajdhani SemiBold" panose="02000000000000000000"/>
            </a:endParaRPr>
          </a:p>
          <a:p>
            <a:pPr marL="457200" lvl="0" indent="-304800" algn="l" rtl="0">
              <a:spcBef>
                <a:spcPts val="0"/>
              </a:spcBef>
              <a:spcAft>
                <a:spcPts val="0"/>
              </a:spcAft>
              <a:buSzPts val="1200"/>
              <a:buChar char="●"/>
            </a:pPr>
            <a:r>
              <a:rPr lang="en-GB" u="sng">
                <a:solidFill>
                  <a:schemeClr val="hlink"/>
                </a:solidFill>
                <a:hlinkClick r:id="rId2"/>
              </a:rPr>
              <a:t>Studierea cerințelor funcționale și nefuncționale jocului</a:t>
            </a:r>
            <a:endParaRPr lang="en-GB" u="sng">
              <a:solidFill>
                <a:schemeClr val="hlink"/>
              </a:solidFill>
            </a:endParaRPr>
          </a:p>
          <a:p>
            <a:pPr marL="457200" lvl="0" indent="-304800" algn="l" rtl="0">
              <a:spcBef>
                <a:spcPts val="0"/>
              </a:spcBef>
              <a:spcAft>
                <a:spcPts val="0"/>
              </a:spcAft>
              <a:buSzPts val="1200"/>
              <a:buChar char="●"/>
            </a:pPr>
            <a:r>
              <a:rPr lang="en-GB" u="sng">
                <a:solidFill>
                  <a:schemeClr val="hlink"/>
                </a:solidFill>
                <a:hlinkClick r:id="rId3"/>
              </a:rPr>
              <a:t>Proiectarea arhitecturii jocului</a:t>
            </a:r>
            <a:endParaRPr lang="en-GB" u="sng">
              <a:solidFill>
                <a:schemeClr val="hlink"/>
              </a:solidFill>
            </a:endParaRPr>
          </a:p>
          <a:p>
            <a:pPr marL="457200" lvl="0" indent="-304800" algn="l" rtl="0">
              <a:spcBef>
                <a:spcPts val="0"/>
              </a:spcBef>
              <a:spcAft>
                <a:spcPts val="0"/>
              </a:spcAft>
              <a:buSzPts val="1200"/>
              <a:buChar char="●"/>
            </a:pPr>
            <a:r>
              <a:rPr lang="en-GB" u="sng">
                <a:solidFill>
                  <a:schemeClr val="hlink"/>
                </a:solidFill>
                <a:hlinkClick r:id="rId4"/>
              </a:rPr>
              <a:t>Crearea wireframe-urilor și a designului grafic</a:t>
            </a:r>
            <a:endParaRPr lang="en-GB" u="sng">
              <a:solidFill>
                <a:schemeClr val="hlink"/>
              </a:solidFill>
            </a:endParaRPr>
          </a:p>
          <a:p>
            <a:pPr marL="457200" lvl="0" indent="-304800" algn="l" rtl="0">
              <a:spcBef>
                <a:spcPts val="0"/>
              </a:spcBef>
              <a:spcAft>
                <a:spcPts val="0"/>
              </a:spcAft>
              <a:buSzPts val="1200"/>
              <a:buChar char="●"/>
            </a:pPr>
            <a:r>
              <a:rPr lang="en-GB" u="sng">
                <a:solidFill>
                  <a:schemeClr val="hlink"/>
                </a:solidFill>
                <a:hlinkClick r:id="rId5"/>
              </a:rPr>
              <a:t>Alegerea limbajelor de programare și a tehnologiilor</a:t>
            </a:r>
            <a:endParaRPr lang="en-GB" u="sng">
              <a:solidFill>
                <a:schemeClr val="hlink"/>
              </a:solidFill>
            </a:endParaRPr>
          </a:p>
          <a:p>
            <a:pPr marL="152400" lvl="0" indent="0" algn="l" rtl="0">
              <a:spcBef>
                <a:spcPts val="0"/>
              </a:spcBef>
              <a:spcAft>
                <a:spcPts val="0"/>
              </a:spcAft>
              <a:buSzPts val="1200"/>
              <a:buNone/>
            </a:pPr>
            <a:endParaRPr lang="en-GB" u="sng">
              <a:solidFill>
                <a:schemeClr val="hlink"/>
              </a:solidFill>
              <a:hlinkClick r:id="rId6"/>
            </a:endParaRPr>
          </a:p>
          <a:p>
            <a:pPr marL="152400" lvl="0" indent="0" algn="l" rtl="0">
              <a:spcBef>
                <a:spcPts val="0"/>
              </a:spcBef>
              <a:spcAft>
                <a:spcPts val="0"/>
              </a:spcAft>
              <a:buSzPts val="1200"/>
              <a:buNone/>
            </a:pPr>
            <a:endParaRPr lang="en-GB" u="sng">
              <a:solidFill>
                <a:schemeClr val="hlink"/>
              </a:solidFill>
              <a:hlinkClick r:id="rId6"/>
            </a:endParaRPr>
          </a:p>
        </p:txBody>
      </p:sp>
      <p:sp>
        <p:nvSpPr>
          <p:cNvPr id="2" name="Google Shape;1027;p48"/>
          <p:cNvSpPr txBox="1"/>
          <p:nvPr/>
        </p:nvSpPr>
        <p:spPr>
          <a:xfrm>
            <a:off x="5075555" y="1851025"/>
            <a:ext cx="7016750" cy="36664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Nunito Light"/>
              <a:buChar char="●"/>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L="914400" marR="0" lvl="1" indent="-304800" algn="l" rtl="0">
              <a:lnSpc>
                <a:spcPct val="100000"/>
              </a:lnSpc>
              <a:spcBef>
                <a:spcPts val="1000"/>
              </a:spcBef>
              <a:spcAft>
                <a:spcPts val="0"/>
              </a:spcAft>
              <a:buClr>
                <a:schemeClr val="dk1"/>
              </a:buClr>
              <a:buSzPts val="1200"/>
              <a:buFont typeface="Nunito Light"/>
              <a:buChar char="○"/>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Inter" panose="02000503000000020004"/>
                <a:ea typeface="Inter" panose="02000503000000020004"/>
                <a:cs typeface="Inter" panose="02000503000000020004"/>
                <a:sym typeface="Inter" panose="02000503000000020004"/>
              </a:defRPr>
            </a:lvl9pPr>
          </a:lstStyle>
          <a:p>
            <a:pPr marL="0" lvl="0" indent="0" algn="l" rtl="0">
              <a:spcBef>
                <a:spcPts val="0"/>
              </a:spcBef>
              <a:spcAft>
                <a:spcPts val="0"/>
              </a:spcAft>
              <a:buNone/>
            </a:pPr>
            <a:r>
              <a:rPr lang="ro-RO" altLang="en-GB" sz="2000">
                <a:latin typeface="Rajdhani SemiBold" panose="02000000000000000000"/>
                <a:ea typeface="Rajdhani SemiBold" panose="02000000000000000000"/>
                <a:cs typeface="Rajdhani SemiBold" panose="02000000000000000000"/>
                <a:sym typeface="Rajdhani SemiBold" panose="02000000000000000000"/>
              </a:rPr>
              <a:t>04 </a:t>
            </a:r>
            <a:r>
              <a:rPr lang="en-GB" sz="2000">
                <a:latin typeface="Rajdhani SemiBold" panose="02000000000000000000"/>
                <a:ea typeface="Rajdhani SemiBold" panose="02000000000000000000"/>
                <a:cs typeface="Rajdhani SemiBold" panose="02000000000000000000"/>
                <a:sym typeface="Rajdhani SemiBold" panose="02000000000000000000"/>
              </a:rPr>
              <a:t>Dezvoltarea Tehnică</a:t>
            </a:r>
            <a:endParaRPr lang="en-GB" sz="2000">
              <a:latin typeface="Rajdhani SemiBold" panose="02000000000000000000"/>
              <a:ea typeface="Rajdhani SemiBold" panose="02000000000000000000"/>
              <a:cs typeface="Rajdhani SemiBold" panose="02000000000000000000"/>
              <a:sym typeface="Rajdhani SemiBold" panose="02000000000000000000"/>
            </a:endParaRPr>
          </a:p>
          <a:p>
            <a:pPr marL="457200" lvl="0" indent="-304800" algn="l" rtl="0">
              <a:spcBef>
                <a:spcPts val="1000"/>
              </a:spcBef>
              <a:spcAft>
                <a:spcPts val="0"/>
              </a:spcAft>
              <a:buSzPts val="1200"/>
              <a:buChar char="●"/>
            </a:pPr>
            <a:r>
              <a:rPr lang="en-GB" u="sng">
                <a:sym typeface="+mn-ea"/>
                <a:hlinkClick r:id="rId1"/>
              </a:rPr>
              <a:t>Implementarea funcționalităților de bază </a:t>
            </a:r>
            <a:endParaRPr lang="en-GB" u="sng"/>
          </a:p>
          <a:p>
            <a:pPr marL="457200" lvl="0" indent="-304800" algn="l" rtl="0">
              <a:spcBef>
                <a:spcPts val="0"/>
              </a:spcBef>
              <a:spcAft>
                <a:spcPts val="0"/>
              </a:spcAft>
              <a:buSzPts val="1200"/>
              <a:buChar char="●"/>
            </a:pPr>
            <a:r>
              <a:rPr lang="en-GB" u="sng">
                <a:solidFill>
                  <a:schemeClr val="hlink"/>
                </a:solidFill>
                <a:sym typeface="+mn-ea"/>
              </a:rPr>
              <a:t>Integrarea graficii și sunetului</a:t>
            </a:r>
            <a:endParaRPr lang="en-GB" u="sng">
              <a:solidFill>
                <a:schemeClr val="hlink"/>
              </a:solidFill>
            </a:endParaRPr>
          </a:p>
          <a:p>
            <a:pPr marL="457200" lvl="0" indent="-304800" algn="l" rtl="0">
              <a:spcBef>
                <a:spcPts val="0"/>
              </a:spcBef>
              <a:spcAft>
                <a:spcPts val="0"/>
              </a:spcAft>
              <a:buSzPts val="1200"/>
              <a:buChar char="●"/>
            </a:pPr>
            <a:r>
              <a:rPr lang="en-GB" u="sng">
                <a:solidFill>
                  <a:schemeClr val="hlink"/>
                </a:solidFill>
                <a:sym typeface="+mn-ea"/>
                <a:hlinkClick r:id="rId3"/>
              </a:rPr>
              <a:t>Testarea unitară a componentelor</a:t>
            </a:r>
            <a:endParaRPr lang="en-GB" u="sng">
              <a:solidFill>
                <a:schemeClr val="hlink"/>
              </a:solidFill>
            </a:endParaRPr>
          </a:p>
          <a:p>
            <a:pPr marL="0" lvl="0" indent="0" algn="l" rtl="0">
              <a:spcBef>
                <a:spcPts val="1000"/>
              </a:spcBef>
              <a:spcAft>
                <a:spcPts val="0"/>
              </a:spcAft>
              <a:buNone/>
            </a:pPr>
            <a:r>
              <a:rPr lang="ro-RO" altLang="en-GB" sz="2000">
                <a:latin typeface="Rajdhani SemiBold" panose="02000000000000000000"/>
                <a:ea typeface="Rajdhani SemiBold" panose="02000000000000000000"/>
                <a:cs typeface="Rajdhani SemiBold" panose="02000000000000000000"/>
                <a:sym typeface="Rajdhani SemiBold" panose="02000000000000000000"/>
              </a:rPr>
              <a:t>05 </a:t>
            </a:r>
            <a:r>
              <a:rPr lang="en-GB" sz="2000">
                <a:latin typeface="Rajdhani SemiBold" panose="02000000000000000000"/>
                <a:ea typeface="Rajdhani SemiBold" panose="02000000000000000000"/>
                <a:cs typeface="Rajdhani SemiBold" panose="02000000000000000000"/>
                <a:sym typeface="Rajdhani SemiBold" panose="02000000000000000000"/>
              </a:rPr>
              <a:t>Încheierea Proiectului</a:t>
            </a:r>
            <a:endParaRPr lang="en-GB" sz="2000">
              <a:latin typeface="Rajdhani SemiBold" panose="02000000000000000000"/>
              <a:ea typeface="Rajdhani SemiBold" panose="02000000000000000000"/>
              <a:cs typeface="Rajdhani SemiBold" panose="02000000000000000000"/>
              <a:sym typeface="Rajdhani SemiBold" panose="02000000000000000000"/>
            </a:endParaRPr>
          </a:p>
          <a:p>
            <a:pPr marL="457200" lvl="0" indent="-304800" algn="l" rtl="0">
              <a:spcBef>
                <a:spcPts val="0"/>
              </a:spcBef>
              <a:spcAft>
                <a:spcPts val="0"/>
              </a:spcAft>
              <a:buSzPts val="1200"/>
              <a:buChar char="●"/>
            </a:pPr>
            <a:endParaRPr lang="en-GB" u="sng">
              <a:solidFill>
                <a:schemeClr val="hlink"/>
              </a:solidFill>
              <a:sym typeface="+mn-ea"/>
              <a:hlinkClick r:id="rId1"/>
            </a:endParaRPr>
          </a:p>
          <a:p>
            <a:pPr marL="457200" lvl="0" indent="-304800" algn="l" rtl="0">
              <a:spcBef>
                <a:spcPts val="0"/>
              </a:spcBef>
              <a:spcAft>
                <a:spcPts val="0"/>
              </a:spcAft>
              <a:buSzPts val="1200"/>
              <a:buChar char="●"/>
            </a:pPr>
            <a:r>
              <a:rPr lang="en-GB" u="sng">
                <a:solidFill>
                  <a:schemeClr val="hlink"/>
                </a:solidFill>
                <a:hlinkClick r:id="rId2"/>
              </a:rPr>
              <a:t>Evaluarea performanței proiectului</a:t>
            </a:r>
            <a:endParaRPr lang="en-GB" u="sng">
              <a:solidFill>
                <a:schemeClr val="hlink"/>
              </a:solidFill>
            </a:endParaRPr>
          </a:p>
          <a:p>
            <a:pPr marL="457200" lvl="0" indent="-304800" algn="l" rtl="0">
              <a:spcBef>
                <a:spcPts val="0"/>
              </a:spcBef>
              <a:spcAft>
                <a:spcPts val="0"/>
              </a:spcAft>
              <a:buSzPts val="1200"/>
              <a:buChar char="●"/>
            </a:pPr>
            <a:r>
              <a:rPr lang="en-GB" u="sng">
                <a:solidFill>
                  <a:schemeClr val="hlink"/>
                </a:solidFill>
                <a:hlinkClick r:id="rId3"/>
              </a:rPr>
              <a:t>Elaborarea rapoartelor de finalizare</a:t>
            </a:r>
            <a:endParaRPr lang="en-GB" u="sng">
              <a:solidFill>
                <a:schemeClr val="hlink"/>
              </a:solidFill>
            </a:endParaRPr>
          </a:p>
          <a:p>
            <a:pPr marL="152400" lvl="0" indent="0" algn="l" rtl="0">
              <a:spcBef>
                <a:spcPts val="0"/>
              </a:spcBef>
              <a:spcAft>
                <a:spcPts val="0"/>
              </a:spcAft>
              <a:buSzPts val="1200"/>
              <a:buNone/>
            </a:pPr>
            <a:endParaRPr lang="en-GB" u="sng">
              <a:solidFill>
                <a:schemeClr val="hlink"/>
              </a:solidFill>
              <a:hlinkClick r:id="rId6"/>
            </a:endParaRPr>
          </a:p>
          <a:p>
            <a:pPr marL="152400" lvl="0" indent="0" algn="l" rtl="0">
              <a:spcBef>
                <a:spcPts val="0"/>
              </a:spcBef>
              <a:spcAft>
                <a:spcPts val="0"/>
              </a:spcAft>
              <a:buSzPts val="1200"/>
              <a:buNone/>
            </a:pPr>
            <a:endParaRPr lang="en-GB" u="sng">
              <a:solidFill>
                <a:schemeClr val="hlink"/>
              </a:solidFill>
              <a:hlinkClick r:id="rId6"/>
            </a:endParaRPr>
          </a:p>
        </p:txBody>
      </p:sp>
    </p:spTree>
  </p:cSld>
  <p:clrMapOvr>
    <a:masterClrMapping/>
  </p:clrMapOvr>
</p:sld>
</file>

<file path=ppt/theme/theme1.xml><?xml version="1.0" encoding="utf-8"?>
<a:theme xmlns:a="http://schemas.openxmlformats.org/drawingml/2006/main" name="Digital Business Entity Proposal by Slidesgo">
  <a:themeElements>
    <a:clrScheme name="Simple Light">
      <a:dk1>
        <a:srgbClr val="FFFFFF"/>
      </a:dk1>
      <a:lt1>
        <a:srgbClr val="400150"/>
      </a:lt1>
      <a:dk2>
        <a:srgbClr val="110015"/>
      </a:dk2>
      <a:lt2>
        <a:srgbClr val="FA65E7"/>
      </a:lt2>
      <a:accent1>
        <a:srgbClr val="BA61EA"/>
      </a:accent1>
      <a:accent2>
        <a:srgbClr val="F4AAF5"/>
      </a:accent2>
      <a:accent3>
        <a:srgbClr val="F8D1F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5797</Words>
  <Application>WPS Presentation</Application>
  <PresentationFormat/>
  <Paragraphs>191</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Arial</vt:lpstr>
      <vt:lpstr>Rajdhani SemiBold</vt:lpstr>
      <vt:lpstr>Inter</vt:lpstr>
      <vt:lpstr>Nunito Light</vt:lpstr>
      <vt:lpstr>Segoe Print</vt:lpstr>
      <vt:lpstr>Raleway</vt:lpstr>
      <vt:lpstr>PT Sans</vt:lpstr>
      <vt:lpstr>Microsoft YaHei</vt:lpstr>
      <vt:lpstr>Arial Unicode MS</vt:lpstr>
      <vt:lpstr>Digital Business Entity Proposal by Slidesgo</vt:lpstr>
      <vt:lpstr>Snake Game</vt:lpstr>
      <vt:lpstr>Ideia proiectului</vt:lpstr>
      <vt:lpstr>01</vt:lpstr>
      <vt:lpstr>PowerPoint 演示文稿</vt:lpstr>
      <vt:lpstr>Dependența de alte proiecte</vt:lpstr>
      <vt:lpstr>Riscuri constrângeri și asumții</vt:lpstr>
      <vt:lpstr>Analiza părților interesate</vt:lpstr>
      <vt:lpstr>Analiza părților interesate</vt:lpstr>
      <vt:lpstr>Structura defalcată a activităților</vt:lpstr>
      <vt:lpstr>Matrice de atribuire a responsabiliăților</vt:lpstr>
      <vt:lpstr>Estimarea Bugetului</vt:lpstr>
      <vt:lpstr>Estimarea Bugetului</vt:lpstr>
      <vt:lpstr>PowerPoint 演示文稿</vt:lpstr>
      <vt:lpstr>Graficul de execuție (Diagram Gant)</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BUSINESS ENTITY PROPOSAL</dc:title>
  <dc:creator/>
  <cp:lastModifiedBy>User</cp:lastModifiedBy>
  <cp:revision>17</cp:revision>
  <dcterms:created xsi:type="dcterms:W3CDTF">2023-12-11T18:27:00Z</dcterms:created>
  <dcterms:modified xsi:type="dcterms:W3CDTF">2023-12-14T20:50:07Z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D6BC5A3A8C624D29B9B3D9C428628084_13</vt:lpwstr>
  </property>
  <property fmtid="{D5CDD505-2E9C-101B-9397-08002B2CF9AE}" pid="3" name="KSOProductBuildVer">
    <vt:lpwstr>1049-12.2.0.13359</vt:lpwstr>
  </property>
</Properties>
</file>