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5" r:id="rId3"/>
    <p:sldId id="266" r:id="rId4"/>
    <p:sldId id="268" r:id="rId5"/>
    <p:sldId id="275" r:id="rId6"/>
    <p:sldId id="269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2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2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9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90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95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06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16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6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5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7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9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5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68F257-F437-40AC-A133-53535178E30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35EF-ECB4-458C-8A93-D92C55CA7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09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8582-B88E-4C72-9B9A-8595B70D4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Could we prevent avoidable death by reducing health risk factors?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74717A-6D5E-460D-A8FB-F195FAC39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CN" dirty="0"/>
              <a:t>Renjie Meng (Rudy)</a:t>
            </a:r>
          </a:p>
        </p:txBody>
      </p:sp>
    </p:spTree>
    <p:extLst>
      <p:ext uri="{BB962C8B-B14F-4D97-AF65-F5344CB8AC3E}">
        <p14:creationId xmlns:p14="http://schemas.microsoft.com/office/powerpoint/2010/main" val="91550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5AFA55-E031-4184-AAD3-3BD7ACC089A2}"/>
              </a:ext>
            </a:extLst>
          </p:cNvPr>
          <p:cNvSpPr/>
          <p:nvPr/>
        </p:nvSpPr>
        <p:spPr>
          <a:xfrm>
            <a:off x="2744919" y="1027906"/>
            <a:ext cx="614970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You!!!</a:t>
            </a:r>
            <a:endParaRPr lang="zh-CN" altLang="en-US" sz="13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13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D0723-A9E9-4B0D-A332-1BAE342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22A53-35EA-423E-AFAF-8411328F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 and outcome</a:t>
            </a:r>
          </a:p>
          <a:p>
            <a:r>
              <a:rPr lang="en-US" altLang="zh-CN" dirty="0"/>
              <a:t>Datasets </a:t>
            </a:r>
          </a:p>
          <a:p>
            <a:r>
              <a:rPr lang="en-US" altLang="zh-CN" dirty="0"/>
              <a:t>Data Wrangling Methodologies</a:t>
            </a:r>
          </a:p>
          <a:p>
            <a:r>
              <a:rPr lang="en-US" altLang="zh-CN" dirty="0"/>
              <a:t>Findings 1-3</a:t>
            </a:r>
          </a:p>
          <a:p>
            <a:r>
              <a:rPr lang="en-US" altLang="zh-CN" dirty="0"/>
              <a:t>Challenges</a:t>
            </a:r>
          </a:p>
          <a:p>
            <a:r>
              <a:rPr lang="en-US" altLang="zh-CN" dirty="0"/>
              <a:t>Summary</a:t>
            </a:r>
          </a:p>
          <a:p>
            <a:r>
              <a:rPr lang="en-US" altLang="zh-CN" dirty="0"/>
              <a:t>Question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B09E4-13BB-420A-A588-E7F14AB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and outcome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67F991-611B-484E-839F-59ED6B5F6131}"/>
              </a:ext>
            </a:extLst>
          </p:cNvPr>
          <p:cNvSpPr txBox="1"/>
          <p:nvPr/>
        </p:nvSpPr>
        <p:spPr>
          <a:xfrm>
            <a:off x="849746" y="3214255"/>
            <a:ext cx="7656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ea"/>
                <a:ea typeface="+mj-ea"/>
              </a:rPr>
              <a:t>Datasets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E62319-665F-4812-B65F-F1589F7EABB1}"/>
              </a:ext>
            </a:extLst>
          </p:cNvPr>
          <p:cNvSpPr txBox="1"/>
          <p:nvPr/>
        </p:nvSpPr>
        <p:spPr>
          <a:xfrm>
            <a:off x="1163781" y="1469015"/>
            <a:ext cx="10704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There are around 4,800 people died from avoidable death in Victoria in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can prevent avoidable death by encouraging people eating enough fruit and reducing obese, low-exercise, risk waist measurement, psychological distress and smoking population. 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3D7D87-BD0E-4372-8FE4-5AD80D0A50BA}"/>
              </a:ext>
            </a:extLst>
          </p:cNvPr>
          <p:cNvSpPr txBox="1"/>
          <p:nvPr/>
        </p:nvSpPr>
        <p:spPr>
          <a:xfrm>
            <a:off x="1023696" y="5667678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LGA _15_Health_Risk_Factor.csv Dataset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F9CEA7-7B58-463B-AC7A-B0758C8AD279}"/>
              </a:ext>
            </a:extLst>
          </p:cNvPr>
          <p:cNvSpPr txBox="1"/>
          <p:nvPr/>
        </p:nvSpPr>
        <p:spPr>
          <a:xfrm>
            <a:off x="6099847" y="5690070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LGA_15_Avoidable_Death_by_Causes.csv Dataset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5D1C5A-5FBE-4A65-AF42-4971FAFA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0" y="4081690"/>
            <a:ext cx="5367096" cy="14759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1C4E0C-99CD-4288-B8A7-71D5098B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82" y="4081690"/>
            <a:ext cx="5474469" cy="14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03D2A-9699-46A3-B1AE-7D8005C8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Wrangling Methodologies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3E406-452D-4A5A-93EE-1EAF5C2A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altLang="zh-CN" sz="3200" dirty="0"/>
              <a:t>Data Preprocessing</a:t>
            </a:r>
          </a:p>
          <a:p>
            <a:pPr lvl="1"/>
            <a:r>
              <a:rPr lang="en-US" altLang="zh-CN" sz="2800" dirty="0"/>
              <a:t>Format Transforming</a:t>
            </a:r>
          </a:p>
          <a:p>
            <a:pPr lvl="1"/>
            <a:r>
              <a:rPr lang="en-US" altLang="zh-CN" sz="2800" dirty="0"/>
              <a:t>Missing Value</a:t>
            </a:r>
          </a:p>
          <a:p>
            <a:pPr lvl="1"/>
            <a:r>
              <a:rPr lang="en-US" altLang="zh-CN" sz="2800" dirty="0"/>
              <a:t>Outlier</a:t>
            </a:r>
          </a:p>
          <a:p>
            <a:pPr lvl="2"/>
            <a:r>
              <a:rPr lang="en-US" altLang="zh-CN" sz="2600" dirty="0"/>
              <a:t>Boxplot</a:t>
            </a:r>
          </a:p>
          <a:p>
            <a:pPr lvl="1"/>
            <a:r>
              <a:rPr lang="en-US" altLang="zh-CN" sz="2800" dirty="0"/>
              <a:t>Add values</a:t>
            </a:r>
          </a:p>
          <a:p>
            <a:pPr lvl="2"/>
            <a:r>
              <a:rPr lang="en-US" altLang="zh-CN" sz="2600" dirty="0"/>
              <a:t>Total population has health risk factor per 100 population</a:t>
            </a:r>
          </a:p>
          <a:p>
            <a:pPr lvl="2"/>
            <a:r>
              <a:rPr lang="en-US" altLang="zh-CN" sz="2600" dirty="0"/>
              <a:t>Total avoidable death per 100,000 population</a:t>
            </a:r>
          </a:p>
          <a:p>
            <a:pPr lvl="1"/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en-US" altLang="zh-CN" sz="3200" dirty="0"/>
              <a:t>Data Visualization</a:t>
            </a:r>
          </a:p>
          <a:p>
            <a:pPr lvl="1"/>
            <a:r>
              <a:rPr lang="en-US" altLang="zh-CN" sz="2800" dirty="0"/>
              <a:t>Scatter plot</a:t>
            </a:r>
          </a:p>
          <a:p>
            <a:pPr lvl="1"/>
            <a:r>
              <a:rPr lang="en-US" altLang="zh-CN" sz="2800" dirty="0"/>
              <a:t>Heatmap</a:t>
            </a:r>
          </a:p>
          <a:p>
            <a:pPr lvl="1"/>
            <a:r>
              <a:rPr lang="en-US" altLang="zh-CN" sz="2800" dirty="0"/>
              <a:t>Pie Chart</a:t>
            </a:r>
          </a:p>
          <a:p>
            <a:pPr lvl="1"/>
            <a:r>
              <a:rPr lang="en-US" altLang="zh-CN" sz="2800" dirty="0"/>
              <a:t>Clustering Map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en-US" altLang="zh-CN" sz="3200" dirty="0"/>
              <a:t>Data Analyzing</a:t>
            </a:r>
          </a:p>
          <a:p>
            <a:pPr lvl="1"/>
            <a:r>
              <a:rPr lang="en-US" altLang="zh-CN" sz="2800" dirty="0"/>
              <a:t>Pearson Correlation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742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6116-EE1E-48D0-AF0C-BE9DC7CE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Finding1 - Outlier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5D454-D50B-4167-B258-359C4391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491" y="1221009"/>
            <a:ext cx="5124093" cy="355774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8A760B2-61FD-4C60-9827-6DC6FFAF952E}"/>
              </a:ext>
            </a:extLst>
          </p:cNvPr>
          <p:cNvGrpSpPr/>
          <p:nvPr/>
        </p:nvGrpSpPr>
        <p:grpSpPr>
          <a:xfrm>
            <a:off x="3243227" y="5143788"/>
            <a:ext cx="6354619" cy="1376888"/>
            <a:chOff x="1311564" y="5481112"/>
            <a:chExt cx="6354619" cy="137688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FC1B555-DD67-494B-B33D-FB5D91E05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529" y="5481112"/>
              <a:ext cx="4650654" cy="137688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1321F24-F0E3-4FDC-9F4A-8BFF07DE3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1564" y="5481435"/>
              <a:ext cx="1703964" cy="137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0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9AA14-FE39-4817-B01A-C4BC9262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376897"/>
            <a:ext cx="8822267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Finding 2 – Heatmap of Pearson Correlation</a:t>
            </a:r>
            <a:endParaRPr lang="zh-CN" altLang="en-US" sz="32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26FF8D1-7280-490A-8690-A091D42EE9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98018" y="1219860"/>
            <a:ext cx="4651624" cy="491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7B4AB-21D6-47A4-ACFA-7248CF65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24127" cy="7247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Finding 3 – Clustering Map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49712A-276F-48C4-9DD0-2E4446D6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3" y="1171446"/>
            <a:ext cx="7601527" cy="55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FFA01-1B57-4787-9571-E42B0FBF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465B3-7E02-4F3F-921F-89829C9A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Finding datasets</a:t>
            </a:r>
          </a:p>
          <a:p>
            <a:r>
              <a:rPr lang="en-US" altLang="zh-CN" dirty="0"/>
              <a:t>Dead findings</a:t>
            </a:r>
          </a:p>
          <a:p>
            <a:r>
              <a:rPr lang="en-US" altLang="zh-CN" dirty="0"/>
              <a:t>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5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2872-547C-4E19-9CAE-0A9850FF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81736-2F85-470B-BDED-8CB6F81D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could prevent and reducing avoidable death by reducing health risk factor.</a:t>
            </a:r>
          </a:p>
          <a:p>
            <a:r>
              <a:rPr lang="en-US" altLang="zh-CN" dirty="0"/>
              <a:t>Government should take different action with respect to which class the area is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99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3204</TotalTime>
  <Words>194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Could we prevent avoidable death by reducing health risk factors?</vt:lpstr>
      <vt:lpstr>Structure</vt:lpstr>
      <vt:lpstr>Motivation and outcome</vt:lpstr>
      <vt:lpstr>Data Wrangling Methodologies</vt:lpstr>
      <vt:lpstr>Finding1 - Outlier </vt:lpstr>
      <vt:lpstr>Finding 2 – Heatmap of Pearson Correlation</vt:lpstr>
      <vt:lpstr>Finding 3 – Clustering Map</vt:lpstr>
      <vt:lpstr>Challenge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Could we prevent avoidable death by reducing health risk factors?</dc:title>
  <dc:creator>renjie Meng</dc:creator>
  <cp:lastModifiedBy>renjie Meng</cp:lastModifiedBy>
  <cp:revision>86</cp:revision>
  <dcterms:created xsi:type="dcterms:W3CDTF">2018-05-10T11:47:27Z</dcterms:created>
  <dcterms:modified xsi:type="dcterms:W3CDTF">2018-05-14T23:44:23Z</dcterms:modified>
</cp:coreProperties>
</file>