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9"/>
  </p:notesMasterIdLst>
  <p:sldIdLst>
    <p:sldId id="256" r:id="rId2"/>
    <p:sldId id="264" r:id="rId3"/>
    <p:sldId id="262" r:id="rId4"/>
    <p:sldId id="265" r:id="rId5"/>
    <p:sldId id="266" r:id="rId6"/>
    <p:sldId id="267" r:id="rId7"/>
    <p:sldId id="268" r:id="rId8"/>
  </p:sldIdLst>
  <p:sldSz cx="140208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A7EFD-8667-4E88-A42F-302E50719EA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3625" y="1143000"/>
            <a:ext cx="4730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38A15-50B5-4BD6-A45D-2C101C123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53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11777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1pPr>
    <a:lvl2pPr marL="555888" algn="l" defTabSz="1111777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2pPr>
    <a:lvl3pPr marL="1111777" algn="l" defTabSz="1111777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3pPr>
    <a:lvl4pPr marL="1667665" algn="l" defTabSz="1111777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4pPr>
    <a:lvl5pPr marL="2223554" algn="l" defTabSz="1111777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5pPr>
    <a:lvl6pPr marL="2779443" algn="l" defTabSz="1111777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6pPr>
    <a:lvl7pPr marL="3335331" algn="l" defTabSz="1111777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7pPr>
    <a:lvl8pPr marL="3891219" algn="l" defTabSz="1111777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8pPr>
    <a:lvl9pPr marL="4447108" algn="l" defTabSz="1111777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1143000"/>
            <a:ext cx="4730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38A15-50B5-4BD6-A45D-2C101C12301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719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1143000"/>
            <a:ext cx="4730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38A15-50B5-4BD6-A45D-2C101C1230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75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1143000"/>
            <a:ext cx="4730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38A15-50B5-4BD6-A45D-2C101C1230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5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1143000"/>
            <a:ext cx="4730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38A15-50B5-4BD6-A45D-2C101C1230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1143000"/>
            <a:ext cx="4730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38A15-50B5-4BD6-A45D-2C101C1230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13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1143000"/>
            <a:ext cx="4730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38A15-50B5-4BD6-A45D-2C101C1230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79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1143000"/>
            <a:ext cx="4730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38A15-50B5-4BD6-A45D-2C101C1230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14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AB5A-1624-B74C-1038-8D91D868F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1496484"/>
            <a:ext cx="10515600" cy="3183467"/>
          </a:xfrm>
        </p:spPr>
        <p:txBody>
          <a:bodyPr anchor="b"/>
          <a:lstStyle>
            <a:lvl1pPr algn="ctr">
              <a:defRPr sz="69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73316-89A2-9B0A-376C-80C0B9D67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600" y="4802717"/>
            <a:ext cx="10515600" cy="2207683"/>
          </a:xfrm>
        </p:spPr>
        <p:txBody>
          <a:bodyPr/>
          <a:lstStyle>
            <a:lvl1pPr marL="0" indent="0" algn="ctr">
              <a:buNone/>
              <a:defRPr sz="2760"/>
            </a:lvl1pPr>
            <a:lvl2pPr marL="525780" indent="0" algn="ctr">
              <a:buNone/>
              <a:defRPr sz="2300"/>
            </a:lvl2pPr>
            <a:lvl3pPr marL="1051560" indent="0" algn="ctr">
              <a:buNone/>
              <a:defRPr sz="2070"/>
            </a:lvl3pPr>
            <a:lvl4pPr marL="1577340" indent="0" algn="ctr">
              <a:buNone/>
              <a:defRPr sz="1840"/>
            </a:lvl4pPr>
            <a:lvl5pPr marL="2103120" indent="0" algn="ctr">
              <a:buNone/>
              <a:defRPr sz="1840"/>
            </a:lvl5pPr>
            <a:lvl6pPr marL="2628900" indent="0" algn="ctr">
              <a:buNone/>
              <a:defRPr sz="1840"/>
            </a:lvl6pPr>
            <a:lvl7pPr marL="3154680" indent="0" algn="ctr">
              <a:buNone/>
              <a:defRPr sz="1840"/>
            </a:lvl7pPr>
            <a:lvl8pPr marL="3680460" indent="0" algn="ctr">
              <a:buNone/>
              <a:defRPr sz="1840"/>
            </a:lvl8pPr>
            <a:lvl9pPr marL="4206240" indent="0" algn="ctr">
              <a:buNone/>
              <a:defRPr sz="184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C4F02-8F26-DB25-53CA-680014601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7B7C-56F0-4410-821C-135D4D6C492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72D37-F4D9-AFE0-5BDD-E0657AEC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A167E-939F-F504-B5EC-EDF7B30D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D622-DEB2-4830-AFAB-B5D9D053A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7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6248-F987-55C6-E373-EE6F9989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3CCC0-1ABD-27EF-30D0-7E6622E56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66C6-E298-2A52-EF6A-ED4512C0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7B7C-56F0-4410-821C-135D4D6C492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F8682-768A-A9FD-E6B2-FA4C255B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342F3-A679-33F8-2864-2797E380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D622-DEB2-4830-AFAB-B5D9D053A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8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C22169-E1E6-3537-8059-CB0905AD8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033635" y="486834"/>
            <a:ext cx="302323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279F1-C6E5-1CF1-9489-F104F03B8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3930" y="486834"/>
            <a:ext cx="889444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BCC83-BA1D-CF13-0C4B-E1277D2B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7B7C-56F0-4410-821C-135D4D6C492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9960E-C330-EB86-75DB-F225DB19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53920-E274-F5D3-2C4F-1140F884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D622-DEB2-4830-AFAB-B5D9D053A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1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DE80-16D6-3C7C-DE95-64D816E6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AA54A-DCDC-A3CC-B85D-F1266A9D3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3C62C-9870-52DA-F300-3A2D1F13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7B7C-56F0-4410-821C-135D4D6C492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9549F-F2F5-87EE-A462-3B505A39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72DCF-AD42-9DF3-4AAC-403299F9B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D622-DEB2-4830-AFAB-B5D9D053A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1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7210-ECD1-B121-8C6F-29CEA550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628" y="2279652"/>
            <a:ext cx="12092940" cy="3803649"/>
          </a:xfrm>
        </p:spPr>
        <p:txBody>
          <a:bodyPr anchor="b"/>
          <a:lstStyle>
            <a:lvl1pPr>
              <a:defRPr sz="69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D1F86-24FC-78BE-757F-FEA597D59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6628" y="6119285"/>
            <a:ext cx="12092940" cy="2000249"/>
          </a:xfrm>
        </p:spPr>
        <p:txBody>
          <a:bodyPr/>
          <a:lstStyle>
            <a:lvl1pPr marL="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1pPr>
            <a:lvl2pPr marL="52578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051560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3pPr>
            <a:lvl4pPr marL="157734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4pPr>
            <a:lvl5pPr marL="210312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5pPr>
            <a:lvl6pPr marL="262890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6pPr>
            <a:lvl7pPr marL="315468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7pPr>
            <a:lvl8pPr marL="368046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8pPr>
            <a:lvl9pPr marL="420624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35B4D-83E0-C727-8ABE-1EC86D45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7B7C-56F0-4410-821C-135D4D6C492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5545-1B40-7C08-CBEA-8FD74D2D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40ACB-607A-8894-D4E0-8A6E863B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D622-DEB2-4830-AFAB-B5D9D053A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67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8A93-0CA7-1FFB-6F28-1624B5FA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9832E-634B-8E1B-FB92-FA1FC4737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3930" y="2434167"/>
            <a:ext cx="59588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8E888-30F5-6CB6-EDFE-222352DE2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98030" y="2434167"/>
            <a:ext cx="59588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AE377-460C-9914-FD79-AEFA2A11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7B7C-56F0-4410-821C-135D4D6C492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9BC12-0248-FF51-5B8A-2203C018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412D4-A184-D9CF-A51B-C87D978F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D622-DEB2-4830-AFAB-B5D9D053A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BF7E-1116-B4A0-0AE7-A335B165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56" y="486834"/>
            <a:ext cx="12092940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922E1-2318-42DD-6042-E79A3EC9A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757" y="2241551"/>
            <a:ext cx="5931455" cy="1098549"/>
          </a:xfrm>
        </p:spPr>
        <p:txBody>
          <a:bodyPr anchor="b"/>
          <a:lstStyle>
            <a:lvl1pPr marL="0" indent="0">
              <a:buNone/>
              <a:defRPr sz="2760" b="1"/>
            </a:lvl1pPr>
            <a:lvl2pPr marL="525780" indent="0">
              <a:buNone/>
              <a:defRPr sz="2300" b="1"/>
            </a:lvl2pPr>
            <a:lvl3pPr marL="1051560" indent="0">
              <a:buNone/>
              <a:defRPr sz="2070" b="1"/>
            </a:lvl3pPr>
            <a:lvl4pPr marL="1577340" indent="0">
              <a:buNone/>
              <a:defRPr sz="1840" b="1"/>
            </a:lvl4pPr>
            <a:lvl5pPr marL="2103120" indent="0">
              <a:buNone/>
              <a:defRPr sz="1840" b="1"/>
            </a:lvl5pPr>
            <a:lvl6pPr marL="2628900" indent="0">
              <a:buNone/>
              <a:defRPr sz="1840" b="1"/>
            </a:lvl6pPr>
            <a:lvl7pPr marL="3154680" indent="0">
              <a:buNone/>
              <a:defRPr sz="1840" b="1"/>
            </a:lvl7pPr>
            <a:lvl8pPr marL="3680460" indent="0">
              <a:buNone/>
              <a:defRPr sz="1840" b="1"/>
            </a:lvl8pPr>
            <a:lvl9pPr marL="4206240" indent="0">
              <a:buNone/>
              <a:defRPr sz="1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E482A-03FA-0690-B8EC-2D2DB10B1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5757" y="3340100"/>
            <a:ext cx="59314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F4845-B1A2-CACF-30EF-183B7474B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8030" y="2241551"/>
            <a:ext cx="5960666" cy="1098549"/>
          </a:xfrm>
        </p:spPr>
        <p:txBody>
          <a:bodyPr anchor="b"/>
          <a:lstStyle>
            <a:lvl1pPr marL="0" indent="0">
              <a:buNone/>
              <a:defRPr sz="2760" b="1"/>
            </a:lvl1pPr>
            <a:lvl2pPr marL="525780" indent="0">
              <a:buNone/>
              <a:defRPr sz="2300" b="1"/>
            </a:lvl2pPr>
            <a:lvl3pPr marL="1051560" indent="0">
              <a:buNone/>
              <a:defRPr sz="2070" b="1"/>
            </a:lvl3pPr>
            <a:lvl4pPr marL="1577340" indent="0">
              <a:buNone/>
              <a:defRPr sz="1840" b="1"/>
            </a:lvl4pPr>
            <a:lvl5pPr marL="2103120" indent="0">
              <a:buNone/>
              <a:defRPr sz="1840" b="1"/>
            </a:lvl5pPr>
            <a:lvl6pPr marL="2628900" indent="0">
              <a:buNone/>
              <a:defRPr sz="1840" b="1"/>
            </a:lvl6pPr>
            <a:lvl7pPr marL="3154680" indent="0">
              <a:buNone/>
              <a:defRPr sz="1840" b="1"/>
            </a:lvl7pPr>
            <a:lvl8pPr marL="3680460" indent="0">
              <a:buNone/>
              <a:defRPr sz="1840" b="1"/>
            </a:lvl8pPr>
            <a:lvl9pPr marL="4206240" indent="0">
              <a:buNone/>
              <a:defRPr sz="1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82CDF-8710-4348-FCCF-F50F898E0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98030" y="3340100"/>
            <a:ext cx="596066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7D8479-EFCC-8B0D-799E-E429573F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7B7C-56F0-4410-821C-135D4D6C492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130E83-3469-2E48-82C2-4579C24D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58077D-5F6A-A067-5DB3-2FBCDF42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D622-DEB2-4830-AFAB-B5D9D053A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6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990E-5937-707E-0BBC-85C91310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3E138-5539-E842-AC6D-AB78BBFA7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7B7C-56F0-4410-821C-135D4D6C492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BD831-D3FB-B050-70EC-49CECAAF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33A39-6FC3-86F3-2A8F-DE4D5C94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D622-DEB2-4830-AFAB-B5D9D053A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3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0478D-E3B8-C419-1C12-C0F400C6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7B7C-56F0-4410-821C-135D4D6C492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51AC4-FDF6-7B53-4C17-F009623A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E6660-782B-C25D-4540-579FCBAB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D622-DEB2-4830-AFAB-B5D9D053A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0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65929-B5A5-917F-DD6A-D45F1F999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57" y="609600"/>
            <a:ext cx="4522073" cy="2133600"/>
          </a:xfrm>
        </p:spPr>
        <p:txBody>
          <a:bodyPr anchor="b"/>
          <a:lstStyle>
            <a:lvl1pPr>
              <a:defRPr sz="36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5F00B-3071-BDC7-A740-A62905D6D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0666" y="1316567"/>
            <a:ext cx="7098030" cy="6498167"/>
          </a:xfrm>
        </p:spPr>
        <p:txBody>
          <a:bodyPr/>
          <a:lstStyle>
            <a:lvl1pPr>
              <a:defRPr sz="3680"/>
            </a:lvl1pPr>
            <a:lvl2pPr>
              <a:defRPr sz="3220"/>
            </a:lvl2pPr>
            <a:lvl3pPr>
              <a:defRPr sz="276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B275C-A4B6-F6EE-C341-853FE5E31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5757" y="2743200"/>
            <a:ext cx="4522073" cy="5082117"/>
          </a:xfrm>
        </p:spPr>
        <p:txBody>
          <a:bodyPr/>
          <a:lstStyle>
            <a:lvl1pPr marL="0" indent="0">
              <a:buNone/>
              <a:defRPr sz="1840"/>
            </a:lvl1pPr>
            <a:lvl2pPr marL="525780" indent="0">
              <a:buNone/>
              <a:defRPr sz="1610"/>
            </a:lvl2pPr>
            <a:lvl3pPr marL="1051560" indent="0">
              <a:buNone/>
              <a:defRPr sz="1380"/>
            </a:lvl3pPr>
            <a:lvl4pPr marL="1577340" indent="0">
              <a:buNone/>
              <a:defRPr sz="1150"/>
            </a:lvl4pPr>
            <a:lvl5pPr marL="2103120" indent="0">
              <a:buNone/>
              <a:defRPr sz="1150"/>
            </a:lvl5pPr>
            <a:lvl6pPr marL="2628900" indent="0">
              <a:buNone/>
              <a:defRPr sz="1150"/>
            </a:lvl6pPr>
            <a:lvl7pPr marL="3154680" indent="0">
              <a:buNone/>
              <a:defRPr sz="1150"/>
            </a:lvl7pPr>
            <a:lvl8pPr marL="3680460" indent="0">
              <a:buNone/>
              <a:defRPr sz="1150"/>
            </a:lvl8pPr>
            <a:lvl9pPr marL="4206240" indent="0">
              <a:buNone/>
              <a:defRPr sz="1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2684B-48B2-C1CB-993B-29CFF4E9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7B7C-56F0-4410-821C-135D4D6C492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D11FA-EA2A-E3E1-7D6F-53EB6E4F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4D273-DBE3-893F-F586-8F6E9893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D622-DEB2-4830-AFAB-B5D9D053A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2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A81A-DE56-71E4-A420-E7AB68CC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57" y="609600"/>
            <a:ext cx="4522073" cy="2133600"/>
          </a:xfrm>
        </p:spPr>
        <p:txBody>
          <a:bodyPr anchor="b"/>
          <a:lstStyle>
            <a:lvl1pPr>
              <a:defRPr sz="36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5A238A-E6BC-A143-3B1E-B3848151C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0666" y="1316567"/>
            <a:ext cx="7098030" cy="6498167"/>
          </a:xfrm>
        </p:spPr>
        <p:txBody>
          <a:bodyPr/>
          <a:lstStyle>
            <a:lvl1pPr marL="0" indent="0">
              <a:buNone/>
              <a:defRPr sz="3680"/>
            </a:lvl1pPr>
            <a:lvl2pPr marL="525780" indent="0">
              <a:buNone/>
              <a:defRPr sz="3220"/>
            </a:lvl2pPr>
            <a:lvl3pPr marL="1051560" indent="0">
              <a:buNone/>
              <a:defRPr sz="2760"/>
            </a:lvl3pPr>
            <a:lvl4pPr marL="1577340" indent="0">
              <a:buNone/>
              <a:defRPr sz="2300"/>
            </a:lvl4pPr>
            <a:lvl5pPr marL="2103120" indent="0">
              <a:buNone/>
              <a:defRPr sz="2300"/>
            </a:lvl5pPr>
            <a:lvl6pPr marL="2628900" indent="0">
              <a:buNone/>
              <a:defRPr sz="2300"/>
            </a:lvl6pPr>
            <a:lvl7pPr marL="3154680" indent="0">
              <a:buNone/>
              <a:defRPr sz="2300"/>
            </a:lvl7pPr>
            <a:lvl8pPr marL="3680460" indent="0">
              <a:buNone/>
              <a:defRPr sz="2300"/>
            </a:lvl8pPr>
            <a:lvl9pPr marL="4206240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9F84A-F815-BC80-78B1-75E3B8057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5757" y="2743200"/>
            <a:ext cx="4522073" cy="5082117"/>
          </a:xfrm>
        </p:spPr>
        <p:txBody>
          <a:bodyPr/>
          <a:lstStyle>
            <a:lvl1pPr marL="0" indent="0">
              <a:buNone/>
              <a:defRPr sz="1840"/>
            </a:lvl1pPr>
            <a:lvl2pPr marL="525780" indent="0">
              <a:buNone/>
              <a:defRPr sz="1610"/>
            </a:lvl2pPr>
            <a:lvl3pPr marL="1051560" indent="0">
              <a:buNone/>
              <a:defRPr sz="1380"/>
            </a:lvl3pPr>
            <a:lvl4pPr marL="1577340" indent="0">
              <a:buNone/>
              <a:defRPr sz="1150"/>
            </a:lvl4pPr>
            <a:lvl5pPr marL="2103120" indent="0">
              <a:buNone/>
              <a:defRPr sz="1150"/>
            </a:lvl5pPr>
            <a:lvl6pPr marL="2628900" indent="0">
              <a:buNone/>
              <a:defRPr sz="1150"/>
            </a:lvl6pPr>
            <a:lvl7pPr marL="3154680" indent="0">
              <a:buNone/>
              <a:defRPr sz="1150"/>
            </a:lvl7pPr>
            <a:lvl8pPr marL="3680460" indent="0">
              <a:buNone/>
              <a:defRPr sz="1150"/>
            </a:lvl8pPr>
            <a:lvl9pPr marL="4206240" indent="0">
              <a:buNone/>
              <a:defRPr sz="1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62FDD-2554-E642-E53F-510ADB97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7B7C-56F0-4410-821C-135D4D6C492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F4AC2-ABCA-BE8C-0EB7-A83D671C4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84A13-78AC-EBDF-F83A-9D62D31F0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D622-DEB2-4830-AFAB-B5D9D053A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8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E87D9-A762-7FCC-9BDD-A2323195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486834"/>
            <a:ext cx="1209294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140A7-0B30-9F7D-250A-6A5A05BF6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930" y="2434167"/>
            <a:ext cx="1209294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CB8C8-023B-E4EF-77B1-80BE91CE1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3930" y="8475134"/>
            <a:ext cx="31546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B7B7C-56F0-4410-821C-135D4D6C492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8868C-D2F3-3D56-F8BC-98DF18F90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4390" y="8475134"/>
            <a:ext cx="47320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225A8-9908-07DB-6AE4-415CB0F10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2190" y="8475134"/>
            <a:ext cx="31546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ED622-DEB2-4830-AFAB-B5D9D053A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6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1051560" rtl="0" eaLnBrk="1" latinLnBrk="0" hangingPunct="1">
        <a:lnSpc>
          <a:spcPct val="90000"/>
        </a:lnSpc>
        <a:spcBef>
          <a:spcPct val="0"/>
        </a:spcBef>
        <a:buNone/>
        <a:defRPr sz="50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2890" indent="-262890" algn="l" defTabSz="1051560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3220" kern="1200">
          <a:solidFill>
            <a:schemeClr val="tx1"/>
          </a:solidFill>
          <a:latin typeface="+mn-lt"/>
          <a:ea typeface="+mn-ea"/>
          <a:cs typeface="+mn-cs"/>
        </a:defRPr>
      </a:lvl1pPr>
      <a:lvl2pPr marL="78867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2pPr>
      <a:lvl3pPr marL="131445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4023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4pPr>
      <a:lvl5pPr marL="236601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5pPr>
      <a:lvl6pPr marL="289179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6pPr>
      <a:lvl7pPr marL="341757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7pPr>
      <a:lvl8pPr marL="394335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8pPr>
      <a:lvl9pPr marL="446913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1pPr>
      <a:lvl2pPr marL="52578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105156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57734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5pPr>
      <a:lvl6pPr marL="262890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6pPr>
      <a:lvl7pPr marL="315468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7pPr>
      <a:lvl8pPr marL="368046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8pPr>
      <a:lvl9pPr marL="420624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JPG"/><Relationship Id="rId18" Type="http://schemas.openxmlformats.org/officeDocument/2006/relationships/image" Target="../media/image1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5" Type="http://schemas.openxmlformats.org/officeDocument/2006/relationships/image" Target="../media/image15.png"/><Relationship Id="rId10" Type="http://schemas.openxmlformats.org/officeDocument/2006/relationships/image" Target="../media/image10.JPG"/><Relationship Id="rId19" Type="http://schemas.openxmlformats.org/officeDocument/2006/relationships/image" Target="../media/image19.png"/><Relationship Id="rId4" Type="http://schemas.openxmlformats.org/officeDocument/2006/relationships/image" Target="../media/image4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CD6E97-A375-5B26-2FF1-80D6A8D0308E}"/>
              </a:ext>
            </a:extLst>
          </p:cNvPr>
          <p:cNvSpPr/>
          <p:nvPr/>
        </p:nvSpPr>
        <p:spPr>
          <a:xfrm>
            <a:off x="2560673" y="2354747"/>
            <a:ext cx="8899452" cy="1488559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International Capstone Project</a:t>
            </a:r>
          </a:p>
          <a:p>
            <a:pPr algn="ctr"/>
            <a:r>
              <a:rPr lang="en-US" sz="36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Age-Related Macular Degeneration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37A0683-4AE0-5393-6314-5292DD8A318C}"/>
              </a:ext>
            </a:extLst>
          </p:cNvPr>
          <p:cNvSpPr/>
          <p:nvPr/>
        </p:nvSpPr>
        <p:spPr>
          <a:xfrm>
            <a:off x="4926186" y="4273317"/>
            <a:ext cx="4168425" cy="12981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Building</a:t>
            </a:r>
          </a:p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Prediction</a:t>
            </a:r>
          </a:p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Training</a:t>
            </a:r>
          </a:p>
        </p:txBody>
      </p:sp>
    </p:spTree>
    <p:extLst>
      <p:ext uri="{BB962C8B-B14F-4D97-AF65-F5344CB8AC3E}">
        <p14:creationId xmlns:p14="http://schemas.microsoft.com/office/powerpoint/2010/main" val="369774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F7E651-3FB8-6289-2B66-24C6E2EE22C3}"/>
              </a:ext>
            </a:extLst>
          </p:cNvPr>
          <p:cNvSpPr/>
          <p:nvPr/>
        </p:nvSpPr>
        <p:spPr>
          <a:xfrm>
            <a:off x="1036408" y="3290222"/>
            <a:ext cx="1070344" cy="8080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D5CB28-656D-52F0-EA0F-32C3A37BC86A}"/>
              </a:ext>
            </a:extLst>
          </p:cNvPr>
          <p:cNvSpPr/>
          <p:nvPr/>
        </p:nvSpPr>
        <p:spPr>
          <a:xfrm>
            <a:off x="2531167" y="3202225"/>
            <a:ext cx="2994837" cy="9840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Scale Adaptive Model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45D3B34-F3D5-0057-12C2-57F53FFD1FE0}"/>
              </a:ext>
            </a:extLst>
          </p:cNvPr>
          <p:cNvSpPr/>
          <p:nvPr/>
        </p:nvSpPr>
        <p:spPr>
          <a:xfrm>
            <a:off x="6286985" y="3217616"/>
            <a:ext cx="3184449" cy="9840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Pretrained Model</a:t>
            </a:r>
          </a:p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ResNet50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2DF013C-264C-B24E-9D05-1F028187FA1B}"/>
              </a:ext>
            </a:extLst>
          </p:cNvPr>
          <p:cNvSpPr/>
          <p:nvPr/>
        </p:nvSpPr>
        <p:spPr>
          <a:xfrm>
            <a:off x="10327757" y="3196351"/>
            <a:ext cx="2994837" cy="9840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1736E72-998F-D8F8-4AD7-06C19854CAC2}"/>
              </a:ext>
            </a:extLst>
          </p:cNvPr>
          <p:cNvSpPr/>
          <p:nvPr/>
        </p:nvSpPr>
        <p:spPr>
          <a:xfrm>
            <a:off x="12514519" y="3417812"/>
            <a:ext cx="163033" cy="15948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F833-6FCD-B8A8-855B-61B34F0C442F}"/>
              </a:ext>
            </a:extLst>
          </p:cNvPr>
          <p:cNvSpPr/>
          <p:nvPr/>
        </p:nvSpPr>
        <p:spPr>
          <a:xfrm>
            <a:off x="12666919" y="3570212"/>
            <a:ext cx="163033" cy="15948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0CBC334-BBE0-7346-31A4-8D2239839BDC}"/>
              </a:ext>
            </a:extLst>
          </p:cNvPr>
          <p:cNvSpPr/>
          <p:nvPr/>
        </p:nvSpPr>
        <p:spPr>
          <a:xfrm>
            <a:off x="12819319" y="3722612"/>
            <a:ext cx="163033" cy="15948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D0A8FC0-0875-FB14-F677-F0D228B60CAE}"/>
              </a:ext>
            </a:extLst>
          </p:cNvPr>
          <p:cNvSpPr/>
          <p:nvPr/>
        </p:nvSpPr>
        <p:spPr>
          <a:xfrm>
            <a:off x="12971719" y="3875012"/>
            <a:ext cx="163033" cy="15948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73BEA6-0FC5-AA03-9B24-85D9CD3051EF}"/>
              </a:ext>
            </a:extLst>
          </p:cNvPr>
          <p:cNvSpPr txBox="1"/>
          <p:nvPr/>
        </p:nvSpPr>
        <p:spPr>
          <a:xfrm>
            <a:off x="2144849" y="3449858"/>
            <a:ext cx="3225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FA97DB-F232-A24F-4E44-0C84B165AD73}"/>
              </a:ext>
            </a:extLst>
          </p:cNvPr>
          <p:cNvSpPr txBox="1"/>
          <p:nvPr/>
        </p:nvSpPr>
        <p:spPr>
          <a:xfrm>
            <a:off x="9913972" y="3449858"/>
            <a:ext cx="3225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+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0F0986-4546-C833-8C9F-87E50E9DD9E7}"/>
              </a:ext>
            </a:extLst>
          </p:cNvPr>
          <p:cNvSpPr txBox="1"/>
          <p:nvPr/>
        </p:nvSpPr>
        <p:spPr>
          <a:xfrm>
            <a:off x="5874609" y="3449858"/>
            <a:ext cx="3225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+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8487000-009C-F307-66E5-DB25A1347C2A}"/>
              </a:ext>
            </a:extLst>
          </p:cNvPr>
          <p:cNvSpPr/>
          <p:nvPr/>
        </p:nvSpPr>
        <p:spPr>
          <a:xfrm>
            <a:off x="311888" y="2442574"/>
            <a:ext cx="13350949" cy="250520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AC7C58-55B3-CB25-1049-4095815231C7}"/>
              </a:ext>
            </a:extLst>
          </p:cNvPr>
          <p:cNvSpPr/>
          <p:nvPr/>
        </p:nvSpPr>
        <p:spPr>
          <a:xfrm>
            <a:off x="4625162" y="223284"/>
            <a:ext cx="4508205" cy="808074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Building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8C701C-5932-D33E-2175-8C16BB709682}"/>
              </a:ext>
            </a:extLst>
          </p:cNvPr>
          <p:cNvSpPr/>
          <p:nvPr/>
        </p:nvSpPr>
        <p:spPr>
          <a:xfrm>
            <a:off x="914399" y="3018772"/>
            <a:ext cx="4793244" cy="139038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28E7F86-B77F-6E75-2F5F-BE0913381D47}"/>
              </a:ext>
            </a:extLst>
          </p:cNvPr>
          <p:cNvSpPr/>
          <p:nvPr/>
        </p:nvSpPr>
        <p:spPr>
          <a:xfrm>
            <a:off x="576198" y="2693096"/>
            <a:ext cx="9183334" cy="201669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4" grpId="0" animBg="1"/>
      <p:bldP spid="2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CD6E97-A375-5B26-2FF1-80D6A8D0308E}"/>
              </a:ext>
            </a:extLst>
          </p:cNvPr>
          <p:cNvSpPr/>
          <p:nvPr/>
        </p:nvSpPr>
        <p:spPr>
          <a:xfrm>
            <a:off x="4625162" y="223284"/>
            <a:ext cx="4508205" cy="808074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Building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5ED07FF-78BF-1630-9B69-828FF42E4ECD}"/>
              </a:ext>
            </a:extLst>
          </p:cNvPr>
          <p:cNvSpPr/>
          <p:nvPr/>
        </p:nvSpPr>
        <p:spPr>
          <a:xfrm>
            <a:off x="172555" y="1578273"/>
            <a:ext cx="4452607" cy="59187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 and their reflection</a:t>
            </a:r>
          </a:p>
        </p:txBody>
      </p:sp>
      <p:sp>
        <p:nvSpPr>
          <p:cNvPr id="26" name="Rectangle: Top Corners Rounded 25">
            <a:extLst>
              <a:ext uri="{FF2B5EF4-FFF2-40B4-BE49-F238E27FC236}">
                <a16:creationId xmlns:a16="http://schemas.microsoft.com/office/drawing/2014/main" id="{8E524E1A-40E4-8700-064F-C1B97D661BBC}"/>
              </a:ext>
            </a:extLst>
          </p:cNvPr>
          <p:cNvSpPr/>
          <p:nvPr/>
        </p:nvSpPr>
        <p:spPr>
          <a:xfrm>
            <a:off x="1031359" y="2483378"/>
            <a:ext cx="3409506" cy="396950"/>
          </a:xfrm>
          <a:prstGeom prst="round2Same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load_encoder_model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BE73E37-0108-74A9-E590-3E64321DFF69}"/>
              </a:ext>
            </a:extLst>
          </p:cNvPr>
          <p:cNvSpPr/>
          <p:nvPr/>
        </p:nvSpPr>
        <p:spPr>
          <a:xfrm>
            <a:off x="2289542" y="3854964"/>
            <a:ext cx="4717317" cy="3710763"/>
          </a:xfrm>
          <a:prstGeom prst="roundRect">
            <a:avLst>
              <a:gd name="adj" fmla="val 4329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C8CCD66-30EF-E2E6-315A-1EE284347667}"/>
              </a:ext>
            </a:extLst>
          </p:cNvPr>
          <p:cNvSpPr/>
          <p:nvPr/>
        </p:nvSpPr>
        <p:spPr>
          <a:xfrm>
            <a:off x="3421904" y="3614076"/>
            <a:ext cx="2392326" cy="4394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Model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AAAF5EA-432F-23AA-1591-3FB499865796}"/>
              </a:ext>
            </a:extLst>
          </p:cNvPr>
          <p:cNvSpPr/>
          <p:nvPr/>
        </p:nvSpPr>
        <p:spPr>
          <a:xfrm>
            <a:off x="2549161" y="4385711"/>
            <a:ext cx="4202517" cy="2929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40237F8-23C9-484E-D741-2C8B459B13A0}"/>
              </a:ext>
            </a:extLst>
          </p:cNvPr>
          <p:cNvSpPr/>
          <p:nvPr/>
        </p:nvSpPr>
        <p:spPr>
          <a:xfrm>
            <a:off x="3157434" y="4205398"/>
            <a:ext cx="2909776" cy="3969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Model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2644996-C4E5-4AF1-2FE4-27EE6E29F523}"/>
              </a:ext>
            </a:extLst>
          </p:cNvPr>
          <p:cNvSpPr/>
          <p:nvPr/>
        </p:nvSpPr>
        <p:spPr>
          <a:xfrm>
            <a:off x="2874782" y="4932626"/>
            <a:ext cx="3561018" cy="21557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B9D9CD8-59F9-A91F-B1F6-6932B23526C3}"/>
              </a:ext>
            </a:extLst>
          </p:cNvPr>
          <p:cNvSpPr/>
          <p:nvPr/>
        </p:nvSpPr>
        <p:spPr>
          <a:xfrm>
            <a:off x="3200403" y="4762505"/>
            <a:ext cx="2909776" cy="3969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Pretrained Model ResNet50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7BF492C-A598-8EF9-291E-14B862FF22EE}"/>
              </a:ext>
            </a:extLst>
          </p:cNvPr>
          <p:cNvSpPr/>
          <p:nvPr/>
        </p:nvSpPr>
        <p:spPr>
          <a:xfrm>
            <a:off x="3154328" y="5524950"/>
            <a:ext cx="2955851" cy="13680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9A255F3-11D2-8B4F-B540-76877F31E34C}"/>
              </a:ext>
            </a:extLst>
          </p:cNvPr>
          <p:cNvSpPr/>
          <p:nvPr/>
        </p:nvSpPr>
        <p:spPr>
          <a:xfrm>
            <a:off x="3501656" y="5330023"/>
            <a:ext cx="2239927" cy="3739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Scale Adaptive Model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D16EE5F-94B8-CC5A-31BF-965E5D241BB6}"/>
              </a:ext>
            </a:extLst>
          </p:cNvPr>
          <p:cNvSpPr/>
          <p:nvPr/>
        </p:nvSpPr>
        <p:spPr>
          <a:xfrm>
            <a:off x="3452038" y="5801398"/>
            <a:ext cx="2239927" cy="8364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Input </a:t>
            </a:r>
          </a:p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448*448*3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6" name="Rectangle: Top Corners Rounded 55">
            <a:extLst>
              <a:ext uri="{FF2B5EF4-FFF2-40B4-BE49-F238E27FC236}">
                <a16:creationId xmlns:a16="http://schemas.microsoft.com/office/drawing/2014/main" id="{0AF048CE-7184-69E3-A7DF-0725F9B9C20B}"/>
              </a:ext>
            </a:extLst>
          </p:cNvPr>
          <p:cNvSpPr/>
          <p:nvPr/>
        </p:nvSpPr>
        <p:spPr>
          <a:xfrm>
            <a:off x="4784649" y="2488260"/>
            <a:ext cx="3806458" cy="396950"/>
          </a:xfrm>
          <a:prstGeom prst="round2Same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build_feature_extractor_model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sp>
        <p:nvSpPr>
          <p:cNvPr id="57" name="Rectangle: Top Corners Rounded 56">
            <a:extLst>
              <a:ext uri="{FF2B5EF4-FFF2-40B4-BE49-F238E27FC236}">
                <a16:creationId xmlns:a16="http://schemas.microsoft.com/office/drawing/2014/main" id="{959D8ED1-A9A9-4272-2D86-937D68234F85}"/>
              </a:ext>
            </a:extLst>
          </p:cNvPr>
          <p:cNvSpPr/>
          <p:nvPr/>
        </p:nvSpPr>
        <p:spPr>
          <a:xfrm>
            <a:off x="8934893" y="2483378"/>
            <a:ext cx="3409506" cy="396950"/>
          </a:xfrm>
          <a:prstGeom prst="round2Same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attach_classifier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945287EB-5DF4-794B-1909-750D5D381E8F}"/>
              </a:ext>
            </a:extLst>
          </p:cNvPr>
          <p:cNvSpPr/>
          <p:nvPr/>
        </p:nvSpPr>
        <p:spPr>
          <a:xfrm>
            <a:off x="8846284" y="4978440"/>
            <a:ext cx="3306726" cy="3055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 Layers</a:t>
            </a:r>
            <a:endParaRPr lang="en-US" sz="1400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729A66D-06E3-37A6-4385-79F0B9211954}"/>
              </a:ext>
            </a:extLst>
          </p:cNvPr>
          <p:cNvSpPr/>
          <p:nvPr/>
        </p:nvSpPr>
        <p:spPr>
          <a:xfrm>
            <a:off x="8846284" y="5877843"/>
            <a:ext cx="3306726" cy="3055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ResNet50 Layers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82300604-5544-8490-110B-1C75A2F1A259}"/>
              </a:ext>
            </a:extLst>
          </p:cNvPr>
          <p:cNvSpPr/>
          <p:nvPr/>
        </p:nvSpPr>
        <p:spPr>
          <a:xfrm>
            <a:off x="8846284" y="6753536"/>
            <a:ext cx="3306726" cy="3055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Classification Layers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FEF1F23-CD45-69B8-0DE4-67CDED3A1B2B}"/>
              </a:ext>
            </a:extLst>
          </p:cNvPr>
          <p:cNvSpPr/>
          <p:nvPr/>
        </p:nvSpPr>
        <p:spPr>
          <a:xfrm>
            <a:off x="8846284" y="4088886"/>
            <a:ext cx="3306726" cy="3055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Input Layer</a:t>
            </a:r>
            <a:endParaRPr lang="en-US" sz="1400" dirty="0"/>
          </a:p>
        </p:txBody>
      </p:sp>
      <p:sp>
        <p:nvSpPr>
          <p:cNvPr id="68" name="Arrow: Up-Down 67">
            <a:extLst>
              <a:ext uri="{FF2B5EF4-FFF2-40B4-BE49-F238E27FC236}">
                <a16:creationId xmlns:a16="http://schemas.microsoft.com/office/drawing/2014/main" id="{116057D2-261B-CE83-012B-84CBA1EEC953}"/>
              </a:ext>
            </a:extLst>
          </p:cNvPr>
          <p:cNvSpPr/>
          <p:nvPr/>
        </p:nvSpPr>
        <p:spPr>
          <a:xfrm>
            <a:off x="10409274" y="4430952"/>
            <a:ext cx="127591" cy="216637"/>
          </a:xfrm>
          <a:prstGeom prst="up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Up-Down 68">
            <a:extLst>
              <a:ext uri="{FF2B5EF4-FFF2-40B4-BE49-F238E27FC236}">
                <a16:creationId xmlns:a16="http://schemas.microsoft.com/office/drawing/2014/main" id="{5A24004D-82C3-B278-EA5F-B039880C9B40}"/>
              </a:ext>
            </a:extLst>
          </p:cNvPr>
          <p:cNvSpPr/>
          <p:nvPr/>
        </p:nvSpPr>
        <p:spPr>
          <a:xfrm>
            <a:off x="10409274" y="4691670"/>
            <a:ext cx="127591" cy="216637"/>
          </a:xfrm>
          <a:prstGeom prst="up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Up-Down 69">
            <a:extLst>
              <a:ext uri="{FF2B5EF4-FFF2-40B4-BE49-F238E27FC236}">
                <a16:creationId xmlns:a16="http://schemas.microsoft.com/office/drawing/2014/main" id="{1CAF7C5C-525E-ABB6-1E75-FBB8DE32AC54}"/>
              </a:ext>
            </a:extLst>
          </p:cNvPr>
          <p:cNvSpPr/>
          <p:nvPr/>
        </p:nvSpPr>
        <p:spPr>
          <a:xfrm>
            <a:off x="10409274" y="5350845"/>
            <a:ext cx="127591" cy="216637"/>
          </a:xfrm>
          <a:prstGeom prst="up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Up-Down 70">
            <a:extLst>
              <a:ext uri="{FF2B5EF4-FFF2-40B4-BE49-F238E27FC236}">
                <a16:creationId xmlns:a16="http://schemas.microsoft.com/office/drawing/2014/main" id="{BB89D0E5-5460-194D-8A81-D4E087C317A4}"/>
              </a:ext>
            </a:extLst>
          </p:cNvPr>
          <p:cNvSpPr/>
          <p:nvPr/>
        </p:nvSpPr>
        <p:spPr>
          <a:xfrm>
            <a:off x="10409274" y="5611563"/>
            <a:ext cx="127591" cy="216637"/>
          </a:xfrm>
          <a:prstGeom prst="up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Up-Down 71">
            <a:extLst>
              <a:ext uri="{FF2B5EF4-FFF2-40B4-BE49-F238E27FC236}">
                <a16:creationId xmlns:a16="http://schemas.microsoft.com/office/drawing/2014/main" id="{D033B91C-9031-3D4C-82E4-F3849F96E1D5}"/>
              </a:ext>
            </a:extLst>
          </p:cNvPr>
          <p:cNvSpPr/>
          <p:nvPr/>
        </p:nvSpPr>
        <p:spPr>
          <a:xfrm>
            <a:off x="10412822" y="6244282"/>
            <a:ext cx="127591" cy="216637"/>
          </a:xfrm>
          <a:prstGeom prst="up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Up-Down 72">
            <a:extLst>
              <a:ext uri="{FF2B5EF4-FFF2-40B4-BE49-F238E27FC236}">
                <a16:creationId xmlns:a16="http://schemas.microsoft.com/office/drawing/2014/main" id="{8BB11D58-5E15-041E-6DD2-A8E391D55FBD}"/>
              </a:ext>
            </a:extLst>
          </p:cNvPr>
          <p:cNvSpPr/>
          <p:nvPr/>
        </p:nvSpPr>
        <p:spPr>
          <a:xfrm>
            <a:off x="10412822" y="6505000"/>
            <a:ext cx="127591" cy="216637"/>
          </a:xfrm>
          <a:prstGeom prst="up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5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5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5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5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5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3" grpId="0" animBg="1"/>
      <p:bldP spid="64" grpId="0" animBg="1"/>
      <p:bldP spid="65" grpId="0" animBg="1"/>
      <p:bldP spid="66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F7E651-3FB8-6289-2B66-24C6E2EE22C3}"/>
              </a:ext>
            </a:extLst>
          </p:cNvPr>
          <p:cNvSpPr/>
          <p:nvPr/>
        </p:nvSpPr>
        <p:spPr>
          <a:xfrm>
            <a:off x="460745" y="3470970"/>
            <a:ext cx="1307805" cy="8415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D5CB28-656D-52F0-EA0F-32C3A37BC86A}"/>
              </a:ext>
            </a:extLst>
          </p:cNvPr>
          <p:cNvSpPr/>
          <p:nvPr/>
        </p:nvSpPr>
        <p:spPr>
          <a:xfrm>
            <a:off x="2192965" y="3382974"/>
            <a:ext cx="3616842" cy="10247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Preprocessing Image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45D3B34-F3D5-0057-12C2-57F53FFD1FE0}"/>
              </a:ext>
            </a:extLst>
          </p:cNvPr>
          <p:cNvSpPr/>
          <p:nvPr/>
        </p:nvSpPr>
        <p:spPr>
          <a:xfrm>
            <a:off x="6236881" y="3398365"/>
            <a:ext cx="3616842" cy="10247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Model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2DF013C-264C-B24E-9D05-1F028187FA1B}"/>
              </a:ext>
            </a:extLst>
          </p:cNvPr>
          <p:cNvSpPr/>
          <p:nvPr/>
        </p:nvSpPr>
        <p:spPr>
          <a:xfrm>
            <a:off x="10398642" y="3377100"/>
            <a:ext cx="2806996" cy="10247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</a:t>
            </a:r>
          </a:p>
          <a:p>
            <a:pPr algn="ctr"/>
            <a:endParaRPr lang="en-US" sz="28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1736E72-998F-D8F8-4AD7-06C19854CAC2}"/>
              </a:ext>
            </a:extLst>
          </p:cNvPr>
          <p:cNvSpPr/>
          <p:nvPr/>
        </p:nvSpPr>
        <p:spPr>
          <a:xfrm>
            <a:off x="10636995" y="3941432"/>
            <a:ext cx="375685" cy="34348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F833-6FCD-B8A8-855B-61B34F0C442F}"/>
              </a:ext>
            </a:extLst>
          </p:cNvPr>
          <p:cNvSpPr/>
          <p:nvPr/>
        </p:nvSpPr>
        <p:spPr>
          <a:xfrm>
            <a:off x="11297097" y="3941432"/>
            <a:ext cx="375685" cy="34348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0CBC334-BBE0-7346-31A4-8D2239839BDC}"/>
              </a:ext>
            </a:extLst>
          </p:cNvPr>
          <p:cNvSpPr/>
          <p:nvPr/>
        </p:nvSpPr>
        <p:spPr>
          <a:xfrm>
            <a:off x="11957199" y="3941432"/>
            <a:ext cx="375685" cy="34348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D0A8FC0-0875-FB14-F677-F0D228B60CAE}"/>
              </a:ext>
            </a:extLst>
          </p:cNvPr>
          <p:cNvSpPr/>
          <p:nvPr/>
        </p:nvSpPr>
        <p:spPr>
          <a:xfrm>
            <a:off x="12574771" y="3941432"/>
            <a:ext cx="375685" cy="34348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73BEA6-0FC5-AA03-9B24-85D9CD3051EF}"/>
              </a:ext>
            </a:extLst>
          </p:cNvPr>
          <p:cNvSpPr txBox="1"/>
          <p:nvPr/>
        </p:nvSpPr>
        <p:spPr>
          <a:xfrm>
            <a:off x="1806647" y="3619978"/>
            <a:ext cx="3225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FA97DB-F232-A24F-4E44-0C84B165AD73}"/>
              </a:ext>
            </a:extLst>
          </p:cNvPr>
          <p:cNvSpPr txBox="1"/>
          <p:nvPr/>
        </p:nvSpPr>
        <p:spPr>
          <a:xfrm>
            <a:off x="9913972" y="3619978"/>
            <a:ext cx="3225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+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0F0986-4546-C833-8C9F-87E50E9DD9E7}"/>
              </a:ext>
            </a:extLst>
          </p:cNvPr>
          <p:cNvSpPr txBox="1"/>
          <p:nvPr/>
        </p:nvSpPr>
        <p:spPr>
          <a:xfrm>
            <a:off x="5862083" y="3619978"/>
            <a:ext cx="3225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+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8487000-009C-F307-66E5-DB25A1347C2A}"/>
              </a:ext>
            </a:extLst>
          </p:cNvPr>
          <p:cNvSpPr/>
          <p:nvPr/>
        </p:nvSpPr>
        <p:spPr>
          <a:xfrm>
            <a:off x="311888" y="2860156"/>
            <a:ext cx="13350949" cy="18607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A960E86-7E73-C8D5-8D17-0BA65CB83746}"/>
              </a:ext>
            </a:extLst>
          </p:cNvPr>
          <p:cNvSpPr/>
          <p:nvPr/>
        </p:nvSpPr>
        <p:spPr>
          <a:xfrm>
            <a:off x="575931" y="3254772"/>
            <a:ext cx="1077432" cy="30480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C5833D-1048-5BC0-F385-8C4C066113FD}"/>
              </a:ext>
            </a:extLst>
          </p:cNvPr>
          <p:cNvSpPr/>
          <p:nvPr/>
        </p:nvSpPr>
        <p:spPr>
          <a:xfrm>
            <a:off x="11265196" y="3182166"/>
            <a:ext cx="1077432" cy="30480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75AA93-B560-315D-3291-61DEEDAFB182}"/>
              </a:ext>
            </a:extLst>
          </p:cNvPr>
          <p:cNvSpPr/>
          <p:nvPr/>
        </p:nvSpPr>
        <p:spPr>
          <a:xfrm>
            <a:off x="4625162" y="223284"/>
            <a:ext cx="4508205" cy="808074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Prediction</a:t>
            </a:r>
          </a:p>
        </p:txBody>
      </p:sp>
    </p:spTree>
    <p:extLst>
      <p:ext uri="{BB962C8B-B14F-4D97-AF65-F5344CB8AC3E}">
        <p14:creationId xmlns:p14="http://schemas.microsoft.com/office/powerpoint/2010/main" val="224300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4" grpId="0" animBg="1"/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Top Corners Rounded 25">
            <a:extLst>
              <a:ext uri="{FF2B5EF4-FFF2-40B4-BE49-F238E27FC236}">
                <a16:creationId xmlns:a16="http://schemas.microsoft.com/office/drawing/2014/main" id="{8E524E1A-40E4-8700-064F-C1B97D661BBC}"/>
              </a:ext>
            </a:extLst>
          </p:cNvPr>
          <p:cNvSpPr/>
          <p:nvPr/>
        </p:nvSpPr>
        <p:spPr>
          <a:xfrm>
            <a:off x="1031359" y="2182754"/>
            <a:ext cx="2548273" cy="396950"/>
          </a:xfrm>
          <a:prstGeom prst="round2Same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load_image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sp>
        <p:nvSpPr>
          <p:cNvPr id="56" name="Rectangle: Top Corners Rounded 55">
            <a:extLst>
              <a:ext uri="{FF2B5EF4-FFF2-40B4-BE49-F238E27FC236}">
                <a16:creationId xmlns:a16="http://schemas.microsoft.com/office/drawing/2014/main" id="{0AF048CE-7184-69E3-A7DF-0725F9B9C20B}"/>
              </a:ext>
            </a:extLst>
          </p:cNvPr>
          <p:cNvSpPr/>
          <p:nvPr/>
        </p:nvSpPr>
        <p:spPr>
          <a:xfrm>
            <a:off x="4008468" y="2187636"/>
            <a:ext cx="2548273" cy="396950"/>
          </a:xfrm>
          <a:prstGeom prst="round2Same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preprocess_image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sp>
        <p:nvSpPr>
          <p:cNvPr id="57" name="Rectangle: Top Corners Rounded 56">
            <a:extLst>
              <a:ext uri="{FF2B5EF4-FFF2-40B4-BE49-F238E27FC236}">
                <a16:creationId xmlns:a16="http://schemas.microsoft.com/office/drawing/2014/main" id="{959D8ED1-A9A9-4272-2D86-937D68234F85}"/>
              </a:ext>
            </a:extLst>
          </p:cNvPr>
          <p:cNvSpPr/>
          <p:nvPr/>
        </p:nvSpPr>
        <p:spPr>
          <a:xfrm>
            <a:off x="6978494" y="2182754"/>
            <a:ext cx="2548273" cy="396950"/>
          </a:xfrm>
          <a:prstGeom prst="round2Same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load_model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8D433937-E239-281F-A94F-EF8E8D1EA585}"/>
              </a:ext>
            </a:extLst>
          </p:cNvPr>
          <p:cNvSpPr/>
          <p:nvPr/>
        </p:nvSpPr>
        <p:spPr>
          <a:xfrm>
            <a:off x="9948520" y="2182754"/>
            <a:ext cx="2548273" cy="396950"/>
          </a:xfrm>
          <a:prstGeom prst="round2Same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apply_prediction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5DAD43-F821-A758-2B80-7346D1424E80}"/>
              </a:ext>
            </a:extLst>
          </p:cNvPr>
          <p:cNvSpPr/>
          <p:nvPr/>
        </p:nvSpPr>
        <p:spPr>
          <a:xfrm>
            <a:off x="8751486" y="3812730"/>
            <a:ext cx="2833031" cy="2537155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683817-1992-CB3A-D952-BF85A26ED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243" y="4127680"/>
            <a:ext cx="1755494" cy="196989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746A5D-17A9-A6D1-3565-A46CC3E11470}"/>
              </a:ext>
            </a:extLst>
          </p:cNvPr>
          <p:cNvSpPr/>
          <p:nvPr/>
        </p:nvSpPr>
        <p:spPr>
          <a:xfrm>
            <a:off x="9344246" y="3570760"/>
            <a:ext cx="1298942" cy="40644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3BDB92B-EFDF-29E7-E12A-25F6CDEF7D8B}"/>
              </a:ext>
            </a:extLst>
          </p:cNvPr>
          <p:cNvSpPr/>
          <p:nvPr/>
        </p:nvSpPr>
        <p:spPr>
          <a:xfrm>
            <a:off x="650995" y="3881927"/>
            <a:ext cx="2548273" cy="2757265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FA36AB0-90C3-349B-3734-D0D378F2DAF7}"/>
              </a:ext>
            </a:extLst>
          </p:cNvPr>
          <p:cNvSpPr/>
          <p:nvPr/>
        </p:nvSpPr>
        <p:spPr>
          <a:xfrm>
            <a:off x="1243755" y="3639957"/>
            <a:ext cx="1298942" cy="40644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</a:t>
            </a:r>
          </a:p>
        </p:txBody>
      </p:sp>
      <p:pic>
        <p:nvPicPr>
          <p:cNvPr id="14" name="Picture 13" descr="A close up of a red circle&#10;&#10;Description automatically generated">
            <a:extLst>
              <a:ext uri="{FF2B5EF4-FFF2-40B4-BE49-F238E27FC236}">
                <a16:creationId xmlns:a16="http://schemas.microsoft.com/office/drawing/2014/main" id="{CEE937D2-59CD-2D65-AF3A-E1519C98BB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79" y="4228426"/>
            <a:ext cx="2209504" cy="18900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F49A7B8-216B-2840-D927-126D3C28BCC1}"/>
              </a:ext>
            </a:extLst>
          </p:cNvPr>
          <p:cNvSpPr txBox="1"/>
          <p:nvPr/>
        </p:nvSpPr>
        <p:spPr>
          <a:xfrm>
            <a:off x="1211647" y="6175742"/>
            <a:ext cx="1298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Size</a:t>
            </a:r>
            <a:endParaRPr lang="en-US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FAC6341-885C-E0A1-F69B-220760E5D329}"/>
              </a:ext>
            </a:extLst>
          </p:cNvPr>
          <p:cNvSpPr/>
          <p:nvPr/>
        </p:nvSpPr>
        <p:spPr>
          <a:xfrm>
            <a:off x="3568742" y="3089714"/>
            <a:ext cx="4852254" cy="5831001"/>
          </a:xfrm>
          <a:prstGeom prst="roundRect">
            <a:avLst>
              <a:gd name="adj" fmla="val 11335"/>
            </a:avLst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149ECCD-DA2C-5C10-9016-572F2E64158E}"/>
              </a:ext>
            </a:extLst>
          </p:cNvPr>
          <p:cNvSpPr/>
          <p:nvPr/>
        </p:nvSpPr>
        <p:spPr>
          <a:xfrm>
            <a:off x="4227966" y="2847746"/>
            <a:ext cx="2958514" cy="40644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Preprocessing Image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C376B83-EF01-AF20-281B-BE258698289B}"/>
              </a:ext>
            </a:extLst>
          </p:cNvPr>
          <p:cNvSpPr/>
          <p:nvPr/>
        </p:nvSpPr>
        <p:spPr>
          <a:xfrm>
            <a:off x="3824190" y="3746300"/>
            <a:ext cx="4282237" cy="159990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E406E08-D798-5340-C077-9D4E6E7D8AF1}"/>
              </a:ext>
            </a:extLst>
          </p:cNvPr>
          <p:cNvSpPr/>
          <p:nvPr/>
        </p:nvSpPr>
        <p:spPr>
          <a:xfrm>
            <a:off x="3989256" y="3528468"/>
            <a:ext cx="1479257" cy="4064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Resizing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DF1FC49-71B2-9045-4265-CE540485E8DF}"/>
              </a:ext>
            </a:extLst>
          </p:cNvPr>
          <p:cNvSpPr/>
          <p:nvPr/>
        </p:nvSpPr>
        <p:spPr>
          <a:xfrm>
            <a:off x="4147795" y="4165733"/>
            <a:ext cx="1669759" cy="7018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Target Size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448*448*3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9F9AA4F-D9FC-7FF9-A22C-16565E911BA7}"/>
              </a:ext>
            </a:extLst>
          </p:cNvPr>
          <p:cNvSpPr/>
          <p:nvPr/>
        </p:nvSpPr>
        <p:spPr>
          <a:xfrm>
            <a:off x="6214726" y="3878814"/>
            <a:ext cx="1669759" cy="132671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pic>
        <p:nvPicPr>
          <p:cNvPr id="42" name="Picture 41" descr="A close up of a red circle&#10;&#10;Description automatically generated">
            <a:extLst>
              <a:ext uri="{FF2B5EF4-FFF2-40B4-BE49-F238E27FC236}">
                <a16:creationId xmlns:a16="http://schemas.microsoft.com/office/drawing/2014/main" id="{6E4224C3-21C5-8026-E46B-9CE10CC11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94" y="4004660"/>
            <a:ext cx="1256746" cy="1075022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12809E3-97A2-5A25-4DF7-29E10F9A7E35}"/>
              </a:ext>
            </a:extLst>
          </p:cNvPr>
          <p:cNvSpPr/>
          <p:nvPr/>
        </p:nvSpPr>
        <p:spPr>
          <a:xfrm>
            <a:off x="3824190" y="5756923"/>
            <a:ext cx="4282237" cy="119577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41FC332-ECC5-F578-DB0B-017F3DCE8074}"/>
              </a:ext>
            </a:extLst>
          </p:cNvPr>
          <p:cNvSpPr/>
          <p:nvPr/>
        </p:nvSpPr>
        <p:spPr>
          <a:xfrm>
            <a:off x="3989256" y="5539090"/>
            <a:ext cx="3142688" cy="4064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Expanding Dimension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28B3C5D-81F1-EE1C-37E7-A11C6AC0B54F}"/>
              </a:ext>
            </a:extLst>
          </p:cNvPr>
          <p:cNvSpPr/>
          <p:nvPr/>
        </p:nvSpPr>
        <p:spPr>
          <a:xfrm>
            <a:off x="4147795" y="6176355"/>
            <a:ext cx="3664638" cy="5359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Conversion from 3D to 4D array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2D15A9D-9E9C-929E-F478-E81B98BA10C0}"/>
              </a:ext>
            </a:extLst>
          </p:cNvPr>
          <p:cNvSpPr/>
          <p:nvPr/>
        </p:nvSpPr>
        <p:spPr>
          <a:xfrm>
            <a:off x="11178364" y="3962512"/>
            <a:ext cx="2041452" cy="4064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91C38CA-E6E0-FD6E-D228-A939CE2F7D8C}"/>
              </a:ext>
            </a:extLst>
          </p:cNvPr>
          <p:cNvSpPr/>
          <p:nvPr/>
        </p:nvSpPr>
        <p:spPr>
          <a:xfrm>
            <a:off x="11178364" y="4554696"/>
            <a:ext cx="2041452" cy="40644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Intermediate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CCBD36C0-E4AF-3FFA-CF6E-9906C3508333}"/>
              </a:ext>
            </a:extLst>
          </p:cNvPr>
          <p:cNvSpPr/>
          <p:nvPr/>
        </p:nvSpPr>
        <p:spPr>
          <a:xfrm>
            <a:off x="11178364" y="5185692"/>
            <a:ext cx="2041452" cy="40644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7DCCAEE-7523-5111-2BA4-CEA253B93D1A}"/>
              </a:ext>
            </a:extLst>
          </p:cNvPr>
          <p:cNvSpPr/>
          <p:nvPr/>
        </p:nvSpPr>
        <p:spPr>
          <a:xfrm>
            <a:off x="11178364" y="5777876"/>
            <a:ext cx="2041452" cy="4064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Wet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8761AF5-48F4-54EC-9E82-62B5E4079D5E}"/>
              </a:ext>
            </a:extLst>
          </p:cNvPr>
          <p:cNvSpPr/>
          <p:nvPr/>
        </p:nvSpPr>
        <p:spPr>
          <a:xfrm>
            <a:off x="4625162" y="223284"/>
            <a:ext cx="4508205" cy="808074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Prediction</a:t>
            </a:r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4EC15686-AC17-ECE0-AEE3-19071FA0008D}"/>
              </a:ext>
            </a:extLst>
          </p:cNvPr>
          <p:cNvSpPr/>
          <p:nvPr/>
        </p:nvSpPr>
        <p:spPr>
          <a:xfrm>
            <a:off x="3103468" y="5007053"/>
            <a:ext cx="647173" cy="39695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2607F1E6-0582-9595-A1C0-0508AF6AD7B7}"/>
              </a:ext>
            </a:extLst>
          </p:cNvPr>
          <p:cNvSpPr/>
          <p:nvPr/>
        </p:nvSpPr>
        <p:spPr>
          <a:xfrm>
            <a:off x="8179976" y="5007053"/>
            <a:ext cx="647173" cy="39695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F42FF65-807C-0E7C-34AA-401F2F1F04E9}"/>
              </a:ext>
            </a:extLst>
          </p:cNvPr>
          <p:cNvSpPr/>
          <p:nvPr/>
        </p:nvSpPr>
        <p:spPr>
          <a:xfrm>
            <a:off x="3843402" y="7412494"/>
            <a:ext cx="4282237" cy="119577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1567299-4F4B-0DB0-71F8-4BC01CD96D06}"/>
              </a:ext>
            </a:extLst>
          </p:cNvPr>
          <p:cNvSpPr/>
          <p:nvPr/>
        </p:nvSpPr>
        <p:spPr>
          <a:xfrm>
            <a:off x="4008468" y="7194661"/>
            <a:ext cx="2206258" cy="4064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Normalization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A475AE-EE60-3291-D600-1C1A2343C840}"/>
              </a:ext>
            </a:extLst>
          </p:cNvPr>
          <p:cNvSpPr/>
          <p:nvPr/>
        </p:nvSpPr>
        <p:spPr>
          <a:xfrm>
            <a:off x="4167007" y="7831926"/>
            <a:ext cx="3664638" cy="5359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Normalizing values to </a:t>
            </a:r>
            <a:r>
              <a:rPr lang="en-US" sz="2000" b="1" dirty="0">
                <a:solidFill>
                  <a:schemeClr val="tx1"/>
                </a:solidFill>
              </a:rPr>
              <a:t>[0.0, 1.0]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B39318-7BB2-8164-D97F-F694A3397E4A}"/>
              </a:ext>
            </a:extLst>
          </p:cNvPr>
          <p:cNvSpPr/>
          <p:nvPr/>
        </p:nvSpPr>
        <p:spPr>
          <a:xfrm>
            <a:off x="172555" y="1327753"/>
            <a:ext cx="4452607" cy="59187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 and their reflection</a:t>
            </a:r>
          </a:p>
        </p:txBody>
      </p:sp>
    </p:spTree>
    <p:extLst>
      <p:ext uri="{BB962C8B-B14F-4D97-AF65-F5344CB8AC3E}">
        <p14:creationId xmlns:p14="http://schemas.microsoft.com/office/powerpoint/2010/main" val="256255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6" grpId="0" animBg="1"/>
      <p:bldP spid="57" grpId="0" animBg="1"/>
      <p:bldP spid="3" grpId="0" animBg="1"/>
      <p:bldP spid="6" grpId="0" animBg="1"/>
      <p:bldP spid="8" grpId="0" animBg="1"/>
      <p:bldP spid="10" grpId="0" animBg="1"/>
      <p:bldP spid="12" grpId="0" animBg="1"/>
      <p:bldP spid="16" grpId="0"/>
      <p:bldP spid="17" grpId="0" animBg="1"/>
      <p:bldP spid="19" grpId="0" animBg="1"/>
      <p:bldP spid="34" grpId="0" animBg="1"/>
      <p:bldP spid="37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59" grpId="0" animBg="1"/>
      <p:bldP spid="67" grpId="0" animBg="1"/>
      <p:bldP spid="74" grpId="0" animBg="1"/>
      <p:bldP spid="75" grpId="0" animBg="1"/>
      <p:bldP spid="77" grpId="0" animBg="1"/>
      <p:bldP spid="78" grpId="0" animBg="1"/>
      <p:bldP spid="2" grpId="0" animBg="1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75AA93-B560-315D-3291-61DEEDAFB182}"/>
              </a:ext>
            </a:extLst>
          </p:cNvPr>
          <p:cNvSpPr/>
          <p:nvPr/>
        </p:nvSpPr>
        <p:spPr>
          <a:xfrm>
            <a:off x="4625162" y="223284"/>
            <a:ext cx="4508205" cy="808074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Training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9C6E747-DEF2-BA4D-7CAB-D4229619436A}"/>
              </a:ext>
            </a:extLst>
          </p:cNvPr>
          <p:cNvSpPr/>
          <p:nvPr/>
        </p:nvSpPr>
        <p:spPr>
          <a:xfrm>
            <a:off x="813393" y="2918693"/>
            <a:ext cx="2252329" cy="10247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129B7F-F5E6-B68F-4D16-5EB3EA0C51F5}"/>
              </a:ext>
            </a:extLst>
          </p:cNvPr>
          <p:cNvSpPr/>
          <p:nvPr/>
        </p:nvSpPr>
        <p:spPr>
          <a:xfrm>
            <a:off x="1476155" y="3714875"/>
            <a:ext cx="2252330" cy="45719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Augmenting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5C6EE6-A989-4404-7CDD-F3D4CD68AD77}"/>
              </a:ext>
            </a:extLst>
          </p:cNvPr>
          <p:cNvSpPr txBox="1"/>
          <p:nvPr/>
        </p:nvSpPr>
        <p:spPr>
          <a:xfrm>
            <a:off x="3799363" y="3192556"/>
            <a:ext cx="3225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+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E48740E-513E-C1EC-01A1-BD5A85FB5875}"/>
              </a:ext>
            </a:extLst>
          </p:cNvPr>
          <p:cNvSpPr/>
          <p:nvPr/>
        </p:nvSpPr>
        <p:spPr>
          <a:xfrm>
            <a:off x="4302634" y="2918692"/>
            <a:ext cx="2335634" cy="10247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 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A44953-5F33-E4F8-821E-7FBBEEFA3685}"/>
              </a:ext>
            </a:extLst>
          </p:cNvPr>
          <p:cNvSpPr txBox="1"/>
          <p:nvPr/>
        </p:nvSpPr>
        <p:spPr>
          <a:xfrm>
            <a:off x="6797731" y="3192556"/>
            <a:ext cx="3225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+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9A8401A-6D56-8B5D-8750-E27FC8D9112C}"/>
              </a:ext>
            </a:extLst>
          </p:cNvPr>
          <p:cNvSpPr/>
          <p:nvPr/>
        </p:nvSpPr>
        <p:spPr>
          <a:xfrm>
            <a:off x="7290372" y="2918692"/>
            <a:ext cx="2335634" cy="10247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 Model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B0CDE4-E1D9-F681-42D6-967DB4EDC356}"/>
              </a:ext>
            </a:extLst>
          </p:cNvPr>
          <p:cNvSpPr txBox="1"/>
          <p:nvPr/>
        </p:nvSpPr>
        <p:spPr>
          <a:xfrm>
            <a:off x="9817374" y="3192556"/>
            <a:ext cx="3225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+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A056739-E7D6-F397-8959-63F4E7C93ED6}"/>
              </a:ext>
            </a:extLst>
          </p:cNvPr>
          <p:cNvSpPr/>
          <p:nvPr/>
        </p:nvSpPr>
        <p:spPr>
          <a:xfrm>
            <a:off x="10352545" y="2918692"/>
            <a:ext cx="2707772" cy="10247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Evaluate Model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D4832BD-F8DE-ECE1-7426-780DB54E2F77}"/>
              </a:ext>
            </a:extLst>
          </p:cNvPr>
          <p:cNvSpPr/>
          <p:nvPr/>
        </p:nvSpPr>
        <p:spPr>
          <a:xfrm>
            <a:off x="334925" y="2548310"/>
            <a:ext cx="13350949" cy="18607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7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/>
      <p:bldP spid="9" grpId="0" animBg="1"/>
      <p:bldP spid="20" grpId="0"/>
      <p:bldP spid="21" grpId="0" animBg="1"/>
      <p:bldP spid="23" grpId="0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Top Corners Rounded 25">
            <a:extLst>
              <a:ext uri="{FF2B5EF4-FFF2-40B4-BE49-F238E27FC236}">
                <a16:creationId xmlns:a16="http://schemas.microsoft.com/office/drawing/2014/main" id="{8E524E1A-40E4-8700-064F-C1B97D661BBC}"/>
              </a:ext>
            </a:extLst>
          </p:cNvPr>
          <p:cNvSpPr/>
          <p:nvPr/>
        </p:nvSpPr>
        <p:spPr>
          <a:xfrm>
            <a:off x="356308" y="2001993"/>
            <a:ext cx="3461348" cy="396950"/>
          </a:xfrm>
          <a:prstGeom prst="round2Same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splitting_data_to_train_test_val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sp>
        <p:nvSpPr>
          <p:cNvPr id="56" name="Rectangle: Top Corners Rounded 55">
            <a:extLst>
              <a:ext uri="{FF2B5EF4-FFF2-40B4-BE49-F238E27FC236}">
                <a16:creationId xmlns:a16="http://schemas.microsoft.com/office/drawing/2014/main" id="{0AF048CE-7184-69E3-A7DF-0725F9B9C20B}"/>
              </a:ext>
            </a:extLst>
          </p:cNvPr>
          <p:cNvSpPr/>
          <p:nvPr/>
        </p:nvSpPr>
        <p:spPr>
          <a:xfrm>
            <a:off x="4237180" y="2006875"/>
            <a:ext cx="2054293" cy="396950"/>
          </a:xfrm>
          <a:prstGeom prst="round2Same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augmenting_data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sp>
        <p:nvSpPr>
          <p:cNvPr id="57" name="Rectangle: Top Corners Rounded 56">
            <a:extLst>
              <a:ext uri="{FF2B5EF4-FFF2-40B4-BE49-F238E27FC236}">
                <a16:creationId xmlns:a16="http://schemas.microsoft.com/office/drawing/2014/main" id="{959D8ED1-A9A9-4272-2D86-937D68234F85}"/>
              </a:ext>
            </a:extLst>
          </p:cNvPr>
          <p:cNvSpPr/>
          <p:nvPr/>
        </p:nvSpPr>
        <p:spPr>
          <a:xfrm>
            <a:off x="6590516" y="2001993"/>
            <a:ext cx="1933480" cy="396950"/>
          </a:xfrm>
          <a:prstGeom prst="round2Same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building_model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8761AF5-48F4-54EC-9E82-62B5E4079D5E}"/>
              </a:ext>
            </a:extLst>
          </p:cNvPr>
          <p:cNvSpPr/>
          <p:nvPr/>
        </p:nvSpPr>
        <p:spPr>
          <a:xfrm>
            <a:off x="4625162" y="223284"/>
            <a:ext cx="4508205" cy="808074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Training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B39318-7BB2-8164-D97F-F694A3397E4A}"/>
              </a:ext>
            </a:extLst>
          </p:cNvPr>
          <p:cNvSpPr/>
          <p:nvPr/>
        </p:nvSpPr>
        <p:spPr>
          <a:xfrm>
            <a:off x="172555" y="1221423"/>
            <a:ext cx="4452607" cy="59187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 and their reflection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7B0664-DCCC-DF6C-997E-08494680D6C5}"/>
              </a:ext>
            </a:extLst>
          </p:cNvPr>
          <p:cNvSpPr/>
          <p:nvPr/>
        </p:nvSpPr>
        <p:spPr>
          <a:xfrm>
            <a:off x="104775" y="3420737"/>
            <a:ext cx="3890201" cy="3839988"/>
          </a:xfrm>
          <a:prstGeom prst="roundRect">
            <a:avLst>
              <a:gd name="adj" fmla="val 12662"/>
            </a:avLst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885C85-87CF-1EB4-F663-750586CA9165}"/>
              </a:ext>
            </a:extLst>
          </p:cNvPr>
          <p:cNvSpPr/>
          <p:nvPr/>
        </p:nvSpPr>
        <p:spPr>
          <a:xfrm>
            <a:off x="1545444" y="3178767"/>
            <a:ext cx="1047578" cy="40644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90A3DAB-EFB7-B459-ECE0-D2FB64A29C6B}"/>
              </a:ext>
            </a:extLst>
          </p:cNvPr>
          <p:cNvSpPr/>
          <p:nvPr/>
        </p:nvSpPr>
        <p:spPr>
          <a:xfrm>
            <a:off x="1350726" y="3748856"/>
            <a:ext cx="1405225" cy="4064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 Dataset</a:t>
            </a:r>
          </a:p>
        </p:txBody>
      </p:sp>
      <p:pic>
        <p:nvPicPr>
          <p:cNvPr id="31" name="Picture 30" descr="A close up of a red blood vessels&#10;&#10;Description automatically generated">
            <a:extLst>
              <a:ext uri="{FF2B5EF4-FFF2-40B4-BE49-F238E27FC236}">
                <a16:creationId xmlns:a16="http://schemas.microsoft.com/office/drawing/2014/main" id="{766DAF16-C34F-81DE-16EA-12E499FEC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30" y="4328027"/>
            <a:ext cx="516144" cy="441510"/>
          </a:xfrm>
          <a:prstGeom prst="rect">
            <a:avLst/>
          </a:prstGeom>
        </p:spPr>
      </p:pic>
      <p:pic>
        <p:nvPicPr>
          <p:cNvPr id="33" name="Picture 32" descr="A close up of a red circle&#10;&#10;Description automatically generated">
            <a:extLst>
              <a:ext uri="{FF2B5EF4-FFF2-40B4-BE49-F238E27FC236}">
                <a16:creationId xmlns:a16="http://schemas.microsoft.com/office/drawing/2014/main" id="{C3A689A8-5845-EDF7-6BB3-7D7F4877B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79" y="4377147"/>
            <a:ext cx="516143" cy="441509"/>
          </a:xfrm>
          <a:prstGeom prst="rect">
            <a:avLst/>
          </a:prstGeom>
        </p:spPr>
      </p:pic>
      <p:pic>
        <p:nvPicPr>
          <p:cNvPr id="36" name="Picture 35" descr="A close-up of a red circle&#10;&#10;Description automatically generated">
            <a:extLst>
              <a:ext uri="{FF2B5EF4-FFF2-40B4-BE49-F238E27FC236}">
                <a16:creationId xmlns:a16="http://schemas.microsoft.com/office/drawing/2014/main" id="{F22C9D98-8782-73AE-E40E-6AF89C60F0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69" y="4426268"/>
            <a:ext cx="516143" cy="441509"/>
          </a:xfrm>
          <a:prstGeom prst="rect">
            <a:avLst/>
          </a:prstGeom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8469B29-2744-269A-3B2D-8CE6BD14A47F}"/>
              </a:ext>
            </a:extLst>
          </p:cNvPr>
          <p:cNvSpPr/>
          <p:nvPr/>
        </p:nvSpPr>
        <p:spPr>
          <a:xfrm>
            <a:off x="357430" y="5122889"/>
            <a:ext cx="528285" cy="28113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</a:t>
            </a:r>
          </a:p>
        </p:txBody>
      </p:sp>
      <p:pic>
        <p:nvPicPr>
          <p:cNvPr id="46" name="Picture 45" descr="A close-up of a red vein&#10;&#10;Description automatically generated">
            <a:extLst>
              <a:ext uri="{FF2B5EF4-FFF2-40B4-BE49-F238E27FC236}">
                <a16:creationId xmlns:a16="http://schemas.microsoft.com/office/drawing/2014/main" id="{FF33F065-5EA0-D20B-6A82-C2614123F3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79" y="4346072"/>
            <a:ext cx="516143" cy="441509"/>
          </a:xfrm>
          <a:prstGeom prst="rect">
            <a:avLst/>
          </a:prstGeom>
        </p:spPr>
      </p:pic>
      <p:pic>
        <p:nvPicPr>
          <p:cNvPr id="48" name="Picture 47" descr="A close-up of a red vein&#10;&#10;Description automatically generated">
            <a:extLst>
              <a:ext uri="{FF2B5EF4-FFF2-40B4-BE49-F238E27FC236}">
                <a16:creationId xmlns:a16="http://schemas.microsoft.com/office/drawing/2014/main" id="{502D06AB-05F6-7A2D-31B9-4BE3D3C78F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157" y="4390101"/>
            <a:ext cx="516143" cy="441509"/>
          </a:xfrm>
          <a:prstGeom prst="rect">
            <a:avLst/>
          </a:prstGeom>
        </p:spPr>
      </p:pic>
      <p:pic>
        <p:nvPicPr>
          <p:cNvPr id="50" name="Picture 49" descr="A close-up of a red blood vessels&#10;&#10;Description automatically generated">
            <a:extLst>
              <a:ext uri="{FF2B5EF4-FFF2-40B4-BE49-F238E27FC236}">
                <a16:creationId xmlns:a16="http://schemas.microsoft.com/office/drawing/2014/main" id="{A3A791BB-A4D1-09C3-61E3-ADFF88085F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72" y="4426268"/>
            <a:ext cx="516143" cy="441509"/>
          </a:xfrm>
          <a:prstGeom prst="rect">
            <a:avLst/>
          </a:prstGeom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BF177A7-D428-7DB4-D92E-D9618448953C}"/>
              </a:ext>
            </a:extLst>
          </p:cNvPr>
          <p:cNvSpPr/>
          <p:nvPr/>
        </p:nvSpPr>
        <p:spPr>
          <a:xfrm>
            <a:off x="1187517" y="5112100"/>
            <a:ext cx="676698" cy="28113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</a:t>
            </a:r>
          </a:p>
        </p:txBody>
      </p:sp>
      <p:pic>
        <p:nvPicPr>
          <p:cNvPr id="53" name="Picture 52" descr="A close-up of a human eye&#10;&#10;Description automatically generated">
            <a:extLst>
              <a:ext uri="{FF2B5EF4-FFF2-40B4-BE49-F238E27FC236}">
                <a16:creationId xmlns:a16="http://schemas.microsoft.com/office/drawing/2014/main" id="{891DBD76-3B91-3407-93B1-EFA037E149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75" y="4356825"/>
            <a:ext cx="516143" cy="441509"/>
          </a:xfrm>
          <a:prstGeom prst="rect">
            <a:avLst/>
          </a:prstGeom>
        </p:spPr>
      </p:pic>
      <p:pic>
        <p:nvPicPr>
          <p:cNvPr id="55" name="Picture 54" descr="A close-up of a human eye&#10;&#10;Description automatically generated">
            <a:extLst>
              <a:ext uri="{FF2B5EF4-FFF2-40B4-BE49-F238E27FC236}">
                <a16:creationId xmlns:a16="http://schemas.microsoft.com/office/drawing/2014/main" id="{F7453028-3718-59D3-DC18-EE56B54494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357" y="4399303"/>
            <a:ext cx="516143" cy="441509"/>
          </a:xfrm>
          <a:prstGeom prst="rect">
            <a:avLst/>
          </a:prstGeom>
        </p:spPr>
      </p:pic>
      <p:pic>
        <p:nvPicPr>
          <p:cNvPr id="60" name="Picture 59" descr="A close-up of a human eye&#10;&#10;Description automatically generated">
            <a:extLst>
              <a:ext uri="{FF2B5EF4-FFF2-40B4-BE49-F238E27FC236}">
                <a16:creationId xmlns:a16="http://schemas.microsoft.com/office/drawing/2014/main" id="{672A30EE-0796-8D95-C45B-0E0C847294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439" y="4435793"/>
            <a:ext cx="516143" cy="441509"/>
          </a:xfrm>
          <a:prstGeom prst="rect">
            <a:avLst/>
          </a:prstGeom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092493A-5DA5-2147-8EFF-D276BE4E7C62}"/>
              </a:ext>
            </a:extLst>
          </p:cNvPr>
          <p:cNvSpPr/>
          <p:nvPr/>
        </p:nvSpPr>
        <p:spPr>
          <a:xfrm>
            <a:off x="2070174" y="5113528"/>
            <a:ext cx="810980" cy="28113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</a:t>
            </a:r>
            <a:endParaRPr lang="en-US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3" name="Picture 62" descr="A close-up of a red blood vessels&#10;&#10;Description automatically generated">
            <a:extLst>
              <a:ext uri="{FF2B5EF4-FFF2-40B4-BE49-F238E27FC236}">
                <a16:creationId xmlns:a16="http://schemas.microsoft.com/office/drawing/2014/main" id="{F072BEA1-6055-635F-38C0-1E45D66BC8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304" y="4340557"/>
            <a:ext cx="516143" cy="441509"/>
          </a:xfrm>
          <a:prstGeom prst="rect">
            <a:avLst/>
          </a:prstGeom>
        </p:spPr>
      </p:pic>
      <p:pic>
        <p:nvPicPr>
          <p:cNvPr id="65" name="Picture 64" descr="A close-up of a red eyeball&#10;&#10;Description automatically generated">
            <a:extLst>
              <a:ext uri="{FF2B5EF4-FFF2-40B4-BE49-F238E27FC236}">
                <a16:creationId xmlns:a16="http://schemas.microsoft.com/office/drawing/2014/main" id="{9C0AA74F-BD8B-2B12-1CBB-9B951F51B7F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041" y="4388335"/>
            <a:ext cx="511733" cy="437737"/>
          </a:xfrm>
          <a:prstGeom prst="rect">
            <a:avLst/>
          </a:prstGeom>
        </p:spPr>
      </p:pic>
      <p:pic>
        <p:nvPicPr>
          <p:cNvPr id="68" name="Picture 67" descr="A close-up of a human eye&#10;&#10;Description automatically generated">
            <a:extLst>
              <a:ext uri="{FF2B5EF4-FFF2-40B4-BE49-F238E27FC236}">
                <a16:creationId xmlns:a16="http://schemas.microsoft.com/office/drawing/2014/main" id="{A168E557-8F17-4356-6D8C-CBCA54C21B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996" y="4431480"/>
            <a:ext cx="516143" cy="441509"/>
          </a:xfrm>
          <a:prstGeom prst="rect">
            <a:avLst/>
          </a:prstGeom>
        </p:spPr>
      </p:pic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D61C6E1-4E90-530C-1A62-E85E33758DA1}"/>
              </a:ext>
            </a:extLst>
          </p:cNvPr>
          <p:cNvSpPr/>
          <p:nvPr/>
        </p:nvSpPr>
        <p:spPr>
          <a:xfrm>
            <a:off x="3158272" y="5118613"/>
            <a:ext cx="588380" cy="28113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Wet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1D1EAAD-C4EE-D5A7-F354-19013B40660B}"/>
              </a:ext>
            </a:extLst>
          </p:cNvPr>
          <p:cNvSpPr/>
          <p:nvPr/>
        </p:nvSpPr>
        <p:spPr>
          <a:xfrm>
            <a:off x="206166" y="4229075"/>
            <a:ext cx="826971" cy="1243790"/>
          </a:xfrm>
          <a:prstGeom prst="roundRect">
            <a:avLst>
              <a:gd name="adj" fmla="val 7866"/>
            </a:avLst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986A1B3-BDA3-F330-70F8-C9DF24B66BEA}"/>
              </a:ext>
            </a:extLst>
          </p:cNvPr>
          <p:cNvCxnSpPr>
            <a:cxnSpLocks/>
          </p:cNvCxnSpPr>
          <p:nvPr/>
        </p:nvCxnSpPr>
        <p:spPr>
          <a:xfrm>
            <a:off x="208862" y="5054487"/>
            <a:ext cx="821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1E8268F8-5B2C-5144-2EF3-3F23ABB2A044}"/>
              </a:ext>
            </a:extLst>
          </p:cNvPr>
          <p:cNvSpPr/>
          <p:nvPr/>
        </p:nvSpPr>
        <p:spPr>
          <a:xfrm>
            <a:off x="2011153" y="4229075"/>
            <a:ext cx="914880" cy="1243790"/>
          </a:xfrm>
          <a:prstGeom prst="roundRect">
            <a:avLst>
              <a:gd name="adj" fmla="val 7866"/>
            </a:avLst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6AC8E6F-59C9-472E-C429-012045AC0049}"/>
              </a:ext>
            </a:extLst>
          </p:cNvPr>
          <p:cNvCxnSpPr>
            <a:cxnSpLocks/>
          </p:cNvCxnSpPr>
          <p:nvPr/>
        </p:nvCxnSpPr>
        <p:spPr>
          <a:xfrm>
            <a:off x="2013849" y="5054487"/>
            <a:ext cx="909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DF352626-0030-683D-1A37-F8E6289970BA}"/>
              </a:ext>
            </a:extLst>
          </p:cNvPr>
          <p:cNvSpPr/>
          <p:nvPr/>
        </p:nvSpPr>
        <p:spPr>
          <a:xfrm>
            <a:off x="1106791" y="4229075"/>
            <a:ext cx="826971" cy="1243790"/>
          </a:xfrm>
          <a:prstGeom prst="roundRect">
            <a:avLst>
              <a:gd name="adj" fmla="val 7866"/>
            </a:avLst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04A336F-BE86-4FAF-6367-40F3193B3B74}"/>
              </a:ext>
            </a:extLst>
          </p:cNvPr>
          <p:cNvCxnSpPr>
            <a:cxnSpLocks/>
          </p:cNvCxnSpPr>
          <p:nvPr/>
        </p:nvCxnSpPr>
        <p:spPr>
          <a:xfrm>
            <a:off x="1109966" y="5047525"/>
            <a:ext cx="815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A93CEFD-3AEE-E9DA-8C09-36A90706F831}"/>
              </a:ext>
            </a:extLst>
          </p:cNvPr>
          <p:cNvSpPr/>
          <p:nvPr/>
        </p:nvSpPr>
        <p:spPr>
          <a:xfrm>
            <a:off x="3033036" y="4228413"/>
            <a:ext cx="826971" cy="1243790"/>
          </a:xfrm>
          <a:prstGeom prst="roundRect">
            <a:avLst>
              <a:gd name="adj" fmla="val 7866"/>
            </a:avLst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C995E2B-4236-0285-3006-5EECB2AA97FE}"/>
              </a:ext>
            </a:extLst>
          </p:cNvPr>
          <p:cNvCxnSpPr>
            <a:cxnSpLocks/>
          </p:cNvCxnSpPr>
          <p:nvPr/>
        </p:nvCxnSpPr>
        <p:spPr>
          <a:xfrm>
            <a:off x="3035732" y="5053825"/>
            <a:ext cx="821100" cy="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E90FF210-9168-F4FC-9686-4705E27F57F5}"/>
              </a:ext>
            </a:extLst>
          </p:cNvPr>
          <p:cNvSpPr/>
          <p:nvPr/>
        </p:nvSpPr>
        <p:spPr>
          <a:xfrm>
            <a:off x="1365329" y="5709825"/>
            <a:ext cx="1405225" cy="4064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Splitting Data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D42C0F87-B7E2-544E-AE93-CD4B4CEC56D6}"/>
              </a:ext>
            </a:extLst>
          </p:cNvPr>
          <p:cNvSpPr/>
          <p:nvPr/>
        </p:nvSpPr>
        <p:spPr>
          <a:xfrm>
            <a:off x="291672" y="6607748"/>
            <a:ext cx="812300" cy="30647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E4AF22C-467B-D8D5-77AC-6B3A65289BB2}"/>
              </a:ext>
            </a:extLst>
          </p:cNvPr>
          <p:cNvSpPr/>
          <p:nvPr/>
        </p:nvSpPr>
        <p:spPr>
          <a:xfrm>
            <a:off x="2978768" y="6602381"/>
            <a:ext cx="812300" cy="30647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18D8A81E-1097-EABA-1F1A-C220217A1B73}"/>
              </a:ext>
            </a:extLst>
          </p:cNvPr>
          <p:cNvSpPr/>
          <p:nvPr/>
        </p:nvSpPr>
        <p:spPr>
          <a:xfrm>
            <a:off x="1440311" y="6602381"/>
            <a:ext cx="1259268" cy="30647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</a:t>
            </a:r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5C506315-9F00-648F-822E-B37D65754CE6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 rot="5400000">
            <a:off x="1137142" y="5676947"/>
            <a:ext cx="491481" cy="13701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9BD6CB5E-1DEC-4112-C9CC-D8C0AE5A5F78}"/>
              </a:ext>
            </a:extLst>
          </p:cNvPr>
          <p:cNvCxnSpPr>
            <a:cxnSpLocks/>
            <a:stCxn id="100" idx="2"/>
            <a:endCxn id="103" idx="0"/>
          </p:cNvCxnSpPr>
          <p:nvPr/>
        </p:nvCxnSpPr>
        <p:spPr>
          <a:xfrm rot="16200000" flipH="1">
            <a:off x="1825886" y="6358322"/>
            <a:ext cx="486114" cy="20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B736AFF3-6A28-D38E-F23E-D5F6083C5E7C}"/>
              </a:ext>
            </a:extLst>
          </p:cNvPr>
          <p:cNvCxnSpPr>
            <a:cxnSpLocks/>
            <a:stCxn id="100" idx="2"/>
            <a:endCxn id="102" idx="0"/>
          </p:cNvCxnSpPr>
          <p:nvPr/>
        </p:nvCxnSpPr>
        <p:spPr>
          <a:xfrm rot="16200000" flipH="1">
            <a:off x="2483373" y="5700836"/>
            <a:ext cx="486114" cy="13169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F544973B-5334-5D45-28AB-C79DBBA503AD}"/>
              </a:ext>
            </a:extLst>
          </p:cNvPr>
          <p:cNvSpPr/>
          <p:nvPr/>
        </p:nvSpPr>
        <p:spPr>
          <a:xfrm>
            <a:off x="4111315" y="4045189"/>
            <a:ext cx="2867134" cy="2526222"/>
          </a:xfrm>
          <a:prstGeom prst="roundRect">
            <a:avLst>
              <a:gd name="adj" fmla="val 11335"/>
            </a:avLst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B4D0380B-8744-8EDC-A04F-1403A7048407}"/>
              </a:ext>
            </a:extLst>
          </p:cNvPr>
          <p:cNvSpPr/>
          <p:nvPr/>
        </p:nvSpPr>
        <p:spPr>
          <a:xfrm>
            <a:off x="4350806" y="3802069"/>
            <a:ext cx="2386000" cy="40644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Augmentation</a:t>
            </a:r>
          </a:p>
        </p:txBody>
      </p:sp>
      <p:sp>
        <p:nvSpPr>
          <p:cNvPr id="137" name="Arrow: Up 136">
            <a:extLst>
              <a:ext uri="{FF2B5EF4-FFF2-40B4-BE49-F238E27FC236}">
                <a16:creationId xmlns:a16="http://schemas.microsoft.com/office/drawing/2014/main" id="{68F0DCB5-5AE7-A26A-5E2F-CE6FA66C7BC9}"/>
              </a:ext>
            </a:extLst>
          </p:cNvPr>
          <p:cNvSpPr/>
          <p:nvPr/>
        </p:nvSpPr>
        <p:spPr>
          <a:xfrm>
            <a:off x="4811907" y="4847686"/>
            <a:ext cx="165236" cy="238610"/>
          </a:xfrm>
          <a:prstGeom prst="upArrow">
            <a:avLst>
              <a:gd name="adj1" fmla="val 50000"/>
              <a:gd name="adj2" fmla="val 6873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Arrow: Up 137">
            <a:extLst>
              <a:ext uri="{FF2B5EF4-FFF2-40B4-BE49-F238E27FC236}">
                <a16:creationId xmlns:a16="http://schemas.microsoft.com/office/drawing/2014/main" id="{DB594B22-6FAF-81EC-E554-12340E4D07B6}"/>
              </a:ext>
            </a:extLst>
          </p:cNvPr>
          <p:cNvSpPr/>
          <p:nvPr/>
        </p:nvSpPr>
        <p:spPr>
          <a:xfrm rot="10800000">
            <a:off x="4811907" y="5359135"/>
            <a:ext cx="165236" cy="238610"/>
          </a:xfrm>
          <a:prstGeom prst="upArrow">
            <a:avLst>
              <a:gd name="adj1" fmla="val 50000"/>
              <a:gd name="adj2" fmla="val 6152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59E34426-1142-DC66-FD46-23EB68E77665}"/>
              </a:ext>
            </a:extLst>
          </p:cNvPr>
          <p:cNvSpPr/>
          <p:nvPr/>
        </p:nvSpPr>
        <p:spPr>
          <a:xfrm>
            <a:off x="4406535" y="5050438"/>
            <a:ext cx="941834" cy="33559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</a:t>
            </a:r>
          </a:p>
        </p:txBody>
      </p:sp>
      <p:sp>
        <p:nvSpPr>
          <p:cNvPr id="140" name="Arrow: Curved Down 139">
            <a:extLst>
              <a:ext uri="{FF2B5EF4-FFF2-40B4-BE49-F238E27FC236}">
                <a16:creationId xmlns:a16="http://schemas.microsoft.com/office/drawing/2014/main" id="{1889552B-DB4B-2B8F-F037-FEE9A7B02521}"/>
              </a:ext>
            </a:extLst>
          </p:cNvPr>
          <p:cNvSpPr/>
          <p:nvPr/>
        </p:nvSpPr>
        <p:spPr>
          <a:xfrm>
            <a:off x="5822034" y="5567187"/>
            <a:ext cx="320040" cy="201527"/>
          </a:xfrm>
          <a:prstGeom prst="curvedDownArrow">
            <a:avLst>
              <a:gd name="adj1" fmla="val 25000"/>
              <a:gd name="adj2" fmla="val 50000"/>
              <a:gd name="adj3" fmla="val 5146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1" name="Arrow: Curved Down 140">
            <a:extLst>
              <a:ext uri="{FF2B5EF4-FFF2-40B4-BE49-F238E27FC236}">
                <a16:creationId xmlns:a16="http://schemas.microsoft.com/office/drawing/2014/main" id="{0CE64FE3-F43A-397B-FE94-D0281F631E9E}"/>
              </a:ext>
            </a:extLst>
          </p:cNvPr>
          <p:cNvSpPr/>
          <p:nvPr/>
        </p:nvSpPr>
        <p:spPr>
          <a:xfrm rot="10800000">
            <a:off x="6259206" y="6222894"/>
            <a:ext cx="320040" cy="201527"/>
          </a:xfrm>
          <a:prstGeom prst="curvedDownArrow">
            <a:avLst>
              <a:gd name="adj1" fmla="val 25000"/>
              <a:gd name="adj2" fmla="val 50000"/>
              <a:gd name="adj3" fmla="val 5146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E7DF1FDF-CDBE-EEE8-310E-D9CDF6DF5256}"/>
              </a:ext>
            </a:extLst>
          </p:cNvPr>
          <p:cNvSpPr/>
          <p:nvPr/>
        </p:nvSpPr>
        <p:spPr>
          <a:xfrm rot="1014831">
            <a:off x="5730906" y="5826546"/>
            <a:ext cx="941834" cy="33559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Rotate</a:t>
            </a:r>
          </a:p>
        </p:txBody>
      </p:sp>
      <p:sp>
        <p:nvSpPr>
          <p:cNvPr id="143" name="Arrow: Up 142">
            <a:extLst>
              <a:ext uri="{FF2B5EF4-FFF2-40B4-BE49-F238E27FC236}">
                <a16:creationId xmlns:a16="http://schemas.microsoft.com/office/drawing/2014/main" id="{0CBB2EF1-52D1-D3C8-BDCB-C687590B1664}"/>
              </a:ext>
            </a:extLst>
          </p:cNvPr>
          <p:cNvSpPr/>
          <p:nvPr/>
        </p:nvSpPr>
        <p:spPr>
          <a:xfrm rot="5400000">
            <a:off x="6651319" y="5034227"/>
            <a:ext cx="140235" cy="238610"/>
          </a:xfrm>
          <a:prstGeom prst="up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Arrow: Up 143">
            <a:extLst>
              <a:ext uri="{FF2B5EF4-FFF2-40B4-BE49-F238E27FC236}">
                <a16:creationId xmlns:a16="http://schemas.microsoft.com/office/drawing/2014/main" id="{E964B4D1-A86E-4EE3-BB93-D9E0EE847C37}"/>
              </a:ext>
            </a:extLst>
          </p:cNvPr>
          <p:cNvSpPr/>
          <p:nvPr/>
        </p:nvSpPr>
        <p:spPr>
          <a:xfrm rot="16200000">
            <a:off x="5612152" y="5204175"/>
            <a:ext cx="141974" cy="238610"/>
          </a:xfrm>
          <a:prstGeom prst="up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D6A0D263-EE0B-8F8F-38DF-548F9C1FA7F4}"/>
              </a:ext>
            </a:extLst>
          </p:cNvPr>
          <p:cNvSpPr/>
          <p:nvPr/>
        </p:nvSpPr>
        <p:spPr>
          <a:xfrm>
            <a:off x="5726752" y="5060552"/>
            <a:ext cx="941834" cy="33559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Shear</a:t>
            </a:r>
          </a:p>
        </p:txBody>
      </p:sp>
      <p:sp>
        <p:nvSpPr>
          <p:cNvPr id="146" name="Arrow: Up 145">
            <a:extLst>
              <a:ext uri="{FF2B5EF4-FFF2-40B4-BE49-F238E27FC236}">
                <a16:creationId xmlns:a16="http://schemas.microsoft.com/office/drawing/2014/main" id="{BA235C9A-5DCC-5848-EE61-F81D3301E147}"/>
              </a:ext>
            </a:extLst>
          </p:cNvPr>
          <p:cNvSpPr/>
          <p:nvPr/>
        </p:nvSpPr>
        <p:spPr>
          <a:xfrm rot="3516891">
            <a:off x="5351666" y="5656339"/>
            <a:ext cx="140235" cy="238610"/>
          </a:xfrm>
          <a:prstGeom prst="up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" name="Arrow: Up 146">
            <a:extLst>
              <a:ext uri="{FF2B5EF4-FFF2-40B4-BE49-F238E27FC236}">
                <a16:creationId xmlns:a16="http://schemas.microsoft.com/office/drawing/2014/main" id="{486F477A-5851-D4BA-7602-037EB5712629}"/>
              </a:ext>
            </a:extLst>
          </p:cNvPr>
          <p:cNvSpPr/>
          <p:nvPr/>
        </p:nvSpPr>
        <p:spPr>
          <a:xfrm rot="14425661">
            <a:off x="4319474" y="6044592"/>
            <a:ext cx="140235" cy="238610"/>
          </a:xfrm>
          <a:prstGeom prst="up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" name="Arrow: Up 147">
            <a:extLst>
              <a:ext uri="{FF2B5EF4-FFF2-40B4-BE49-F238E27FC236}">
                <a16:creationId xmlns:a16="http://schemas.microsoft.com/office/drawing/2014/main" id="{80468DAC-1063-A2D8-6DB6-2F612061F0AE}"/>
              </a:ext>
            </a:extLst>
          </p:cNvPr>
          <p:cNvSpPr/>
          <p:nvPr/>
        </p:nvSpPr>
        <p:spPr>
          <a:xfrm rot="7092662">
            <a:off x="5348730" y="6031488"/>
            <a:ext cx="140235" cy="238610"/>
          </a:xfrm>
          <a:prstGeom prst="up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" name="Arrow: Up 148">
            <a:extLst>
              <a:ext uri="{FF2B5EF4-FFF2-40B4-BE49-F238E27FC236}">
                <a16:creationId xmlns:a16="http://schemas.microsoft.com/office/drawing/2014/main" id="{3A5EA964-C8CA-6E23-788F-F95A0CB3C2DB}"/>
              </a:ext>
            </a:extLst>
          </p:cNvPr>
          <p:cNvSpPr/>
          <p:nvPr/>
        </p:nvSpPr>
        <p:spPr>
          <a:xfrm rot="17945889">
            <a:off x="4319496" y="5671128"/>
            <a:ext cx="140235" cy="238610"/>
          </a:xfrm>
          <a:prstGeom prst="up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9C557C81-3418-E150-145B-DA8652F10FAB}"/>
              </a:ext>
            </a:extLst>
          </p:cNvPr>
          <p:cNvSpPr/>
          <p:nvPr/>
        </p:nvSpPr>
        <p:spPr>
          <a:xfrm>
            <a:off x="4441304" y="5794367"/>
            <a:ext cx="941834" cy="33559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Zoom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90AFAAD9-8BE7-3563-FFCC-7CC90CAA7A2D}"/>
              </a:ext>
            </a:extLst>
          </p:cNvPr>
          <p:cNvSpPr/>
          <p:nvPr/>
        </p:nvSpPr>
        <p:spPr>
          <a:xfrm>
            <a:off x="4293656" y="4336725"/>
            <a:ext cx="2494560" cy="4064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Augmentation techniques</a:t>
            </a:r>
          </a:p>
        </p:txBody>
      </p:sp>
      <p:pic>
        <p:nvPicPr>
          <p:cNvPr id="179" name="Picture 178">
            <a:extLst>
              <a:ext uri="{FF2B5EF4-FFF2-40B4-BE49-F238E27FC236}">
                <a16:creationId xmlns:a16="http://schemas.microsoft.com/office/drawing/2014/main" id="{2B29CDF4-18B5-E8B1-2080-0E43F7CFA2D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66123" y="4781974"/>
            <a:ext cx="1857719" cy="1291815"/>
          </a:xfrm>
          <a:prstGeom prst="rect">
            <a:avLst/>
          </a:prstGeom>
        </p:spPr>
      </p:pic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60C5457E-B1E1-AA71-DF37-13F2B31584B3}"/>
              </a:ext>
            </a:extLst>
          </p:cNvPr>
          <p:cNvSpPr/>
          <p:nvPr/>
        </p:nvSpPr>
        <p:spPr>
          <a:xfrm>
            <a:off x="7107781" y="4479474"/>
            <a:ext cx="2200288" cy="1756240"/>
          </a:xfrm>
          <a:prstGeom prst="roundRect">
            <a:avLst>
              <a:gd name="adj" fmla="val 11335"/>
            </a:avLst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8986A96E-D3B7-6FB8-EC11-316989BF7D4F}"/>
              </a:ext>
            </a:extLst>
          </p:cNvPr>
          <p:cNvSpPr/>
          <p:nvPr/>
        </p:nvSpPr>
        <p:spPr>
          <a:xfrm>
            <a:off x="7278999" y="4236353"/>
            <a:ext cx="1857719" cy="40644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Building</a:t>
            </a:r>
          </a:p>
        </p:txBody>
      </p:sp>
      <p:sp>
        <p:nvSpPr>
          <p:cNvPr id="182" name="Rectangle: Top Corners Rounded 181">
            <a:extLst>
              <a:ext uri="{FF2B5EF4-FFF2-40B4-BE49-F238E27FC236}">
                <a16:creationId xmlns:a16="http://schemas.microsoft.com/office/drawing/2014/main" id="{890B342F-2D33-1197-30E9-85DE8B3A409B}"/>
              </a:ext>
            </a:extLst>
          </p:cNvPr>
          <p:cNvSpPr/>
          <p:nvPr/>
        </p:nvSpPr>
        <p:spPr>
          <a:xfrm>
            <a:off x="9040179" y="1751667"/>
            <a:ext cx="2032718" cy="396950"/>
          </a:xfrm>
          <a:prstGeom prst="round2Same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compiling_model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sp>
        <p:nvSpPr>
          <p:cNvPr id="183" name="Rectangle: Top Corners Rounded 182">
            <a:extLst>
              <a:ext uri="{FF2B5EF4-FFF2-40B4-BE49-F238E27FC236}">
                <a16:creationId xmlns:a16="http://schemas.microsoft.com/office/drawing/2014/main" id="{7AB13472-52C5-DDA8-AEC6-FB8E3A11E307}"/>
              </a:ext>
            </a:extLst>
          </p:cNvPr>
          <p:cNvSpPr/>
          <p:nvPr/>
        </p:nvSpPr>
        <p:spPr>
          <a:xfrm>
            <a:off x="9054469" y="2283202"/>
            <a:ext cx="2018427" cy="396950"/>
          </a:xfrm>
          <a:prstGeom prst="round2Same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fitting_model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BF9E5A96-3D29-6A4D-97C2-F8158058A96C}"/>
              </a:ext>
            </a:extLst>
          </p:cNvPr>
          <p:cNvSpPr/>
          <p:nvPr/>
        </p:nvSpPr>
        <p:spPr>
          <a:xfrm>
            <a:off x="9418853" y="3799337"/>
            <a:ext cx="2122319" cy="3022692"/>
          </a:xfrm>
          <a:prstGeom prst="roundRect">
            <a:avLst>
              <a:gd name="adj" fmla="val 11335"/>
            </a:avLst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FD238DE2-D614-F919-315E-D8C498A26DF7}"/>
              </a:ext>
            </a:extLst>
          </p:cNvPr>
          <p:cNvSpPr/>
          <p:nvPr/>
        </p:nvSpPr>
        <p:spPr>
          <a:xfrm>
            <a:off x="9599354" y="3556218"/>
            <a:ext cx="1775464" cy="40644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Training Model</a:t>
            </a:r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628FAF5E-A0FB-CC13-99F8-7C57FD06EA9E}"/>
              </a:ext>
            </a:extLst>
          </p:cNvPr>
          <p:cNvSpPr/>
          <p:nvPr/>
        </p:nvSpPr>
        <p:spPr>
          <a:xfrm>
            <a:off x="9590968" y="4090670"/>
            <a:ext cx="1244009" cy="4064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Compiling</a:t>
            </a:r>
          </a:p>
        </p:txBody>
      </p:sp>
      <p:pic>
        <p:nvPicPr>
          <p:cNvPr id="222" name="Graphic 221">
            <a:extLst>
              <a:ext uri="{FF2B5EF4-FFF2-40B4-BE49-F238E27FC236}">
                <a16:creationId xmlns:a16="http://schemas.microsoft.com/office/drawing/2014/main" id="{540D276E-000F-F625-E42C-EA269A19BE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582186" y="6017787"/>
            <a:ext cx="781643" cy="804242"/>
          </a:xfrm>
          <a:prstGeom prst="rect">
            <a:avLst/>
          </a:prstGeom>
        </p:spPr>
      </p:pic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A308D6E5-450B-CF31-171C-8022A9DB5FE1}"/>
              </a:ext>
            </a:extLst>
          </p:cNvPr>
          <p:cNvSpPr/>
          <p:nvPr/>
        </p:nvSpPr>
        <p:spPr>
          <a:xfrm>
            <a:off x="9592603" y="5515069"/>
            <a:ext cx="1244009" cy="4064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Fitting ….</a:t>
            </a:r>
          </a:p>
        </p:txBody>
      </p:sp>
      <p:pic>
        <p:nvPicPr>
          <p:cNvPr id="225" name="Picture 2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ECF9F8E-60CA-9995-9587-F7A514FE695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124" y="4581143"/>
            <a:ext cx="781643" cy="781643"/>
          </a:xfrm>
          <a:prstGeom prst="rect">
            <a:avLst/>
          </a:prstGeom>
        </p:spPr>
      </p:pic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BCEFB171-D459-E190-B86A-3CD56359A45A}"/>
              </a:ext>
            </a:extLst>
          </p:cNvPr>
          <p:cNvSpPr/>
          <p:nvPr/>
        </p:nvSpPr>
        <p:spPr>
          <a:xfrm>
            <a:off x="11668866" y="4140106"/>
            <a:ext cx="2247159" cy="2078061"/>
          </a:xfrm>
          <a:prstGeom prst="roundRect">
            <a:avLst>
              <a:gd name="adj" fmla="val 11335"/>
            </a:avLst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9999A045-6FE3-8521-F7B5-E171426B0769}"/>
              </a:ext>
            </a:extLst>
          </p:cNvPr>
          <p:cNvSpPr/>
          <p:nvPr/>
        </p:nvSpPr>
        <p:spPr>
          <a:xfrm>
            <a:off x="11819938" y="3896987"/>
            <a:ext cx="1923514" cy="40644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Evaluating Model</a:t>
            </a:r>
          </a:p>
        </p:txBody>
      </p:sp>
      <p:sp>
        <p:nvSpPr>
          <p:cNvPr id="232" name="Rectangle: Rounded Corners 231">
            <a:extLst>
              <a:ext uri="{FF2B5EF4-FFF2-40B4-BE49-F238E27FC236}">
                <a16:creationId xmlns:a16="http://schemas.microsoft.com/office/drawing/2014/main" id="{016FD5D1-70FA-F87C-2796-AFCFF706CA9C}"/>
              </a:ext>
            </a:extLst>
          </p:cNvPr>
          <p:cNvSpPr/>
          <p:nvPr/>
        </p:nvSpPr>
        <p:spPr>
          <a:xfrm>
            <a:off x="8936070" y="1662292"/>
            <a:ext cx="2238390" cy="1129892"/>
          </a:xfrm>
          <a:prstGeom prst="roundRect">
            <a:avLst>
              <a:gd name="adj" fmla="val 7866"/>
            </a:avLst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: Top Corners Rounded 232">
            <a:extLst>
              <a:ext uri="{FF2B5EF4-FFF2-40B4-BE49-F238E27FC236}">
                <a16:creationId xmlns:a16="http://schemas.microsoft.com/office/drawing/2014/main" id="{1D02F459-22E5-39AD-5F85-F81CB8F801A8}"/>
              </a:ext>
            </a:extLst>
          </p:cNvPr>
          <p:cNvSpPr/>
          <p:nvPr/>
        </p:nvSpPr>
        <p:spPr>
          <a:xfrm>
            <a:off x="11441493" y="1999556"/>
            <a:ext cx="2115879" cy="396950"/>
          </a:xfrm>
          <a:prstGeom prst="round2Same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evaluating_model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pic>
        <p:nvPicPr>
          <p:cNvPr id="235" name="Picture 234">
            <a:extLst>
              <a:ext uri="{FF2B5EF4-FFF2-40B4-BE49-F238E27FC236}">
                <a16:creationId xmlns:a16="http://schemas.microsoft.com/office/drawing/2014/main" id="{733B225D-A3CA-128D-5E9C-3D9891875DB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889393" y="4383018"/>
            <a:ext cx="1845953" cy="1744817"/>
          </a:xfrm>
          <a:prstGeom prst="rect">
            <a:avLst/>
          </a:prstGeom>
        </p:spPr>
      </p:pic>
      <p:sp>
        <p:nvSpPr>
          <p:cNvPr id="247" name="Arrow: Right 246">
            <a:extLst>
              <a:ext uri="{FF2B5EF4-FFF2-40B4-BE49-F238E27FC236}">
                <a16:creationId xmlns:a16="http://schemas.microsoft.com/office/drawing/2014/main" id="{65A1C905-A319-BF69-290A-6C8B99B2DAF5}"/>
              </a:ext>
            </a:extLst>
          </p:cNvPr>
          <p:cNvSpPr/>
          <p:nvPr/>
        </p:nvSpPr>
        <p:spPr>
          <a:xfrm>
            <a:off x="3912497" y="5214391"/>
            <a:ext cx="309811" cy="23861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Arrow: Right 247">
            <a:extLst>
              <a:ext uri="{FF2B5EF4-FFF2-40B4-BE49-F238E27FC236}">
                <a16:creationId xmlns:a16="http://schemas.microsoft.com/office/drawing/2014/main" id="{5A2F3F17-D92C-A194-A708-5401308FECD4}"/>
              </a:ext>
            </a:extLst>
          </p:cNvPr>
          <p:cNvSpPr/>
          <p:nvPr/>
        </p:nvSpPr>
        <p:spPr>
          <a:xfrm>
            <a:off x="6863775" y="5281176"/>
            <a:ext cx="309811" cy="23861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Arrow: Right 248">
            <a:extLst>
              <a:ext uri="{FF2B5EF4-FFF2-40B4-BE49-F238E27FC236}">
                <a16:creationId xmlns:a16="http://schemas.microsoft.com/office/drawing/2014/main" id="{95E461A5-AEE8-08FD-E6BD-15750CF3ABC8}"/>
              </a:ext>
            </a:extLst>
          </p:cNvPr>
          <p:cNvSpPr/>
          <p:nvPr/>
        </p:nvSpPr>
        <p:spPr>
          <a:xfrm>
            <a:off x="9216379" y="5252492"/>
            <a:ext cx="309811" cy="23861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Arrow: Right 249">
            <a:extLst>
              <a:ext uri="{FF2B5EF4-FFF2-40B4-BE49-F238E27FC236}">
                <a16:creationId xmlns:a16="http://schemas.microsoft.com/office/drawing/2014/main" id="{9DF58B79-C526-835D-43E5-BDE6D44CFE24}"/>
              </a:ext>
            </a:extLst>
          </p:cNvPr>
          <p:cNvSpPr/>
          <p:nvPr/>
        </p:nvSpPr>
        <p:spPr>
          <a:xfrm>
            <a:off x="11441493" y="5224354"/>
            <a:ext cx="309811" cy="23861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9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6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6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6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4" presetClass="entr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6" grpId="0" animBg="1"/>
      <p:bldP spid="57" grpId="0" animBg="1"/>
      <p:bldP spid="11" grpId="0" animBg="1"/>
      <p:bldP spid="13" grpId="0" animBg="1"/>
      <p:bldP spid="20" grpId="0" animBg="1"/>
      <p:bldP spid="38" grpId="0" animBg="1"/>
      <p:bldP spid="51" grpId="0" animBg="1"/>
      <p:bldP spid="61" grpId="0" animBg="1"/>
      <p:bldP spid="69" grpId="0" animBg="1"/>
      <p:bldP spid="70" grpId="0" animBg="1"/>
      <p:bldP spid="83" grpId="0" animBg="1"/>
      <p:bldP spid="91" grpId="0" animBg="1"/>
      <p:bldP spid="98" grpId="0" animBg="1"/>
      <p:bldP spid="100" grpId="0" animBg="1"/>
      <p:bldP spid="101" grpId="0" animBg="1"/>
      <p:bldP spid="102" grpId="0" animBg="1"/>
      <p:bldP spid="103" grpId="0" animBg="1"/>
      <p:bldP spid="112" grpId="0" animBg="1"/>
      <p:bldP spid="113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80" grpId="0" animBg="1"/>
      <p:bldP spid="181" grpId="0" animBg="1"/>
      <p:bldP spid="182" grpId="0" animBg="1"/>
      <p:bldP spid="183" grpId="0" animBg="1"/>
      <p:bldP spid="201" grpId="0" animBg="1"/>
      <p:bldP spid="202" grpId="0" animBg="1"/>
      <p:bldP spid="221" grpId="0" animBg="1"/>
      <p:bldP spid="223" grpId="0" animBg="1"/>
      <p:bldP spid="226" grpId="0" animBg="1"/>
      <p:bldP spid="227" grpId="0" animBg="1"/>
      <p:bldP spid="232" grpId="0" animBg="1"/>
      <p:bldP spid="233" grpId="0" animBg="1"/>
      <p:bldP spid="247" grpId="0" animBg="1"/>
      <p:bldP spid="248" grpId="0" animBg="1"/>
      <p:bldP spid="249" grpId="0" animBg="1"/>
      <p:bldP spid="25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1169</TotalTime>
  <Words>224</Words>
  <Application>Microsoft Office PowerPoint</Application>
  <PresentationFormat>Custom</PresentationFormat>
  <Paragraphs>106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Khudri, Mohamed</dc:creator>
  <cp:lastModifiedBy>Abdelrahim, Mostafa</cp:lastModifiedBy>
  <cp:revision>55</cp:revision>
  <dcterms:created xsi:type="dcterms:W3CDTF">2023-05-16T00:18:09Z</dcterms:created>
  <dcterms:modified xsi:type="dcterms:W3CDTF">2023-10-18T14:09:27Z</dcterms:modified>
</cp:coreProperties>
</file>