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72" r:id="rId4"/>
  </p:sldMasterIdLst>
  <p:sldIdLst>
    <p:sldId id="256" r:id="rId5"/>
  </p:sldIdLst>
  <p:sldSz cx="10058400" cy="10058400"/>
  <p:notesSz cx="6858000" cy="9144000"/>
  <p:embeddedFontLst>
    <p:embeddedFont>
      <p:font typeface="CMU Concrete" panose="02000603000000000000" pitchFamily="2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948"/>
    <a:srgbClr val="CAAF8C"/>
    <a:srgbClr val="262626"/>
    <a:srgbClr val="BA9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8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646133"/>
            <a:ext cx="8549640" cy="350181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282989"/>
            <a:ext cx="7543800" cy="242845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277B-E1FB-48A0-81FC-1C7A3EEC7AC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6EFD-1DE9-4D42-821E-F0E21016E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9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277B-E1FB-48A0-81FC-1C7A3EEC7AC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6EFD-1DE9-4D42-821E-F0E21016E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0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35517"/>
            <a:ext cx="216884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35517"/>
            <a:ext cx="6380798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277B-E1FB-48A0-81FC-1C7A3EEC7AC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6EFD-1DE9-4D42-821E-F0E21016E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3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277B-E1FB-48A0-81FC-1C7A3EEC7AC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6EFD-1DE9-4D42-821E-F0E21016E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8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507618"/>
            <a:ext cx="8675370" cy="418401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6731215"/>
            <a:ext cx="8675370" cy="220027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>
                    <a:tint val="82000"/>
                  </a:schemeClr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82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82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277B-E1FB-48A0-81FC-1C7A3EEC7AC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6EFD-1DE9-4D42-821E-F0E21016E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4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277B-E1FB-48A0-81FC-1C7A3EEC7AC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6EFD-1DE9-4D42-821E-F0E21016E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5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35519"/>
            <a:ext cx="867537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465706"/>
            <a:ext cx="4255174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674110"/>
            <a:ext cx="425517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465706"/>
            <a:ext cx="4276130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674110"/>
            <a:ext cx="4276130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277B-E1FB-48A0-81FC-1C7A3EEC7AC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6EFD-1DE9-4D42-821E-F0E21016E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6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277B-E1FB-48A0-81FC-1C7A3EEC7AC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6EFD-1DE9-4D42-821E-F0E21016E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2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277B-E1FB-48A0-81FC-1C7A3EEC7AC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6EFD-1DE9-4D42-821E-F0E21016E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7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448226"/>
            <a:ext cx="5092065" cy="71479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277B-E1FB-48A0-81FC-1C7A3EEC7AC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6EFD-1DE9-4D42-821E-F0E21016E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5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448226"/>
            <a:ext cx="5092065" cy="71479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277B-E1FB-48A0-81FC-1C7A3EEC7AC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6EFD-1DE9-4D42-821E-F0E21016E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7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35519"/>
            <a:ext cx="867537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677584"/>
            <a:ext cx="867537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08277B-E1FB-48A0-81FC-1C7A3EEC7AC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9322649"/>
            <a:ext cx="339471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86EFD-1DE9-4D42-821E-F0E21016E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1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ilhouette of a windmill&#10;&#10;Description automatically generated">
            <a:extLst>
              <a:ext uri="{FF2B5EF4-FFF2-40B4-BE49-F238E27FC236}">
                <a16:creationId xmlns:a16="http://schemas.microsoft.com/office/drawing/2014/main" id="{7479D92C-8AFF-A4B8-C22A-870DBA8843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5" t="875" r="248" b="875"/>
          <a:stretch/>
        </p:blipFill>
        <p:spPr>
          <a:xfrm>
            <a:off x="-6" y="0"/>
            <a:ext cx="10058406" cy="10058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11C0DB4-DB03-E884-BB0A-09F3644CE926}"/>
              </a:ext>
            </a:extLst>
          </p:cNvPr>
          <p:cNvSpPr/>
          <p:nvPr/>
        </p:nvSpPr>
        <p:spPr>
          <a:xfrm>
            <a:off x="-6" y="159388"/>
            <a:ext cx="10058406" cy="3624271"/>
          </a:xfrm>
          <a:prstGeom prst="rect">
            <a:avLst/>
          </a:prstGeom>
          <a:solidFill>
            <a:srgbClr val="EA9948">
              <a:alpha val="85098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3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9647BC-2273-D39B-CF3A-C2C91817E99E}"/>
              </a:ext>
            </a:extLst>
          </p:cNvPr>
          <p:cNvSpPr/>
          <p:nvPr/>
        </p:nvSpPr>
        <p:spPr>
          <a:xfrm>
            <a:off x="-6" y="8624058"/>
            <a:ext cx="10058406" cy="1309852"/>
          </a:xfrm>
          <a:prstGeom prst="rect">
            <a:avLst/>
          </a:prstGeom>
          <a:solidFill>
            <a:srgbClr val="EA9948">
              <a:alpha val="85098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3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FE78E-CF49-5DB1-0F05-B0D029245011}"/>
              </a:ext>
            </a:extLst>
          </p:cNvPr>
          <p:cNvSpPr txBox="1">
            <a:spLocks/>
          </p:cNvSpPr>
          <p:nvPr/>
        </p:nvSpPr>
        <p:spPr>
          <a:xfrm>
            <a:off x="4" y="172907"/>
            <a:ext cx="10058396" cy="3624271"/>
          </a:xfrm>
          <a:prstGeom prst="rect">
            <a:avLst/>
          </a:prstGeom>
          <a:noFill/>
        </p:spPr>
        <p:txBody>
          <a:bodyPr vert="horz" lIns="92847" tIns="46423" rIns="92847" bIns="46423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es-ES" sz="54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Festival Literario</a:t>
            </a:r>
            <a:br>
              <a:rPr lang="es-ES" sz="54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</a:br>
            <a:r>
              <a:rPr lang="es-ES" sz="54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“Quijote Negro e Histórico”</a:t>
            </a:r>
          </a:p>
          <a:p>
            <a:pPr>
              <a:lnSpc>
                <a:spcPct val="70000"/>
              </a:lnSpc>
            </a:pPr>
            <a:r>
              <a:rPr lang="es-ES" sz="32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s-ES" sz="44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Begoña Valero, </a:t>
            </a:r>
            <a:br>
              <a:rPr lang="es-ES" sz="44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</a:br>
            <a:r>
              <a:rPr lang="es-ES" sz="24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autora de</a:t>
            </a:r>
            <a:br>
              <a:rPr lang="es-ES" sz="44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</a:br>
            <a:r>
              <a:rPr lang="es-ES" sz="4400" i="1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Un testigo llamado Cervantes</a:t>
            </a:r>
            <a:endParaRPr lang="es-ES" sz="44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  <a:p>
            <a:pPr>
              <a:lnSpc>
                <a:spcPct val="70000"/>
              </a:lnSpc>
            </a:pPr>
            <a:r>
              <a:rPr lang="es-ES" sz="24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presentará en</a:t>
            </a:r>
          </a:p>
          <a:p>
            <a:pPr>
              <a:lnSpc>
                <a:spcPct val="70000"/>
              </a:lnSpc>
            </a:pPr>
            <a:r>
              <a:rPr lang="es-ES" sz="32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El Pedernoso, 8 de octubre</a:t>
            </a:r>
            <a:endParaRPr lang="en-US" sz="32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CBF7922-36A0-4B35-6C85-3CAACD1EDB14}"/>
              </a:ext>
            </a:extLst>
          </p:cNvPr>
          <p:cNvSpPr txBox="1">
            <a:spLocks/>
          </p:cNvSpPr>
          <p:nvPr/>
        </p:nvSpPr>
        <p:spPr>
          <a:xfrm>
            <a:off x="609599" y="8691217"/>
            <a:ext cx="8720667" cy="984556"/>
          </a:xfrm>
          <a:prstGeom prst="rect">
            <a:avLst/>
          </a:prstGeom>
          <a:noFill/>
        </p:spPr>
        <p:txBody>
          <a:bodyPr vert="horz" lIns="92847" tIns="46423" rIns="92847" bIns="46423" rtlCol="0" anchor="b">
            <a:normAutofit fontScale="925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8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Crimen, traición y misterio en una apasionante novela que nos rescata a un joven e intrépido Cervantes, soldado de los tercios y preso en Argel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B11D0C-FCEB-72D4-EAA5-66A7C4E73208}"/>
              </a:ext>
            </a:extLst>
          </p:cNvPr>
          <p:cNvSpPr txBox="1"/>
          <p:nvPr/>
        </p:nvSpPr>
        <p:spPr>
          <a:xfrm>
            <a:off x="116123" y="8450074"/>
            <a:ext cx="677009" cy="1490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936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“</a:t>
            </a:r>
            <a:endParaRPr lang="en-US" sz="8936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F04DC7-27E7-E7AB-82E4-F7BA407EEA3B}"/>
              </a:ext>
            </a:extLst>
          </p:cNvPr>
          <p:cNvSpPr txBox="1"/>
          <p:nvPr/>
        </p:nvSpPr>
        <p:spPr>
          <a:xfrm>
            <a:off x="2427816" y="1089607"/>
            <a:ext cx="5084232" cy="736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s-ES" sz="54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_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C7F21E-482F-EA63-8BEA-3F282CD329FF}"/>
              </a:ext>
            </a:extLst>
          </p:cNvPr>
          <p:cNvSpPr txBox="1"/>
          <p:nvPr/>
        </p:nvSpPr>
        <p:spPr>
          <a:xfrm>
            <a:off x="4580623" y="9461595"/>
            <a:ext cx="5308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24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Antonio Pérez Henares</a:t>
            </a:r>
            <a:endParaRPr lang="en-US" sz="24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47AB82-6D7E-9B5A-33F9-6715D8717198}"/>
              </a:ext>
            </a:extLst>
          </p:cNvPr>
          <p:cNvSpPr txBox="1"/>
          <p:nvPr/>
        </p:nvSpPr>
        <p:spPr>
          <a:xfrm rot="10800000">
            <a:off x="4580625" y="8406193"/>
            <a:ext cx="677009" cy="1490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936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“</a:t>
            </a:r>
            <a:endParaRPr lang="en-US" sz="8936" dirty="0"/>
          </a:p>
        </p:txBody>
      </p:sp>
      <p:pic>
        <p:nvPicPr>
          <p:cNvPr id="31" name="Picture 30" descr="A person holding a book&#10;&#10;Description automatically generated">
            <a:extLst>
              <a:ext uri="{FF2B5EF4-FFF2-40B4-BE49-F238E27FC236}">
                <a16:creationId xmlns:a16="http://schemas.microsoft.com/office/drawing/2014/main" id="{68098AF2-F075-1CF6-6AF7-2EF8C1D94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5866" y="3938536"/>
            <a:ext cx="3386662" cy="4517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8354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EDDAE797701C54AB7F9D428E9BBF1AD" ma:contentTypeVersion="11" ma:contentTypeDescription="Crear nuevo documento." ma:contentTypeScope="" ma:versionID="58217bc279d2238ac37da4d35bf7fdc3">
  <xsd:schema xmlns:xsd="http://www.w3.org/2001/XMLSchema" xmlns:xs="http://www.w3.org/2001/XMLSchema" xmlns:p="http://schemas.microsoft.com/office/2006/metadata/properties" xmlns:ns3="06825a98-2cd8-434f-af44-69e57be43b40" xmlns:ns4="9d560965-2c3c-49cb-97f8-c42b0344cb5a" targetNamespace="http://schemas.microsoft.com/office/2006/metadata/properties" ma:root="true" ma:fieldsID="1857a45554cb7d6b7c82cdc05b8b8904" ns3:_="" ns4:_="">
    <xsd:import namespace="06825a98-2cd8-434f-af44-69e57be43b40"/>
    <xsd:import namespace="9d560965-2c3c-49cb-97f8-c42b0344cb5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25a98-2cd8-434f-af44-69e57be43b4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560965-2c3c-49cb-97f8-c42b0344cb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d560965-2c3c-49cb-97f8-c42b0344cb5a" xsi:nil="true"/>
  </documentManagement>
</p:properties>
</file>

<file path=customXml/itemProps1.xml><?xml version="1.0" encoding="utf-8"?>
<ds:datastoreItem xmlns:ds="http://schemas.openxmlformats.org/officeDocument/2006/customXml" ds:itemID="{6496C4B1-CD77-4041-B80E-8FDB32DC3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825a98-2cd8-434f-af44-69e57be43b40"/>
    <ds:schemaRef ds:uri="9d560965-2c3c-49cb-97f8-c42b0344cb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1DEEB0-1FF9-4C76-922B-2AC1887763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8C0E1C-A66C-4741-A321-ACBBBBC37001}">
  <ds:schemaRefs>
    <ds:schemaRef ds:uri="9d560965-2c3c-49cb-97f8-c42b0344cb5a"/>
    <ds:schemaRef ds:uri="http://schemas.microsoft.com/office/2006/metadata/properties"/>
    <ds:schemaRef ds:uri="http://purl.org/dc/terms/"/>
    <ds:schemaRef ds:uri="http://purl.org/dc/elements/1.1/"/>
    <ds:schemaRef ds:uri="06825a98-2cd8-434f-af44-69e57be43b40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62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Aptos</vt:lpstr>
      <vt:lpstr>CMU Concrete</vt:lpstr>
      <vt:lpstr>Aptos Display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Jose Pellicer Valero</dc:creator>
  <cp:lastModifiedBy>Oscar Jose Pellicer Valero</cp:lastModifiedBy>
  <cp:revision>2</cp:revision>
  <dcterms:created xsi:type="dcterms:W3CDTF">2024-07-08T17:59:27Z</dcterms:created>
  <dcterms:modified xsi:type="dcterms:W3CDTF">2024-07-08T18:55:32Z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0x0101006EDDAE797701C54AB7F9D428E9BBF1AD</vt:lpwstr>
  </property>
</Properties>
</file>