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63" r:id="rId3"/>
    <p:sldId id="262" r:id="rId4"/>
    <p:sldId id="259" r:id="rId5"/>
    <p:sldId id="260" r:id="rId6"/>
    <p:sldId id="261" r:id="rId7"/>
    <p:sldId id="269" r:id="rId8"/>
    <p:sldId id="267" r:id="rId9"/>
    <p:sldId id="268"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62F88B-2064-49FA-8EE6-77837AF9ED91}" v="3" dt="2022-11-12T11:20:26.832"/>
    <p1510:client id="{FA289979-1C97-4416-AE31-A1EA62555419}" v="778" dt="2022-11-15T12:18:55.284"/>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f begüm çetinkaya" userId="2a88a0b1548c87a7" providerId="Windows Live" clId="Web-{FA289979-1C97-4416-AE31-A1EA62555419}"/>
    <pc:docChg chg="addSld delSld modSld sldOrd">
      <pc:chgData name="elif begüm çetinkaya" userId="2a88a0b1548c87a7" providerId="Windows Live" clId="Web-{FA289979-1C97-4416-AE31-A1EA62555419}" dt="2022-11-15T12:18:55.284" v="890" actId="1076"/>
      <pc:docMkLst>
        <pc:docMk/>
      </pc:docMkLst>
      <pc:sldChg chg="addSp delSp modSp addAnim delAnim">
        <pc:chgData name="elif begüm çetinkaya" userId="2a88a0b1548c87a7" providerId="Windows Live" clId="Web-{FA289979-1C97-4416-AE31-A1EA62555419}" dt="2022-11-15T12:08:36.764" v="813"/>
        <pc:sldMkLst>
          <pc:docMk/>
          <pc:sldMk cId="1674425800" sldId="256"/>
        </pc:sldMkLst>
        <pc:spChg chg="mod">
          <ac:chgData name="elif begüm çetinkaya" userId="2a88a0b1548c87a7" providerId="Windows Live" clId="Web-{FA289979-1C97-4416-AE31-A1EA62555419}" dt="2022-11-15T12:08:36.764" v="813"/>
          <ac:spMkLst>
            <pc:docMk/>
            <pc:sldMk cId="1674425800" sldId="256"/>
            <ac:spMk id="2" creationId="{00000000-0000-0000-0000-000000000000}"/>
          </ac:spMkLst>
        </pc:spChg>
        <pc:spChg chg="mod">
          <ac:chgData name="elif begüm çetinkaya" userId="2a88a0b1548c87a7" providerId="Windows Live" clId="Web-{FA289979-1C97-4416-AE31-A1EA62555419}" dt="2022-11-15T12:08:36.764" v="813"/>
          <ac:spMkLst>
            <pc:docMk/>
            <pc:sldMk cId="1674425800" sldId="256"/>
            <ac:spMk id="3" creationId="{00000000-0000-0000-0000-000000000000}"/>
          </ac:spMkLst>
        </pc:spChg>
        <pc:spChg chg="add del">
          <ac:chgData name="elif begüm çetinkaya" userId="2a88a0b1548c87a7" providerId="Windows Live" clId="Web-{FA289979-1C97-4416-AE31-A1EA62555419}" dt="2022-11-15T12:08:36.764" v="813"/>
          <ac:spMkLst>
            <pc:docMk/>
            <pc:sldMk cId="1674425800" sldId="256"/>
            <ac:spMk id="5" creationId="{745FCD39-AA5E-49AB-A6CD-97E0C0B528E1}"/>
          </ac:spMkLst>
        </pc:spChg>
        <pc:spChg chg="add del">
          <ac:chgData name="elif begüm çetinkaya" userId="2a88a0b1548c87a7" providerId="Windows Live" clId="Web-{FA289979-1C97-4416-AE31-A1EA62555419}" dt="2022-11-15T12:07:58.482" v="800"/>
          <ac:spMkLst>
            <pc:docMk/>
            <pc:sldMk cId="1674425800" sldId="256"/>
            <ac:spMk id="9" creationId="{745FCD39-AA5E-49AB-A6CD-97E0C0B528E1}"/>
          </ac:spMkLst>
        </pc:spChg>
        <pc:spChg chg="add del">
          <ac:chgData name="elif begüm çetinkaya" userId="2a88a0b1548c87a7" providerId="Windows Live" clId="Web-{FA289979-1C97-4416-AE31-A1EA62555419}" dt="2022-11-15T12:07:53.950" v="798"/>
          <ac:spMkLst>
            <pc:docMk/>
            <pc:sldMk cId="1674425800" sldId="256"/>
            <ac:spMk id="11" creationId="{61C87CFA-6ED6-4F6B-81D6-D59CE51B23CF}"/>
          </ac:spMkLst>
        </pc:spChg>
        <pc:spChg chg="add del">
          <ac:chgData name="elif begüm çetinkaya" userId="2a88a0b1548c87a7" providerId="Windows Live" clId="Web-{FA289979-1C97-4416-AE31-A1EA62555419}" dt="2022-11-15T12:08:02.513" v="804"/>
          <ac:spMkLst>
            <pc:docMk/>
            <pc:sldMk cId="1674425800" sldId="256"/>
            <ac:spMk id="15" creationId="{61C87CFA-6ED6-4F6B-81D6-D59CE51B23CF}"/>
          </ac:spMkLst>
        </pc:spChg>
        <pc:spChg chg="add del">
          <ac:chgData name="elif begüm çetinkaya" userId="2a88a0b1548c87a7" providerId="Windows Live" clId="Web-{FA289979-1C97-4416-AE31-A1EA62555419}" dt="2022-11-15T12:08:29.967" v="806"/>
          <ac:spMkLst>
            <pc:docMk/>
            <pc:sldMk cId="1674425800" sldId="256"/>
            <ac:spMk id="17" creationId="{8C448D53-ACA1-4CA4-B08A-09FB0780C79A}"/>
          </ac:spMkLst>
        </pc:spChg>
        <pc:spChg chg="add del">
          <ac:chgData name="elif begüm çetinkaya" userId="2a88a0b1548c87a7" providerId="Windows Live" clId="Web-{FA289979-1C97-4416-AE31-A1EA62555419}" dt="2022-11-15T12:08:33.452" v="808"/>
          <ac:spMkLst>
            <pc:docMk/>
            <pc:sldMk cId="1674425800" sldId="256"/>
            <ac:spMk id="19" creationId="{61C87CFA-6ED6-4F6B-81D6-D59CE51B23CF}"/>
          </ac:spMkLst>
        </pc:spChg>
        <pc:spChg chg="add del">
          <ac:chgData name="elif begüm çetinkaya" userId="2a88a0b1548c87a7" providerId="Windows Live" clId="Web-{FA289979-1C97-4416-AE31-A1EA62555419}" dt="2022-11-15T12:08:36.749" v="812"/>
          <ac:spMkLst>
            <pc:docMk/>
            <pc:sldMk cId="1674425800" sldId="256"/>
            <ac:spMk id="21" creationId="{61C87CFA-6ED6-4F6B-81D6-D59CE51B23CF}"/>
          </ac:spMkLst>
        </pc:spChg>
        <pc:spChg chg="add">
          <ac:chgData name="elif begüm çetinkaya" userId="2a88a0b1548c87a7" providerId="Windows Live" clId="Web-{FA289979-1C97-4416-AE31-A1EA62555419}" dt="2022-11-15T12:08:36.764" v="813"/>
          <ac:spMkLst>
            <pc:docMk/>
            <pc:sldMk cId="1674425800" sldId="256"/>
            <ac:spMk id="23" creationId="{745FCD39-AA5E-49AB-A6CD-97E0C0B528E1}"/>
          </ac:spMkLst>
        </pc:spChg>
        <pc:cxnChg chg="add del">
          <ac:chgData name="elif begüm çetinkaya" userId="2a88a0b1548c87a7" providerId="Windows Live" clId="Web-{FA289979-1C97-4416-AE31-A1EA62555419}" dt="2022-11-15T12:08:36.764" v="813"/>
          <ac:cxnSpMkLst>
            <pc:docMk/>
            <pc:sldMk cId="1674425800" sldId="256"/>
            <ac:cxnSpMk id="6" creationId="{13B7547F-1FB4-4D11-BB43-38732CFB9294}"/>
          </ac:cxnSpMkLst>
        </pc:cxnChg>
        <pc:cxnChg chg="add del">
          <ac:chgData name="elif begüm çetinkaya" userId="2a88a0b1548c87a7" providerId="Windows Live" clId="Web-{FA289979-1C97-4416-AE31-A1EA62555419}" dt="2022-11-15T12:07:53.950" v="798"/>
          <ac:cxnSpMkLst>
            <pc:docMk/>
            <pc:sldMk cId="1674425800" sldId="256"/>
            <ac:cxnSpMk id="13" creationId="{FFE848E9-600C-48BF-9784-F0B7E289AFDE}"/>
          </ac:cxnSpMkLst>
        </pc:cxnChg>
        <pc:cxnChg chg="add del">
          <ac:chgData name="elif begüm çetinkaya" userId="2a88a0b1548c87a7" providerId="Windows Live" clId="Web-{FA289979-1C97-4416-AE31-A1EA62555419}" dt="2022-11-15T12:07:58.482" v="800"/>
          <ac:cxnSpMkLst>
            <pc:docMk/>
            <pc:sldMk cId="1674425800" sldId="256"/>
            <ac:cxnSpMk id="14" creationId="{13B7547F-1FB4-4D11-BB43-38732CFB9294}"/>
          </ac:cxnSpMkLst>
        </pc:cxnChg>
        <pc:cxnChg chg="add del">
          <ac:chgData name="elif begüm çetinkaya" userId="2a88a0b1548c87a7" providerId="Windows Live" clId="Web-{FA289979-1C97-4416-AE31-A1EA62555419}" dt="2022-11-15T12:08:02.513" v="804"/>
          <ac:cxnSpMkLst>
            <pc:docMk/>
            <pc:sldMk cId="1674425800" sldId="256"/>
            <ac:cxnSpMk id="16" creationId="{FFE848E9-600C-48BF-9784-F0B7E289AFDE}"/>
          </ac:cxnSpMkLst>
        </pc:cxnChg>
        <pc:cxnChg chg="add del">
          <ac:chgData name="elif begüm çetinkaya" userId="2a88a0b1548c87a7" providerId="Windows Live" clId="Web-{FA289979-1C97-4416-AE31-A1EA62555419}" dt="2022-11-15T12:08:29.967" v="806"/>
          <ac:cxnSpMkLst>
            <pc:docMk/>
            <pc:sldMk cId="1674425800" sldId="256"/>
            <ac:cxnSpMk id="18" creationId="{3B5719CE-F76F-4313-9A48-ADF79E67BB39}"/>
          </ac:cxnSpMkLst>
        </pc:cxnChg>
        <pc:cxnChg chg="add del">
          <ac:chgData name="elif begüm çetinkaya" userId="2a88a0b1548c87a7" providerId="Windows Live" clId="Web-{FA289979-1C97-4416-AE31-A1EA62555419}" dt="2022-11-15T12:08:33.452" v="808"/>
          <ac:cxnSpMkLst>
            <pc:docMk/>
            <pc:sldMk cId="1674425800" sldId="256"/>
            <ac:cxnSpMk id="20" creationId="{59CA136B-17B5-41E1-9F5D-89105CF5ABD0}"/>
          </ac:cxnSpMkLst>
        </pc:cxnChg>
        <pc:cxnChg chg="add del">
          <ac:chgData name="elif begüm çetinkaya" userId="2a88a0b1548c87a7" providerId="Windows Live" clId="Web-{FA289979-1C97-4416-AE31-A1EA62555419}" dt="2022-11-15T12:08:36.749" v="812"/>
          <ac:cxnSpMkLst>
            <pc:docMk/>
            <pc:sldMk cId="1674425800" sldId="256"/>
            <ac:cxnSpMk id="22" creationId="{FFE848E9-600C-48BF-9784-F0B7E289AFDE}"/>
          </ac:cxnSpMkLst>
        </pc:cxnChg>
        <pc:cxnChg chg="add">
          <ac:chgData name="elif begüm çetinkaya" userId="2a88a0b1548c87a7" providerId="Windows Live" clId="Web-{FA289979-1C97-4416-AE31-A1EA62555419}" dt="2022-11-15T12:08:36.764" v="813"/>
          <ac:cxnSpMkLst>
            <pc:docMk/>
            <pc:sldMk cId="1674425800" sldId="256"/>
            <ac:cxnSpMk id="24" creationId="{13B7547F-1FB4-4D11-BB43-38732CFB9294}"/>
          </ac:cxnSpMkLst>
        </pc:cxnChg>
      </pc:sldChg>
      <pc:sldChg chg="addSp delSp modSp del">
        <pc:chgData name="elif begüm çetinkaya" userId="2a88a0b1548c87a7" providerId="Windows Live" clId="Web-{FA289979-1C97-4416-AE31-A1EA62555419}" dt="2022-11-15T09:34:09.495" v="559"/>
        <pc:sldMkLst>
          <pc:docMk/>
          <pc:sldMk cId="3979589681" sldId="257"/>
        </pc:sldMkLst>
        <pc:spChg chg="mod">
          <ac:chgData name="elif begüm çetinkaya" userId="2a88a0b1548c87a7" providerId="Windows Live" clId="Web-{FA289979-1C97-4416-AE31-A1EA62555419}" dt="2022-11-15T09:34:07.823" v="558" actId="20577"/>
          <ac:spMkLst>
            <pc:docMk/>
            <pc:sldMk cId="3979589681" sldId="257"/>
            <ac:spMk id="2" creationId="{90BE6135-A62C-BDB3-4B5A-AA8AE16C06A0}"/>
          </ac:spMkLst>
        </pc:spChg>
        <pc:spChg chg="del">
          <ac:chgData name="elif begüm çetinkaya" userId="2a88a0b1548c87a7" providerId="Windows Live" clId="Web-{FA289979-1C97-4416-AE31-A1EA62555419}" dt="2022-11-15T08:35:28.570" v="4"/>
          <ac:spMkLst>
            <pc:docMk/>
            <pc:sldMk cId="3979589681" sldId="257"/>
            <ac:spMk id="3" creationId="{F8CA4B97-4695-C438-7FA5-E1DEB0155704}"/>
          </ac:spMkLst>
        </pc:spChg>
        <pc:graphicFrameChg chg="add mod ord modGraphic">
          <ac:chgData name="elif begüm çetinkaya" userId="2a88a0b1548c87a7" providerId="Windows Live" clId="Web-{FA289979-1C97-4416-AE31-A1EA62555419}" dt="2022-11-15T08:41:24.789" v="78" actId="1076"/>
          <ac:graphicFrameMkLst>
            <pc:docMk/>
            <pc:sldMk cId="3979589681" sldId="257"/>
            <ac:graphicFrameMk id="4" creationId="{7A2ACA22-29BF-6877-01DD-E253E40D6F5C}"/>
          </ac:graphicFrameMkLst>
        </pc:graphicFrameChg>
      </pc:sldChg>
      <pc:sldChg chg="addSp delSp modSp del mod modClrScheme modShow chgLayout">
        <pc:chgData name="elif begüm çetinkaya" userId="2a88a0b1548c87a7" providerId="Windows Live" clId="Web-{FA289979-1C97-4416-AE31-A1EA62555419}" dt="2022-11-15T09:20:17.226" v="476"/>
        <pc:sldMkLst>
          <pc:docMk/>
          <pc:sldMk cId="1081827495" sldId="258"/>
        </pc:sldMkLst>
        <pc:spChg chg="mod ord">
          <ac:chgData name="elif begüm çetinkaya" userId="2a88a0b1548c87a7" providerId="Windows Live" clId="Web-{FA289979-1C97-4416-AE31-A1EA62555419}" dt="2022-11-15T09:20:07.053" v="474" actId="14100"/>
          <ac:spMkLst>
            <pc:docMk/>
            <pc:sldMk cId="1081827495" sldId="258"/>
            <ac:spMk id="2" creationId="{DF823C5F-928C-B3D7-8632-606A583F5331}"/>
          </ac:spMkLst>
        </pc:spChg>
        <pc:spChg chg="del mod">
          <ac:chgData name="elif begüm çetinkaya" userId="2a88a0b1548c87a7" providerId="Windows Live" clId="Web-{FA289979-1C97-4416-AE31-A1EA62555419}" dt="2022-11-15T08:49:01.340" v="159"/>
          <ac:spMkLst>
            <pc:docMk/>
            <pc:sldMk cId="1081827495" sldId="258"/>
            <ac:spMk id="3" creationId="{870AB5F8-7655-52C4-79DC-D7EBECE62B31}"/>
          </ac:spMkLst>
        </pc:spChg>
        <pc:spChg chg="add del mod ord">
          <ac:chgData name="elif begüm çetinkaya" userId="2a88a0b1548c87a7" providerId="Windows Live" clId="Web-{FA289979-1C97-4416-AE31-A1EA62555419}" dt="2022-11-15T09:09:32.717" v="408"/>
          <ac:spMkLst>
            <pc:docMk/>
            <pc:sldMk cId="1081827495" sldId="258"/>
            <ac:spMk id="7" creationId="{38E993DA-A227-94C0-41BF-4C54D0AFFDCC}"/>
          </ac:spMkLst>
        </pc:spChg>
        <pc:graphicFrameChg chg="add mod ord modGraphic">
          <ac:chgData name="elif begüm çetinkaya" userId="2a88a0b1548c87a7" providerId="Windows Live" clId="Web-{FA289979-1C97-4416-AE31-A1EA62555419}" dt="2022-11-15T09:09:32.717" v="408"/>
          <ac:graphicFrameMkLst>
            <pc:docMk/>
            <pc:sldMk cId="1081827495" sldId="258"/>
            <ac:graphicFrameMk id="4" creationId="{A397420E-1A19-8107-053E-0182E2B9C5CA}"/>
          </ac:graphicFrameMkLst>
        </pc:graphicFrameChg>
        <pc:picChg chg="add del mod">
          <ac:chgData name="elif begüm çetinkaya" userId="2a88a0b1548c87a7" providerId="Windows Live" clId="Web-{FA289979-1C97-4416-AE31-A1EA62555419}" dt="2022-11-15T08:59:58.276" v="346"/>
          <ac:picMkLst>
            <pc:docMk/>
            <pc:sldMk cId="1081827495" sldId="258"/>
            <ac:picMk id="5" creationId="{078CB02E-82DD-8570-A688-FBEE8FA28955}"/>
          </ac:picMkLst>
        </pc:picChg>
        <pc:picChg chg="add mod">
          <ac:chgData name="elif begüm çetinkaya" userId="2a88a0b1548c87a7" providerId="Windows Live" clId="Web-{FA289979-1C97-4416-AE31-A1EA62555419}" dt="2022-11-15T09:19:52.600" v="469" actId="1076"/>
          <ac:picMkLst>
            <pc:docMk/>
            <pc:sldMk cId="1081827495" sldId="258"/>
            <ac:picMk id="6" creationId="{5F5CDFCE-B6F6-4C7E-EAA3-FC5CF504F6BD}"/>
          </ac:picMkLst>
        </pc:picChg>
      </pc:sldChg>
      <pc:sldChg chg="addSp delSp modSp mod ord modTransition setBg">
        <pc:chgData name="elif begüm çetinkaya" userId="2a88a0b1548c87a7" providerId="Windows Live" clId="Web-{FA289979-1C97-4416-AE31-A1EA62555419}" dt="2022-11-15T12:18:13.923" v="889"/>
        <pc:sldMkLst>
          <pc:docMk/>
          <pc:sldMk cId="3126901942" sldId="259"/>
        </pc:sldMkLst>
        <pc:spChg chg="mod">
          <ac:chgData name="elif begüm çetinkaya" userId="2a88a0b1548c87a7" providerId="Windows Live" clId="Web-{FA289979-1C97-4416-AE31-A1EA62555419}" dt="2022-11-15T09:10:02.421" v="410"/>
          <ac:spMkLst>
            <pc:docMk/>
            <pc:sldMk cId="3126901942" sldId="259"/>
            <ac:spMk id="2" creationId="{BE55EEB3-69D2-2AF3-376F-BB15739479BD}"/>
          </ac:spMkLst>
        </pc:spChg>
        <pc:spChg chg="mod">
          <ac:chgData name="elif begüm çetinkaya" userId="2a88a0b1548c87a7" providerId="Windows Live" clId="Web-{FA289979-1C97-4416-AE31-A1EA62555419}" dt="2022-11-15T09:13:14.161" v="425" actId="20577"/>
          <ac:spMkLst>
            <pc:docMk/>
            <pc:sldMk cId="3126901942" sldId="259"/>
            <ac:spMk id="3" creationId="{17D4D6FF-F6DA-0786-410F-CC102F8259DB}"/>
          </ac:spMkLst>
        </pc:spChg>
        <pc:spChg chg="add del">
          <ac:chgData name="elif begüm çetinkaya" userId="2a88a0b1548c87a7" providerId="Windows Live" clId="Web-{FA289979-1C97-4416-AE31-A1EA62555419}" dt="2022-11-15T09:09:37.780" v="409"/>
          <ac:spMkLst>
            <pc:docMk/>
            <pc:sldMk cId="3126901942" sldId="259"/>
            <ac:spMk id="6" creationId="{FE90AC20-7A25-4729-AF8D-9E79559BBC96}"/>
          </ac:spMkLst>
        </pc:spChg>
        <pc:spChg chg="add">
          <ac:chgData name="elif begüm çetinkaya" userId="2a88a0b1548c87a7" providerId="Windows Live" clId="Web-{FA289979-1C97-4416-AE31-A1EA62555419}" dt="2022-11-15T09:10:02.421" v="410"/>
          <ac:spMkLst>
            <pc:docMk/>
            <pc:sldMk cId="3126901942" sldId="259"/>
            <ac:spMk id="8" creationId="{FE90AC20-7A25-4729-AF8D-9E79559BBC96}"/>
          </ac:spMkLst>
        </pc:spChg>
        <pc:spChg chg="add del">
          <ac:chgData name="elif begüm çetinkaya" userId="2a88a0b1548c87a7" providerId="Windows Live" clId="Web-{FA289979-1C97-4416-AE31-A1EA62555419}" dt="2022-11-15T09:07:35.509" v="397"/>
          <ac:spMkLst>
            <pc:docMk/>
            <pc:sldMk cId="3126901942" sldId="259"/>
            <ac:spMk id="9" creationId="{2D86DADD-940E-4CC1-AF60-0D36FB29B105}"/>
          </ac:spMkLst>
        </pc:spChg>
        <pc:picChg chg="add mod">
          <ac:chgData name="elif begüm çetinkaya" userId="2a88a0b1548c87a7" providerId="Windows Live" clId="Web-{FA289979-1C97-4416-AE31-A1EA62555419}" dt="2022-11-15T09:10:02.421" v="410"/>
          <ac:picMkLst>
            <pc:docMk/>
            <pc:sldMk cId="3126901942" sldId="259"/>
            <ac:picMk id="4" creationId="{610EB8FE-BE4B-0043-93C8-25C4C6079A47}"/>
          </ac:picMkLst>
        </pc:picChg>
        <pc:picChg chg="add del mod">
          <ac:chgData name="elif begüm çetinkaya" userId="2a88a0b1548c87a7" providerId="Windows Live" clId="Web-{FA289979-1C97-4416-AE31-A1EA62555419}" dt="2022-11-15T12:18:13.923" v="889"/>
          <ac:picMkLst>
            <pc:docMk/>
            <pc:sldMk cId="3126901942" sldId="259"/>
            <ac:picMk id="5" creationId="{622524CB-904B-320D-26AA-1285983C5D94}"/>
          </ac:picMkLst>
        </pc:picChg>
        <pc:cxnChg chg="add del">
          <ac:chgData name="elif begüm çetinkaya" userId="2a88a0b1548c87a7" providerId="Windows Live" clId="Web-{FA289979-1C97-4416-AE31-A1EA62555419}" dt="2022-11-15T09:09:37.780" v="409"/>
          <ac:cxnSpMkLst>
            <pc:docMk/>
            <pc:sldMk cId="3126901942" sldId="259"/>
            <ac:cxnSpMk id="7" creationId="{7F935FD8-9F2E-4F15-8ED9-1C692DA6F351}"/>
          </ac:cxnSpMkLst>
        </pc:cxnChg>
        <pc:cxnChg chg="add">
          <ac:chgData name="elif begüm çetinkaya" userId="2a88a0b1548c87a7" providerId="Windows Live" clId="Web-{FA289979-1C97-4416-AE31-A1EA62555419}" dt="2022-11-15T09:10:02.421" v="410"/>
          <ac:cxnSpMkLst>
            <pc:docMk/>
            <pc:sldMk cId="3126901942" sldId="259"/>
            <ac:cxnSpMk id="10" creationId="{7F935FD8-9F2E-4F15-8ED9-1C692DA6F351}"/>
          </ac:cxnSpMkLst>
        </pc:cxnChg>
        <pc:cxnChg chg="add del">
          <ac:chgData name="elif begüm çetinkaya" userId="2a88a0b1548c87a7" providerId="Windows Live" clId="Web-{FA289979-1C97-4416-AE31-A1EA62555419}" dt="2022-11-15T09:07:35.509" v="397"/>
          <ac:cxnSpMkLst>
            <pc:docMk/>
            <pc:sldMk cId="3126901942" sldId="259"/>
            <ac:cxnSpMk id="11" creationId="{B32E796E-8D19-4926-B7B8-653B01939010}"/>
          </ac:cxnSpMkLst>
        </pc:cxnChg>
      </pc:sldChg>
      <pc:sldChg chg="addSp delSp modSp new mod setBg">
        <pc:chgData name="elif begüm çetinkaya" userId="2a88a0b1548c87a7" providerId="Windows Live" clId="Web-{FA289979-1C97-4416-AE31-A1EA62555419}" dt="2022-11-15T12:17:00.249" v="881" actId="20577"/>
        <pc:sldMkLst>
          <pc:docMk/>
          <pc:sldMk cId="690398434" sldId="260"/>
        </pc:sldMkLst>
        <pc:spChg chg="mod">
          <ac:chgData name="elif begüm çetinkaya" userId="2a88a0b1548c87a7" providerId="Windows Live" clId="Web-{FA289979-1C97-4416-AE31-A1EA62555419}" dt="2022-11-15T12:17:00.249" v="881" actId="20577"/>
          <ac:spMkLst>
            <pc:docMk/>
            <pc:sldMk cId="690398434" sldId="260"/>
            <ac:spMk id="2" creationId="{27C3ECBA-BF69-3D6A-60EA-B7E5CA9B0940}"/>
          </ac:spMkLst>
        </pc:spChg>
        <pc:spChg chg="mod ord">
          <ac:chgData name="elif begüm çetinkaya" userId="2a88a0b1548c87a7" providerId="Windows Live" clId="Web-{FA289979-1C97-4416-AE31-A1EA62555419}" dt="2022-11-15T09:18:47.019" v="464"/>
          <ac:spMkLst>
            <pc:docMk/>
            <pc:sldMk cId="690398434" sldId="260"/>
            <ac:spMk id="3" creationId="{792AF085-0326-72B9-8500-B927A3732D6F}"/>
          </ac:spMkLst>
        </pc:spChg>
        <pc:spChg chg="add del">
          <ac:chgData name="elif begüm çetinkaya" userId="2a88a0b1548c87a7" providerId="Windows Live" clId="Web-{FA289979-1C97-4416-AE31-A1EA62555419}" dt="2022-11-15T09:18:47.019" v="464"/>
          <ac:spMkLst>
            <pc:docMk/>
            <pc:sldMk cId="690398434" sldId="260"/>
            <ac:spMk id="9" creationId="{FE90AC20-7A25-4729-AF8D-9E79559BBC96}"/>
          </ac:spMkLst>
        </pc:spChg>
        <pc:spChg chg="add del">
          <ac:chgData name="elif begüm çetinkaya" userId="2a88a0b1548c87a7" providerId="Windows Live" clId="Web-{FA289979-1C97-4416-AE31-A1EA62555419}" dt="2022-11-15T09:18:47.019" v="463"/>
          <ac:spMkLst>
            <pc:docMk/>
            <pc:sldMk cId="690398434" sldId="260"/>
            <ac:spMk id="13" creationId="{DE99AC95-9FC1-42BD-A490-2EDBABE7C240}"/>
          </ac:spMkLst>
        </pc:spChg>
        <pc:spChg chg="add">
          <ac:chgData name="elif begüm çetinkaya" userId="2a88a0b1548c87a7" providerId="Windows Live" clId="Web-{FA289979-1C97-4416-AE31-A1EA62555419}" dt="2022-11-15T09:18:47.019" v="464"/>
          <ac:spMkLst>
            <pc:docMk/>
            <pc:sldMk cId="690398434" sldId="260"/>
            <ac:spMk id="15" creationId="{FE90AC20-7A25-4729-AF8D-9E79559BBC96}"/>
          </ac:spMkLst>
        </pc:spChg>
        <pc:spChg chg="add del">
          <ac:chgData name="elif begüm çetinkaya" userId="2a88a0b1548c87a7" providerId="Windows Live" clId="Web-{FA289979-1C97-4416-AE31-A1EA62555419}" dt="2022-11-15T09:18:13.955" v="461"/>
          <ac:spMkLst>
            <pc:docMk/>
            <pc:sldMk cId="690398434" sldId="260"/>
            <ac:spMk id="16" creationId="{2D6BCA94-FEDC-4F9B-820A-BA138802E29E}"/>
          </ac:spMkLst>
        </pc:spChg>
        <pc:picChg chg="add mod">
          <ac:chgData name="elif begüm çetinkaya" userId="2a88a0b1548c87a7" providerId="Windows Live" clId="Web-{FA289979-1C97-4416-AE31-A1EA62555419}" dt="2022-11-15T09:18:47.019" v="464"/>
          <ac:picMkLst>
            <pc:docMk/>
            <pc:sldMk cId="690398434" sldId="260"/>
            <ac:picMk id="4" creationId="{3F1C7DE6-BEE9-77E9-DEB1-7FFE6006DA34}"/>
          </ac:picMkLst>
        </pc:picChg>
        <pc:cxnChg chg="add del">
          <ac:chgData name="elif begüm çetinkaya" userId="2a88a0b1548c87a7" providerId="Windows Live" clId="Web-{FA289979-1C97-4416-AE31-A1EA62555419}" dt="2022-11-15T09:18:47.019" v="464"/>
          <ac:cxnSpMkLst>
            <pc:docMk/>
            <pc:sldMk cId="690398434" sldId="260"/>
            <ac:cxnSpMk id="11" creationId="{7F935FD8-9F2E-4F15-8ED9-1C692DA6F351}"/>
          </ac:cxnSpMkLst>
        </pc:cxnChg>
        <pc:cxnChg chg="add del">
          <ac:chgData name="elif begüm çetinkaya" userId="2a88a0b1548c87a7" providerId="Windows Live" clId="Web-{FA289979-1C97-4416-AE31-A1EA62555419}" dt="2022-11-15T09:18:47.019" v="463"/>
          <ac:cxnSpMkLst>
            <pc:docMk/>
            <pc:sldMk cId="690398434" sldId="260"/>
            <ac:cxnSpMk id="14" creationId="{B32E796E-8D19-4926-B7B8-653B01939010}"/>
          </ac:cxnSpMkLst>
        </pc:cxnChg>
        <pc:cxnChg chg="add">
          <ac:chgData name="elif begüm çetinkaya" userId="2a88a0b1548c87a7" providerId="Windows Live" clId="Web-{FA289979-1C97-4416-AE31-A1EA62555419}" dt="2022-11-15T09:18:47.019" v="464"/>
          <ac:cxnSpMkLst>
            <pc:docMk/>
            <pc:sldMk cId="690398434" sldId="260"/>
            <ac:cxnSpMk id="17" creationId="{7F935FD8-9F2E-4F15-8ED9-1C692DA6F351}"/>
          </ac:cxnSpMkLst>
        </pc:cxnChg>
        <pc:cxnChg chg="add del">
          <ac:chgData name="elif begüm çetinkaya" userId="2a88a0b1548c87a7" providerId="Windows Live" clId="Web-{FA289979-1C97-4416-AE31-A1EA62555419}" dt="2022-11-15T09:18:13.955" v="461"/>
          <ac:cxnSpMkLst>
            <pc:docMk/>
            <pc:sldMk cId="690398434" sldId="260"/>
            <ac:cxnSpMk id="18" creationId="{B32E796E-8D19-4926-B7B8-653B01939010}"/>
          </ac:cxnSpMkLst>
        </pc:cxnChg>
      </pc:sldChg>
      <pc:sldChg chg="addSp delSp modSp new mod setBg">
        <pc:chgData name="elif begüm çetinkaya" userId="2a88a0b1548c87a7" providerId="Windows Live" clId="Web-{FA289979-1C97-4416-AE31-A1EA62555419}" dt="2022-11-15T12:18:55.284" v="890" actId="1076"/>
        <pc:sldMkLst>
          <pc:docMk/>
          <pc:sldMk cId="3073746433" sldId="261"/>
        </pc:sldMkLst>
        <pc:spChg chg="del mod">
          <ac:chgData name="elif begüm çetinkaya" userId="2a88a0b1548c87a7" providerId="Windows Live" clId="Web-{FA289979-1C97-4416-AE31-A1EA62555419}" dt="2022-11-15T09:33:20.759" v="549"/>
          <ac:spMkLst>
            <pc:docMk/>
            <pc:sldMk cId="3073746433" sldId="261"/>
            <ac:spMk id="2" creationId="{D6E91A51-4564-82FA-9400-AF2F3477E98F}"/>
          </ac:spMkLst>
        </pc:spChg>
        <pc:spChg chg="mod">
          <ac:chgData name="elif begüm çetinkaya" userId="2a88a0b1548c87a7" providerId="Windows Live" clId="Web-{FA289979-1C97-4416-AE31-A1EA62555419}" dt="2022-11-15T09:40:11.480" v="616" actId="20577"/>
          <ac:spMkLst>
            <pc:docMk/>
            <pc:sldMk cId="3073746433" sldId="261"/>
            <ac:spMk id="3" creationId="{2CD52E68-2040-BBE2-2C40-F12E63DC3B2B}"/>
          </ac:spMkLst>
        </pc:spChg>
        <pc:spChg chg="add del">
          <ac:chgData name="elif begüm çetinkaya" userId="2a88a0b1548c87a7" providerId="Windows Live" clId="Web-{FA289979-1C97-4416-AE31-A1EA62555419}" dt="2022-11-15T09:33:51.198" v="556"/>
          <ac:spMkLst>
            <pc:docMk/>
            <pc:sldMk cId="3073746433" sldId="261"/>
            <ac:spMk id="8" creationId="{69660069-3B2A-40F4-AF45-4A8FD596D1A8}"/>
          </ac:spMkLst>
        </pc:spChg>
        <pc:spChg chg="add del">
          <ac:chgData name="elif begüm çetinkaya" userId="2a88a0b1548c87a7" providerId="Windows Live" clId="Web-{FA289979-1C97-4416-AE31-A1EA62555419}" dt="2022-11-15T09:33:41.885" v="553"/>
          <ac:spMkLst>
            <pc:docMk/>
            <pc:sldMk cId="3073746433" sldId="261"/>
            <ac:spMk id="12" creationId="{24925016-C67B-4188-B5DB-5C9F831A398E}"/>
          </ac:spMkLst>
        </pc:spChg>
        <pc:spChg chg="add del">
          <ac:chgData name="elif begüm çetinkaya" userId="2a88a0b1548c87a7" providerId="Windows Live" clId="Web-{FA289979-1C97-4416-AE31-A1EA62555419}" dt="2022-11-15T09:33:51.182" v="555"/>
          <ac:spMkLst>
            <pc:docMk/>
            <pc:sldMk cId="3073746433" sldId="261"/>
            <ac:spMk id="14" creationId="{871D199B-5E15-43A6-BA31-F5CDFDB3A9B9}"/>
          </ac:spMkLst>
        </pc:spChg>
        <pc:spChg chg="add del">
          <ac:chgData name="elif begüm çetinkaya" userId="2a88a0b1548c87a7" providerId="Windows Live" clId="Web-{FA289979-1C97-4416-AE31-A1EA62555419}" dt="2022-11-15T09:33:37.619" v="551"/>
          <ac:spMkLst>
            <pc:docMk/>
            <pc:sldMk cId="3073746433" sldId="261"/>
            <ac:spMk id="15" creationId="{69660069-3B2A-40F4-AF45-4A8FD596D1A8}"/>
          </ac:spMkLst>
        </pc:spChg>
        <pc:spChg chg="add">
          <ac:chgData name="elif begüm çetinkaya" userId="2a88a0b1548c87a7" providerId="Windows Live" clId="Web-{FA289979-1C97-4416-AE31-A1EA62555419}" dt="2022-11-15T09:33:51.198" v="556"/>
          <ac:spMkLst>
            <pc:docMk/>
            <pc:sldMk cId="3073746433" sldId="261"/>
            <ac:spMk id="18" creationId="{69660069-3B2A-40F4-AF45-4A8FD596D1A8}"/>
          </ac:spMkLst>
        </pc:spChg>
        <pc:picChg chg="add mod">
          <ac:chgData name="elif begüm çetinkaya" userId="2a88a0b1548c87a7" providerId="Windows Live" clId="Web-{FA289979-1C97-4416-AE31-A1EA62555419}" dt="2022-11-15T12:18:55.284" v="890" actId="1076"/>
          <ac:picMkLst>
            <pc:docMk/>
            <pc:sldMk cId="3073746433" sldId="261"/>
            <ac:picMk id="4" creationId="{E8C2FF26-3A95-2288-B3AA-0212FE1D7053}"/>
          </ac:picMkLst>
        </pc:picChg>
        <pc:cxnChg chg="add del">
          <ac:chgData name="elif begüm çetinkaya" userId="2a88a0b1548c87a7" providerId="Windows Live" clId="Web-{FA289979-1C97-4416-AE31-A1EA62555419}" dt="2022-11-15T09:33:51.198" v="556"/>
          <ac:cxnSpMkLst>
            <pc:docMk/>
            <pc:sldMk cId="3073746433" sldId="261"/>
            <ac:cxnSpMk id="10" creationId="{7F935FD8-9F2E-4F15-8ED9-1C692DA6F351}"/>
          </ac:cxnSpMkLst>
        </pc:cxnChg>
        <pc:cxnChg chg="add del">
          <ac:chgData name="elif begüm çetinkaya" userId="2a88a0b1548c87a7" providerId="Windows Live" clId="Web-{FA289979-1C97-4416-AE31-A1EA62555419}" dt="2022-11-15T09:33:41.885" v="553"/>
          <ac:cxnSpMkLst>
            <pc:docMk/>
            <pc:sldMk cId="3073746433" sldId="261"/>
            <ac:cxnSpMk id="13" creationId="{6C52BBAB-664F-48C3-A5C1-4CE9D3555DD1}"/>
          </ac:cxnSpMkLst>
        </pc:cxnChg>
        <pc:cxnChg chg="add del">
          <ac:chgData name="elif begüm çetinkaya" userId="2a88a0b1548c87a7" providerId="Windows Live" clId="Web-{FA289979-1C97-4416-AE31-A1EA62555419}" dt="2022-11-15T09:33:51.182" v="555"/>
          <ac:cxnSpMkLst>
            <pc:docMk/>
            <pc:sldMk cId="3073746433" sldId="261"/>
            <ac:cxnSpMk id="16" creationId="{6C52BBAB-664F-48C3-A5C1-4CE9D3555DD1}"/>
          </ac:cxnSpMkLst>
        </pc:cxnChg>
        <pc:cxnChg chg="add del">
          <ac:chgData name="elif begüm çetinkaya" userId="2a88a0b1548c87a7" providerId="Windows Live" clId="Web-{FA289979-1C97-4416-AE31-A1EA62555419}" dt="2022-11-15T09:33:37.619" v="551"/>
          <ac:cxnSpMkLst>
            <pc:docMk/>
            <pc:sldMk cId="3073746433" sldId="261"/>
            <ac:cxnSpMk id="17" creationId="{7F935FD8-9F2E-4F15-8ED9-1C692DA6F351}"/>
          </ac:cxnSpMkLst>
        </pc:cxnChg>
        <pc:cxnChg chg="add">
          <ac:chgData name="elif begüm çetinkaya" userId="2a88a0b1548c87a7" providerId="Windows Live" clId="Web-{FA289979-1C97-4416-AE31-A1EA62555419}" dt="2022-11-15T09:33:51.198" v="556"/>
          <ac:cxnSpMkLst>
            <pc:docMk/>
            <pc:sldMk cId="3073746433" sldId="261"/>
            <ac:cxnSpMk id="19" creationId="{7F935FD8-9F2E-4F15-8ED9-1C692DA6F351}"/>
          </ac:cxnSpMkLst>
        </pc:cxnChg>
      </pc:sldChg>
      <pc:sldChg chg="addSp delSp modSp new mod ord setBg">
        <pc:chgData name="elif begüm çetinkaya" userId="2a88a0b1548c87a7" providerId="Windows Live" clId="Web-{FA289979-1C97-4416-AE31-A1EA62555419}" dt="2022-11-15T09:34:20.152" v="561"/>
        <pc:sldMkLst>
          <pc:docMk/>
          <pc:sldMk cId="1855682279" sldId="262"/>
        </pc:sldMkLst>
        <pc:spChg chg="mod">
          <ac:chgData name="elif begüm çetinkaya" userId="2a88a0b1548c87a7" providerId="Windows Live" clId="Web-{FA289979-1C97-4416-AE31-A1EA62555419}" dt="2022-11-15T09:26:19.772" v="541" actId="20577"/>
          <ac:spMkLst>
            <pc:docMk/>
            <pc:sldMk cId="1855682279" sldId="262"/>
            <ac:spMk id="2" creationId="{B8C9E06D-75F1-5C98-E133-3CAFA9CCDB8F}"/>
          </ac:spMkLst>
        </pc:spChg>
        <pc:spChg chg="del">
          <ac:chgData name="elif begüm çetinkaya" userId="2a88a0b1548c87a7" providerId="Windows Live" clId="Web-{FA289979-1C97-4416-AE31-A1EA62555419}" dt="2022-11-15T09:20:25.757" v="477"/>
          <ac:spMkLst>
            <pc:docMk/>
            <pc:sldMk cId="1855682279" sldId="262"/>
            <ac:spMk id="3" creationId="{624225D6-8D8C-964C-4D8D-F36652A9A3F5}"/>
          </ac:spMkLst>
        </pc:spChg>
        <pc:spChg chg="add mod">
          <ac:chgData name="elif begüm çetinkaya" userId="2a88a0b1548c87a7" providerId="Windows Live" clId="Web-{FA289979-1C97-4416-AE31-A1EA62555419}" dt="2022-11-15T09:25:16.473" v="537"/>
          <ac:spMkLst>
            <pc:docMk/>
            <pc:sldMk cId="1855682279" sldId="262"/>
            <ac:spMk id="7" creationId="{F5523588-7211-A37C-2399-E542E1B7FB0A}"/>
          </ac:spMkLst>
        </pc:spChg>
        <pc:spChg chg="add">
          <ac:chgData name="elif begüm çetinkaya" userId="2a88a0b1548c87a7" providerId="Windows Live" clId="Web-{FA289979-1C97-4416-AE31-A1EA62555419}" dt="2022-11-15T09:25:16.473" v="537"/>
          <ac:spMkLst>
            <pc:docMk/>
            <pc:sldMk cId="1855682279" sldId="262"/>
            <ac:spMk id="13" creationId="{FE90AC20-7A25-4729-AF8D-9E79559BBC96}"/>
          </ac:spMkLst>
        </pc:spChg>
        <pc:picChg chg="add del mod ord">
          <ac:chgData name="elif begüm çetinkaya" userId="2a88a0b1548c87a7" providerId="Windows Live" clId="Web-{FA289979-1C97-4416-AE31-A1EA62555419}" dt="2022-11-15T09:21:09.728" v="481"/>
          <ac:picMkLst>
            <pc:docMk/>
            <pc:sldMk cId="1855682279" sldId="262"/>
            <ac:picMk id="4" creationId="{6EDA2E96-ACA6-F9AE-1096-B1596315F056}"/>
          </ac:picMkLst>
        </pc:picChg>
        <pc:picChg chg="add del mod">
          <ac:chgData name="elif begüm çetinkaya" userId="2a88a0b1548c87a7" providerId="Windows Live" clId="Web-{FA289979-1C97-4416-AE31-A1EA62555419}" dt="2022-11-15T09:20:35.242" v="480"/>
          <ac:picMkLst>
            <pc:docMk/>
            <pc:sldMk cId="1855682279" sldId="262"/>
            <ac:picMk id="5" creationId="{6050E1E4-F521-0B7D-4CF6-17209CD1CA90}"/>
          </ac:picMkLst>
        </pc:picChg>
        <pc:picChg chg="add mod">
          <ac:chgData name="elif begüm çetinkaya" userId="2a88a0b1548c87a7" providerId="Windows Live" clId="Web-{FA289979-1C97-4416-AE31-A1EA62555419}" dt="2022-11-15T09:25:16.473" v="537"/>
          <ac:picMkLst>
            <pc:docMk/>
            <pc:sldMk cId="1855682279" sldId="262"/>
            <ac:picMk id="8" creationId="{F1ED0E70-4E48-C0C5-D815-E8EF8A356E7E}"/>
          </ac:picMkLst>
        </pc:picChg>
        <pc:cxnChg chg="add">
          <ac:chgData name="elif begüm çetinkaya" userId="2a88a0b1548c87a7" providerId="Windows Live" clId="Web-{FA289979-1C97-4416-AE31-A1EA62555419}" dt="2022-11-15T09:25:16.473" v="537"/>
          <ac:cxnSpMkLst>
            <pc:docMk/>
            <pc:sldMk cId="1855682279" sldId="262"/>
            <ac:cxnSpMk id="15" creationId="{7F935FD8-9F2E-4F15-8ED9-1C692DA6F351}"/>
          </ac:cxnSpMkLst>
        </pc:cxnChg>
      </pc:sldChg>
      <pc:sldChg chg="addSp delSp modSp new mod setBg">
        <pc:chgData name="elif begüm çetinkaya" userId="2a88a0b1548c87a7" providerId="Windows Live" clId="Web-{FA289979-1C97-4416-AE31-A1EA62555419}" dt="2022-11-15T12:17:47.829" v="887" actId="14100"/>
        <pc:sldMkLst>
          <pc:docMk/>
          <pc:sldMk cId="3167956068" sldId="263"/>
        </pc:sldMkLst>
        <pc:spChg chg="mod">
          <ac:chgData name="elif begüm çetinkaya" userId="2a88a0b1548c87a7" providerId="Windows Live" clId="Web-{FA289979-1C97-4416-AE31-A1EA62555419}" dt="2022-11-15T12:17:47.829" v="887" actId="14100"/>
          <ac:spMkLst>
            <pc:docMk/>
            <pc:sldMk cId="3167956068" sldId="263"/>
            <ac:spMk id="2" creationId="{90D3042F-D07E-F4C9-1601-C4536E298C9A}"/>
          </ac:spMkLst>
        </pc:spChg>
        <pc:spChg chg="mod">
          <ac:chgData name="elif begüm çetinkaya" userId="2a88a0b1548c87a7" providerId="Windows Live" clId="Web-{FA289979-1C97-4416-AE31-A1EA62555419}" dt="2022-11-15T09:37:50.599" v="578"/>
          <ac:spMkLst>
            <pc:docMk/>
            <pc:sldMk cId="3167956068" sldId="263"/>
            <ac:spMk id="3" creationId="{7637FAE8-7827-EE1C-A527-3D1441C8A03F}"/>
          </ac:spMkLst>
        </pc:spChg>
        <pc:spChg chg="add del">
          <ac:chgData name="elif begüm çetinkaya" userId="2a88a0b1548c87a7" providerId="Windows Live" clId="Web-{FA289979-1C97-4416-AE31-A1EA62555419}" dt="2022-11-15T09:37:47.474" v="575"/>
          <ac:spMkLst>
            <pc:docMk/>
            <pc:sldMk cId="3167956068" sldId="263"/>
            <ac:spMk id="5" creationId="{94ECF803-D252-4700-A23E-171E6617602D}"/>
          </ac:spMkLst>
        </pc:spChg>
        <pc:spChg chg="add del">
          <ac:chgData name="elif begüm çetinkaya" userId="2a88a0b1548c87a7" providerId="Windows Live" clId="Web-{FA289979-1C97-4416-AE31-A1EA62555419}" dt="2022-11-15T09:37:50.599" v="577"/>
          <ac:spMkLst>
            <pc:docMk/>
            <pc:sldMk cId="3167956068" sldId="263"/>
            <ac:spMk id="7" creationId="{94ECF803-D252-4700-A23E-171E6617602D}"/>
          </ac:spMkLst>
        </pc:spChg>
        <pc:spChg chg="add del">
          <ac:chgData name="elif begüm çetinkaya" userId="2a88a0b1548c87a7" providerId="Windows Live" clId="Web-{FA289979-1C97-4416-AE31-A1EA62555419}" dt="2022-11-15T09:37:33.161" v="573"/>
          <ac:spMkLst>
            <pc:docMk/>
            <pc:sldMk cId="3167956068" sldId="263"/>
            <ac:spMk id="8" creationId="{94ECF803-D252-4700-A23E-171E6617602D}"/>
          </ac:spMkLst>
        </pc:spChg>
        <pc:spChg chg="add">
          <ac:chgData name="elif begüm çetinkaya" userId="2a88a0b1548c87a7" providerId="Windows Live" clId="Web-{FA289979-1C97-4416-AE31-A1EA62555419}" dt="2022-11-15T09:37:50.599" v="578"/>
          <ac:spMkLst>
            <pc:docMk/>
            <pc:sldMk cId="3167956068" sldId="263"/>
            <ac:spMk id="11" creationId="{69660069-3B2A-40F4-AF45-4A8FD596D1A8}"/>
          </ac:spMkLst>
        </pc:spChg>
        <pc:cxnChg chg="add del">
          <ac:chgData name="elif begüm çetinkaya" userId="2a88a0b1548c87a7" providerId="Windows Live" clId="Web-{FA289979-1C97-4416-AE31-A1EA62555419}" dt="2022-11-15T09:37:47.474" v="575"/>
          <ac:cxnSpMkLst>
            <pc:docMk/>
            <pc:sldMk cId="3167956068" sldId="263"/>
            <ac:cxnSpMk id="6" creationId="{867E0F8D-CD95-42E8-B49E-DFFDB4AF11F0}"/>
          </ac:cxnSpMkLst>
        </pc:cxnChg>
        <pc:cxnChg chg="add del">
          <ac:chgData name="elif begüm çetinkaya" userId="2a88a0b1548c87a7" providerId="Windows Live" clId="Web-{FA289979-1C97-4416-AE31-A1EA62555419}" dt="2022-11-15T09:37:50.599" v="577"/>
          <ac:cxnSpMkLst>
            <pc:docMk/>
            <pc:sldMk cId="3167956068" sldId="263"/>
            <ac:cxnSpMk id="9" creationId="{867E0F8D-CD95-42E8-B49E-DFFDB4AF11F0}"/>
          </ac:cxnSpMkLst>
        </pc:cxnChg>
        <pc:cxnChg chg="add del">
          <ac:chgData name="elif begüm çetinkaya" userId="2a88a0b1548c87a7" providerId="Windows Live" clId="Web-{FA289979-1C97-4416-AE31-A1EA62555419}" dt="2022-11-15T09:37:33.161" v="573"/>
          <ac:cxnSpMkLst>
            <pc:docMk/>
            <pc:sldMk cId="3167956068" sldId="263"/>
            <ac:cxnSpMk id="10" creationId="{867E0F8D-CD95-42E8-B49E-DFFDB4AF11F0}"/>
          </ac:cxnSpMkLst>
        </pc:cxnChg>
        <pc:cxnChg chg="add">
          <ac:chgData name="elif begüm çetinkaya" userId="2a88a0b1548c87a7" providerId="Windows Live" clId="Web-{FA289979-1C97-4416-AE31-A1EA62555419}" dt="2022-11-15T09:37:50.599" v="578"/>
          <ac:cxnSpMkLst>
            <pc:docMk/>
            <pc:sldMk cId="3167956068" sldId="263"/>
            <ac:cxnSpMk id="12" creationId="{7F935FD8-9F2E-4F15-8ED9-1C692DA6F351}"/>
          </ac:cxnSpMkLst>
        </pc:cxnChg>
      </pc:sldChg>
      <pc:sldChg chg="new del">
        <pc:chgData name="elif begüm çetinkaya" userId="2a88a0b1548c87a7" providerId="Windows Live" clId="Web-{FA289979-1C97-4416-AE31-A1EA62555419}" dt="2022-11-15T09:40:56.091" v="626"/>
        <pc:sldMkLst>
          <pc:docMk/>
          <pc:sldMk cId="171003642" sldId="264"/>
        </pc:sldMkLst>
      </pc:sldChg>
      <pc:sldChg chg="addSp delSp modSp new del mod ord setBg">
        <pc:chgData name="elif begüm çetinkaya" userId="2a88a0b1548c87a7" providerId="Windows Live" clId="Web-{FA289979-1C97-4416-AE31-A1EA62555419}" dt="2022-11-15T09:52:49.466" v="717"/>
        <pc:sldMkLst>
          <pc:docMk/>
          <pc:sldMk cId="1826959381" sldId="265"/>
        </pc:sldMkLst>
        <pc:spChg chg="add mod">
          <ac:chgData name="elif begüm çetinkaya" userId="2a88a0b1548c87a7" providerId="Windows Live" clId="Web-{FA289979-1C97-4416-AE31-A1EA62555419}" dt="2022-11-15T09:49:14.847" v="696" actId="20577"/>
          <ac:spMkLst>
            <pc:docMk/>
            <pc:sldMk cId="1826959381" sldId="265"/>
            <ac:spMk id="3" creationId="{073D7800-2078-CD5F-1127-1A3C6F57832E}"/>
          </ac:spMkLst>
        </pc:spChg>
        <pc:spChg chg="add del">
          <ac:chgData name="elif begüm çetinkaya" userId="2a88a0b1548c87a7" providerId="Windows Live" clId="Web-{FA289979-1C97-4416-AE31-A1EA62555419}" dt="2022-11-15T09:42:46.346" v="641"/>
          <ac:spMkLst>
            <pc:docMk/>
            <pc:sldMk cId="1826959381" sldId="265"/>
            <ac:spMk id="5" creationId="{FE90AC20-7A25-4729-AF8D-9E79559BBC96}"/>
          </ac:spMkLst>
        </pc:spChg>
        <pc:spChg chg="add del">
          <ac:chgData name="elif begüm çetinkaya" userId="2a88a0b1548c87a7" providerId="Windows Live" clId="Web-{FA289979-1C97-4416-AE31-A1EA62555419}" dt="2022-11-15T09:42:19.532" v="634"/>
          <ac:spMkLst>
            <pc:docMk/>
            <pc:sldMk cId="1826959381" sldId="265"/>
            <ac:spMk id="8" creationId="{93E905E4-EF0C-4890-85FA-2CF6EEF555F3}"/>
          </ac:spMkLst>
        </pc:spChg>
        <pc:spChg chg="add del">
          <ac:chgData name="elif begüm çetinkaya" userId="2a88a0b1548c87a7" providerId="Windows Live" clId="Web-{FA289979-1C97-4416-AE31-A1EA62555419}" dt="2022-11-15T09:44:46.289" v="666"/>
          <ac:spMkLst>
            <pc:docMk/>
            <pc:sldMk cId="1826959381" sldId="265"/>
            <ac:spMk id="11" creationId="{93E905E4-EF0C-4890-85FA-2CF6EEF555F3}"/>
          </ac:spMkLst>
        </pc:spChg>
        <pc:spChg chg="add">
          <ac:chgData name="elif begüm çetinkaya" userId="2a88a0b1548c87a7" providerId="Windows Live" clId="Web-{FA289979-1C97-4416-AE31-A1EA62555419}" dt="2022-11-15T09:44:46.289" v="666"/>
          <ac:spMkLst>
            <pc:docMk/>
            <pc:sldMk cId="1826959381" sldId="265"/>
            <ac:spMk id="15" creationId="{54079800-56F8-4FBC-9EC3-9B7FCA7BA841}"/>
          </ac:spMkLst>
        </pc:spChg>
        <pc:spChg chg="add del">
          <ac:chgData name="elif begüm çetinkaya" userId="2a88a0b1548c87a7" providerId="Windows Live" clId="Web-{FA289979-1C97-4416-AE31-A1EA62555419}" dt="2022-11-15T09:44:46.195" v="665"/>
          <ac:spMkLst>
            <pc:docMk/>
            <pc:sldMk cId="1826959381" sldId="265"/>
            <ac:spMk id="18" creationId="{54079800-56F8-4FBC-9EC3-9B7FCA7BA841}"/>
          </ac:spMkLst>
        </pc:spChg>
        <pc:picChg chg="add mod ord">
          <ac:chgData name="elif begüm çetinkaya" userId="2a88a0b1548c87a7" providerId="Windows Live" clId="Web-{FA289979-1C97-4416-AE31-A1EA62555419}" dt="2022-11-15T09:52:38.435" v="714" actId="1076"/>
          <ac:picMkLst>
            <pc:docMk/>
            <pc:sldMk cId="1826959381" sldId="265"/>
            <ac:picMk id="2" creationId="{16448747-3AA8-0642-278A-02A5F315AC5A}"/>
          </ac:picMkLst>
        </pc:picChg>
        <pc:picChg chg="add mod">
          <ac:chgData name="elif begüm çetinkaya" userId="2a88a0b1548c87a7" providerId="Windows Live" clId="Web-{FA289979-1C97-4416-AE31-A1EA62555419}" dt="2022-11-15T09:52:39.950" v="715" actId="1076"/>
          <ac:picMkLst>
            <pc:docMk/>
            <pc:sldMk cId="1826959381" sldId="265"/>
            <ac:picMk id="4" creationId="{4095083D-C032-22DB-2B8D-560FB091D03C}"/>
          </ac:picMkLst>
        </pc:picChg>
        <pc:picChg chg="add mod">
          <ac:chgData name="elif begüm çetinkaya" userId="2a88a0b1548c87a7" providerId="Windows Live" clId="Web-{FA289979-1C97-4416-AE31-A1EA62555419}" dt="2022-11-15T09:52:41.403" v="716" actId="1076"/>
          <ac:picMkLst>
            <pc:docMk/>
            <pc:sldMk cId="1826959381" sldId="265"/>
            <ac:picMk id="7" creationId="{8A5215B0-F3F2-2338-289E-71F85E93AB32}"/>
          </ac:picMkLst>
        </pc:picChg>
        <pc:picChg chg="add del mod">
          <ac:chgData name="elif begüm çetinkaya" userId="2a88a0b1548c87a7" providerId="Windows Live" clId="Web-{FA289979-1C97-4416-AE31-A1EA62555419}" dt="2022-11-15T09:47:19.421" v="689"/>
          <ac:picMkLst>
            <pc:docMk/>
            <pc:sldMk cId="1826959381" sldId="265"/>
            <ac:picMk id="9" creationId="{3A494323-DC66-22C8-3273-670A218F1BF6}"/>
          </ac:picMkLst>
        </pc:picChg>
        <pc:cxnChg chg="add del">
          <ac:chgData name="elif begüm çetinkaya" userId="2a88a0b1548c87a7" providerId="Windows Live" clId="Web-{FA289979-1C97-4416-AE31-A1EA62555419}" dt="2022-11-15T09:42:46.346" v="641"/>
          <ac:cxnSpMkLst>
            <pc:docMk/>
            <pc:sldMk cId="1826959381" sldId="265"/>
            <ac:cxnSpMk id="6" creationId="{7F935FD8-9F2E-4F15-8ED9-1C692DA6F351}"/>
          </ac:cxnSpMkLst>
        </pc:cxnChg>
        <pc:cxnChg chg="add del">
          <ac:chgData name="elif begüm çetinkaya" userId="2a88a0b1548c87a7" providerId="Windows Live" clId="Web-{FA289979-1C97-4416-AE31-A1EA62555419}" dt="2022-11-15T09:42:19.532" v="634"/>
          <ac:cxnSpMkLst>
            <pc:docMk/>
            <pc:sldMk cId="1826959381" sldId="265"/>
            <ac:cxnSpMk id="10" creationId="{B32E796E-8D19-4926-B7B8-653B01939010}"/>
          </ac:cxnSpMkLst>
        </pc:cxnChg>
        <pc:cxnChg chg="add del">
          <ac:chgData name="elif begüm çetinkaya" userId="2a88a0b1548c87a7" providerId="Windows Live" clId="Web-{FA289979-1C97-4416-AE31-A1EA62555419}" dt="2022-11-15T09:44:46.289" v="666"/>
          <ac:cxnSpMkLst>
            <pc:docMk/>
            <pc:sldMk cId="1826959381" sldId="265"/>
            <ac:cxnSpMk id="13" creationId="{B32E796E-8D19-4926-B7B8-653B01939010}"/>
          </ac:cxnSpMkLst>
        </pc:cxnChg>
        <pc:cxnChg chg="add">
          <ac:chgData name="elif begüm çetinkaya" userId="2a88a0b1548c87a7" providerId="Windows Live" clId="Web-{FA289979-1C97-4416-AE31-A1EA62555419}" dt="2022-11-15T09:44:46.289" v="666"/>
          <ac:cxnSpMkLst>
            <pc:docMk/>
            <pc:sldMk cId="1826959381" sldId="265"/>
            <ac:cxnSpMk id="16" creationId="{B32E796E-8D19-4926-B7B8-653B01939010}"/>
          </ac:cxnSpMkLst>
        </pc:cxnChg>
        <pc:cxnChg chg="add del">
          <ac:chgData name="elif begüm çetinkaya" userId="2a88a0b1548c87a7" providerId="Windows Live" clId="Web-{FA289979-1C97-4416-AE31-A1EA62555419}" dt="2022-11-15T09:44:46.195" v="665"/>
          <ac:cxnSpMkLst>
            <pc:docMk/>
            <pc:sldMk cId="1826959381" sldId="265"/>
            <ac:cxnSpMk id="20" creationId="{B32E796E-8D19-4926-B7B8-653B01939010}"/>
          </ac:cxnSpMkLst>
        </pc:cxnChg>
      </pc:sldChg>
      <pc:sldChg chg="new del">
        <pc:chgData name="elif begüm çetinkaya" userId="2a88a0b1548c87a7" providerId="Windows Live" clId="Web-{FA289979-1C97-4416-AE31-A1EA62555419}" dt="2022-11-15T09:49:41.583" v="698"/>
        <pc:sldMkLst>
          <pc:docMk/>
          <pc:sldMk cId="1285560381" sldId="266"/>
        </pc:sldMkLst>
      </pc:sldChg>
      <pc:sldChg chg="addSp modSp new del">
        <pc:chgData name="elif begüm çetinkaya" userId="2a88a0b1548c87a7" providerId="Windows Live" clId="Web-{FA289979-1C97-4416-AE31-A1EA62555419}" dt="2022-11-15T09:47:58.813" v="694"/>
        <pc:sldMkLst>
          <pc:docMk/>
          <pc:sldMk cId="2347492068" sldId="266"/>
        </pc:sldMkLst>
        <pc:spChg chg="add mod">
          <ac:chgData name="elif begüm çetinkaya" userId="2a88a0b1548c87a7" providerId="Windows Live" clId="Web-{FA289979-1C97-4416-AE31-A1EA62555419}" dt="2022-11-15T09:47:55.813" v="693" actId="14100"/>
          <ac:spMkLst>
            <pc:docMk/>
            <pc:sldMk cId="2347492068" sldId="266"/>
            <ac:spMk id="2" creationId="{5A25182D-3D3F-7008-EAEF-364AC0D160C8}"/>
          </ac:spMkLst>
        </pc:spChg>
      </pc:sldChg>
      <pc:sldChg chg="new del">
        <pc:chgData name="elif begüm çetinkaya" userId="2a88a0b1548c87a7" providerId="Windows Live" clId="Web-{FA289979-1C97-4416-AE31-A1EA62555419}" dt="2022-11-15T09:50:39.164" v="707"/>
        <pc:sldMkLst>
          <pc:docMk/>
          <pc:sldMk cId="2572435679" sldId="266"/>
        </pc:sldMkLst>
      </pc:sldChg>
      <pc:sldChg chg="addSp delSp modSp new del mod setBg">
        <pc:chgData name="elif begüm çetinkaya" userId="2a88a0b1548c87a7" providerId="Windows Live" clId="Web-{FA289979-1C97-4416-AE31-A1EA62555419}" dt="2022-11-15T12:14:59.261" v="861"/>
        <pc:sldMkLst>
          <pc:docMk/>
          <pc:sldMk cId="3797174028" sldId="266"/>
        </pc:sldMkLst>
        <pc:spChg chg="mod">
          <ac:chgData name="elif begüm çetinkaya" userId="2a88a0b1548c87a7" providerId="Windows Live" clId="Web-{FA289979-1C97-4416-AE31-A1EA62555419}" dt="2022-11-15T09:55:52.756" v="742" actId="14100"/>
          <ac:spMkLst>
            <pc:docMk/>
            <pc:sldMk cId="3797174028" sldId="266"/>
            <ac:spMk id="2" creationId="{117CD8B2-CC9A-24B0-275D-B8A3573F08FA}"/>
          </ac:spMkLst>
        </pc:spChg>
        <pc:spChg chg="mod">
          <ac:chgData name="elif begüm çetinkaya" userId="2a88a0b1548c87a7" providerId="Windows Live" clId="Web-{FA289979-1C97-4416-AE31-A1EA62555419}" dt="2022-11-15T12:10:17.189" v="825" actId="14100"/>
          <ac:spMkLst>
            <pc:docMk/>
            <pc:sldMk cId="3797174028" sldId="266"/>
            <ac:spMk id="3" creationId="{67125605-C231-4982-D5A9-0813B3F289E1}"/>
          </ac:spMkLst>
        </pc:spChg>
        <pc:spChg chg="add">
          <ac:chgData name="elif begüm çetinkaya" userId="2a88a0b1548c87a7" providerId="Windows Live" clId="Web-{FA289979-1C97-4416-AE31-A1EA62555419}" dt="2022-11-15T09:54:08.173" v="723"/>
          <ac:spMkLst>
            <pc:docMk/>
            <pc:sldMk cId="3797174028" sldId="266"/>
            <ac:spMk id="11" creationId="{2A4F745F-6DDB-413A-9BDC-D6B6E768AB4F}"/>
          </ac:spMkLst>
        </pc:spChg>
        <pc:picChg chg="add del mod">
          <ac:chgData name="elif begüm çetinkaya" userId="2a88a0b1548c87a7" providerId="Windows Live" clId="Web-{FA289979-1C97-4416-AE31-A1EA62555419}" dt="2022-11-15T12:12:28.803" v="834"/>
          <ac:picMkLst>
            <pc:docMk/>
            <pc:sldMk cId="3797174028" sldId="266"/>
            <ac:picMk id="4" creationId="{317E007B-3E19-2213-BBFE-FAF551C4E795}"/>
          </ac:picMkLst>
        </pc:picChg>
        <pc:picChg chg="add del mod ord">
          <ac:chgData name="elif begüm çetinkaya" userId="2a88a0b1548c87a7" providerId="Windows Live" clId="Web-{FA289979-1C97-4416-AE31-A1EA62555419}" dt="2022-11-15T12:14:24.682" v="854"/>
          <ac:picMkLst>
            <pc:docMk/>
            <pc:sldMk cId="3797174028" sldId="266"/>
            <ac:picMk id="5" creationId="{BC416F2B-EFC2-BBD3-44DF-FFEE8B9E5D29}"/>
          </ac:picMkLst>
        </pc:picChg>
        <pc:picChg chg="add del mod">
          <ac:chgData name="elif begüm çetinkaya" userId="2a88a0b1548c87a7" providerId="Windows Live" clId="Web-{FA289979-1C97-4416-AE31-A1EA62555419}" dt="2022-11-15T12:14:35.697" v="857"/>
          <ac:picMkLst>
            <pc:docMk/>
            <pc:sldMk cId="3797174028" sldId="266"/>
            <ac:picMk id="6" creationId="{E3374F39-A659-F630-42BA-84CC4096E591}"/>
          </ac:picMkLst>
        </pc:picChg>
        <pc:cxnChg chg="add">
          <ac:chgData name="elif begüm çetinkaya" userId="2a88a0b1548c87a7" providerId="Windows Live" clId="Web-{FA289979-1C97-4416-AE31-A1EA62555419}" dt="2022-11-15T09:54:08.173" v="723"/>
          <ac:cxnSpMkLst>
            <pc:docMk/>
            <pc:sldMk cId="3797174028" sldId="266"/>
            <ac:cxnSpMk id="13" creationId="{B32E796E-8D19-4926-B7B8-653B01939010}"/>
          </ac:cxnSpMkLst>
        </pc:cxnChg>
      </pc:sldChg>
      <pc:sldChg chg="modSp new del ord">
        <pc:chgData name="elif begüm çetinkaya" userId="2a88a0b1548c87a7" providerId="Windows Live" clId="Web-{FA289979-1C97-4416-AE31-A1EA62555419}" dt="2022-11-15T09:50:23.913" v="705"/>
        <pc:sldMkLst>
          <pc:docMk/>
          <pc:sldMk cId="3903682203" sldId="266"/>
        </pc:sldMkLst>
        <pc:spChg chg="mod">
          <ac:chgData name="elif begüm çetinkaya" userId="2a88a0b1548c87a7" providerId="Windows Live" clId="Web-{FA289979-1C97-4416-AE31-A1EA62555419}" dt="2022-11-15T09:50:06.506" v="702" actId="20577"/>
          <ac:spMkLst>
            <pc:docMk/>
            <pc:sldMk cId="3903682203" sldId="266"/>
            <ac:spMk id="2" creationId="{EC97AEC2-D3DE-6FFE-7648-6979E2F3EBA6}"/>
          </ac:spMkLst>
        </pc:spChg>
      </pc:sldChg>
      <pc:sldChg chg="addSp modSp new mod setBg">
        <pc:chgData name="elif begüm çetinkaya" userId="2a88a0b1548c87a7" providerId="Windows Live" clId="Web-{FA289979-1C97-4416-AE31-A1EA62555419}" dt="2022-11-15T12:09:57.892" v="823" actId="1076"/>
        <pc:sldMkLst>
          <pc:docMk/>
          <pc:sldMk cId="180174685" sldId="267"/>
        </pc:sldMkLst>
        <pc:spChg chg="mod">
          <ac:chgData name="elif begüm çetinkaya" userId="2a88a0b1548c87a7" providerId="Windows Live" clId="Web-{FA289979-1C97-4416-AE31-A1EA62555419}" dt="2022-11-15T12:03:58.287" v="774" actId="20577"/>
          <ac:spMkLst>
            <pc:docMk/>
            <pc:sldMk cId="180174685" sldId="267"/>
            <ac:spMk id="2" creationId="{E9C1D2EC-11D6-6809-DBC3-A8361FBA1F6B}"/>
          </ac:spMkLst>
        </pc:spChg>
        <pc:spChg chg="mod">
          <ac:chgData name="elif begüm çetinkaya" userId="2a88a0b1548c87a7" providerId="Windows Live" clId="Web-{FA289979-1C97-4416-AE31-A1EA62555419}" dt="2022-11-15T12:09:53.657" v="822" actId="14100"/>
          <ac:spMkLst>
            <pc:docMk/>
            <pc:sldMk cId="180174685" sldId="267"/>
            <ac:spMk id="3" creationId="{8B76FE3E-128D-9883-EF7D-DA4D9A6828DE}"/>
          </ac:spMkLst>
        </pc:spChg>
        <pc:spChg chg="add">
          <ac:chgData name="elif begüm çetinkaya" userId="2a88a0b1548c87a7" providerId="Windows Live" clId="Web-{FA289979-1C97-4416-AE31-A1EA62555419}" dt="2022-11-15T12:03:07.504" v="755"/>
          <ac:spMkLst>
            <pc:docMk/>
            <pc:sldMk cId="180174685" sldId="267"/>
            <ac:spMk id="9" creationId="{FE90AC20-7A25-4729-AF8D-9E79559BBC96}"/>
          </ac:spMkLst>
        </pc:spChg>
        <pc:picChg chg="add mod">
          <ac:chgData name="elif begüm çetinkaya" userId="2a88a0b1548c87a7" providerId="Windows Live" clId="Web-{FA289979-1C97-4416-AE31-A1EA62555419}" dt="2022-11-15T12:09:57.892" v="823" actId="1076"/>
          <ac:picMkLst>
            <pc:docMk/>
            <pc:sldMk cId="180174685" sldId="267"/>
            <ac:picMk id="4" creationId="{5B482809-99B5-6F2B-9601-2FFFDD415DEA}"/>
          </ac:picMkLst>
        </pc:picChg>
        <pc:cxnChg chg="add">
          <ac:chgData name="elif begüm çetinkaya" userId="2a88a0b1548c87a7" providerId="Windows Live" clId="Web-{FA289979-1C97-4416-AE31-A1EA62555419}" dt="2022-11-15T12:03:07.504" v="755"/>
          <ac:cxnSpMkLst>
            <pc:docMk/>
            <pc:sldMk cId="180174685" sldId="267"/>
            <ac:cxnSpMk id="11" creationId="{7F935FD8-9F2E-4F15-8ED9-1C692DA6F351}"/>
          </ac:cxnSpMkLst>
        </pc:cxnChg>
      </pc:sldChg>
      <pc:sldChg chg="addSp modSp new mod setBg">
        <pc:chgData name="elif begüm çetinkaya" userId="2a88a0b1548c87a7" providerId="Windows Live" clId="Web-{FA289979-1C97-4416-AE31-A1EA62555419}" dt="2022-11-15T12:06:32.448" v="791" actId="20577"/>
        <pc:sldMkLst>
          <pc:docMk/>
          <pc:sldMk cId="891501098" sldId="268"/>
        </pc:sldMkLst>
        <pc:spChg chg="mod">
          <ac:chgData name="elif begüm çetinkaya" userId="2a88a0b1548c87a7" providerId="Windows Live" clId="Web-{FA289979-1C97-4416-AE31-A1EA62555419}" dt="2022-11-15T12:05:13.399" v="786"/>
          <ac:spMkLst>
            <pc:docMk/>
            <pc:sldMk cId="891501098" sldId="268"/>
            <ac:spMk id="2" creationId="{2E355B8E-DD11-4CAF-5A47-2ABEC1B6071F}"/>
          </ac:spMkLst>
        </pc:spChg>
        <pc:spChg chg="mod">
          <ac:chgData name="elif begüm çetinkaya" userId="2a88a0b1548c87a7" providerId="Windows Live" clId="Web-{FA289979-1C97-4416-AE31-A1EA62555419}" dt="2022-11-15T12:06:32.448" v="791" actId="20577"/>
          <ac:spMkLst>
            <pc:docMk/>
            <pc:sldMk cId="891501098" sldId="268"/>
            <ac:spMk id="3" creationId="{3B187664-45E9-DC79-3AEA-52EDA9A90D4E}"/>
          </ac:spMkLst>
        </pc:spChg>
        <pc:spChg chg="add">
          <ac:chgData name="elif begüm çetinkaya" userId="2a88a0b1548c87a7" providerId="Windows Live" clId="Web-{FA289979-1C97-4416-AE31-A1EA62555419}" dt="2022-11-15T12:05:13.399" v="786"/>
          <ac:spMkLst>
            <pc:docMk/>
            <pc:sldMk cId="891501098" sldId="268"/>
            <ac:spMk id="8" creationId="{69660069-3B2A-40F4-AF45-4A8FD596D1A8}"/>
          </ac:spMkLst>
        </pc:spChg>
        <pc:cxnChg chg="add">
          <ac:chgData name="elif begüm çetinkaya" userId="2a88a0b1548c87a7" providerId="Windows Live" clId="Web-{FA289979-1C97-4416-AE31-A1EA62555419}" dt="2022-11-15T12:05:13.399" v="786"/>
          <ac:cxnSpMkLst>
            <pc:docMk/>
            <pc:sldMk cId="891501098" sldId="268"/>
            <ac:cxnSpMk id="10" creationId="{7F935FD8-9F2E-4F15-8ED9-1C692DA6F351}"/>
          </ac:cxnSpMkLst>
        </pc:cxnChg>
      </pc:sldChg>
      <pc:sldChg chg="addSp modSp new">
        <pc:chgData name="elif begüm çetinkaya" userId="2a88a0b1548c87a7" providerId="Windows Live" clId="Web-{FA289979-1C97-4416-AE31-A1EA62555419}" dt="2022-11-15T12:16:27.201" v="877" actId="1076"/>
        <pc:sldMkLst>
          <pc:docMk/>
          <pc:sldMk cId="2021240927" sldId="269"/>
        </pc:sldMkLst>
        <pc:spChg chg="mod">
          <ac:chgData name="elif begüm çetinkaya" userId="2a88a0b1548c87a7" providerId="Windows Live" clId="Web-{FA289979-1C97-4416-AE31-A1EA62555419}" dt="2022-11-15T12:13:06.132" v="841" actId="14100"/>
          <ac:spMkLst>
            <pc:docMk/>
            <pc:sldMk cId="2021240927" sldId="269"/>
            <ac:spMk id="2" creationId="{0A480070-5DB7-B7EB-319A-38F35AADD529}"/>
          </ac:spMkLst>
        </pc:spChg>
        <pc:spChg chg="mod">
          <ac:chgData name="elif begüm çetinkaya" userId="2a88a0b1548c87a7" providerId="Windows Live" clId="Web-{FA289979-1C97-4416-AE31-A1EA62555419}" dt="2022-11-15T12:16:14.169" v="872" actId="1076"/>
          <ac:spMkLst>
            <pc:docMk/>
            <pc:sldMk cId="2021240927" sldId="269"/>
            <ac:spMk id="3" creationId="{64DBFD1D-98CF-71A4-2698-6914D3947129}"/>
          </ac:spMkLst>
        </pc:spChg>
        <pc:picChg chg="add mod">
          <ac:chgData name="elif begüm çetinkaya" userId="2a88a0b1548c87a7" providerId="Windows Live" clId="Web-{FA289979-1C97-4416-AE31-A1EA62555419}" dt="2022-11-15T12:16:25.310" v="876" actId="1076"/>
          <ac:picMkLst>
            <pc:docMk/>
            <pc:sldMk cId="2021240927" sldId="269"/>
            <ac:picMk id="4" creationId="{46B7A821-4801-8F4C-74D7-AC8E221A9BFE}"/>
          </ac:picMkLst>
        </pc:picChg>
        <pc:picChg chg="add mod">
          <ac:chgData name="elif begüm çetinkaya" userId="2a88a0b1548c87a7" providerId="Windows Live" clId="Web-{FA289979-1C97-4416-AE31-A1EA62555419}" dt="2022-11-15T12:16:27.201" v="877" actId="1076"/>
          <ac:picMkLst>
            <pc:docMk/>
            <pc:sldMk cId="2021240927" sldId="269"/>
            <ac:picMk id="5" creationId="{16A220D8-D65D-1774-C9CA-933A3CC02EAD}"/>
          </ac:picMkLst>
        </pc:picChg>
        <pc:picChg chg="add mod">
          <ac:chgData name="elif begüm çetinkaya" userId="2a88a0b1548c87a7" providerId="Windows Live" clId="Web-{FA289979-1C97-4416-AE31-A1EA62555419}" dt="2022-11-15T12:16:21.888" v="874" actId="1076"/>
          <ac:picMkLst>
            <pc:docMk/>
            <pc:sldMk cId="2021240927" sldId="269"/>
            <ac:picMk id="6" creationId="{1085639D-2B93-D2CF-5735-7B385877803C}"/>
          </ac:picMkLst>
        </pc:picChg>
      </pc:sldChg>
    </pc:docChg>
  </pc:docChgLst>
  <pc:docChgLst>
    <pc:chgData clId="Web-{FA289979-1C97-4416-AE31-A1EA62555419}"/>
    <pc:docChg chg="addSld">
      <pc:chgData name="" userId="" providerId="" clId="Web-{FA289979-1C97-4416-AE31-A1EA62555419}" dt="2022-11-15T08:33:24.986" v="2"/>
      <pc:docMkLst>
        <pc:docMk/>
      </pc:docMkLst>
      <pc:sldChg chg="new">
        <pc:chgData name="" userId="" providerId="" clId="Web-{FA289979-1C97-4416-AE31-A1EA62555419}" dt="2022-11-15T08:33:18.564" v="0"/>
        <pc:sldMkLst>
          <pc:docMk/>
          <pc:sldMk cId="3979589681" sldId="257"/>
        </pc:sldMkLst>
      </pc:sldChg>
      <pc:sldChg chg="new">
        <pc:chgData name="" userId="" providerId="" clId="Web-{FA289979-1C97-4416-AE31-A1EA62555419}" dt="2022-11-15T08:33:22.892" v="1"/>
        <pc:sldMkLst>
          <pc:docMk/>
          <pc:sldMk cId="1081827495" sldId="258"/>
        </pc:sldMkLst>
      </pc:sldChg>
      <pc:sldChg chg="new">
        <pc:chgData name="" userId="" providerId="" clId="Web-{FA289979-1C97-4416-AE31-A1EA62555419}" dt="2022-11-15T08:33:24.986" v="2"/>
        <pc:sldMkLst>
          <pc:docMk/>
          <pc:sldMk cId="3126901942" sldId="259"/>
        </pc:sldMkLst>
      </pc:sldChg>
    </pc:docChg>
  </pc:docChgLst>
  <pc:docChgLst>
    <pc:chgData name="elif begüm çetinkaya" userId="2a88a0b1548c87a7" providerId="Windows Live" clId="Web-{6C62F88B-2064-49FA-8EE6-77837AF9ED91}"/>
    <pc:docChg chg="modSld addMainMaster delMainMaster">
      <pc:chgData name="elif begüm çetinkaya" userId="2a88a0b1548c87a7" providerId="Windows Live" clId="Web-{6C62F88B-2064-49FA-8EE6-77837AF9ED91}" dt="2022-11-12T11:20:34.583" v="4"/>
      <pc:docMkLst>
        <pc:docMk/>
      </pc:docMkLst>
      <pc:sldChg chg="addSp delSp modSp mod setBg modClrScheme chgLayout">
        <pc:chgData name="elif begüm çetinkaya" userId="2a88a0b1548c87a7" providerId="Windows Live" clId="Web-{6C62F88B-2064-49FA-8EE6-77837AF9ED91}" dt="2022-11-12T11:20:34.583" v="4"/>
        <pc:sldMkLst>
          <pc:docMk/>
          <pc:sldMk cId="1674425800" sldId="256"/>
        </pc:sldMkLst>
        <pc:spChg chg="mod ord">
          <ac:chgData name="elif begüm çetinkaya" userId="2a88a0b1548c87a7" providerId="Windows Live" clId="Web-{6C62F88B-2064-49FA-8EE6-77837AF9ED91}" dt="2022-11-12T11:20:34.583" v="4"/>
          <ac:spMkLst>
            <pc:docMk/>
            <pc:sldMk cId="1674425800" sldId="256"/>
            <ac:spMk id="2" creationId="{00000000-0000-0000-0000-000000000000}"/>
          </ac:spMkLst>
        </pc:spChg>
        <pc:spChg chg="mod ord">
          <ac:chgData name="elif begüm çetinkaya" userId="2a88a0b1548c87a7" providerId="Windows Live" clId="Web-{6C62F88B-2064-49FA-8EE6-77837AF9ED91}" dt="2022-11-12T11:20:34.583" v="4"/>
          <ac:spMkLst>
            <pc:docMk/>
            <pc:sldMk cId="1674425800" sldId="256"/>
            <ac:spMk id="3" creationId="{00000000-0000-0000-0000-000000000000}"/>
          </ac:spMkLst>
        </pc:spChg>
        <pc:spChg chg="add">
          <ac:chgData name="elif begüm çetinkaya" userId="2a88a0b1548c87a7" providerId="Windows Live" clId="Web-{6C62F88B-2064-49FA-8EE6-77837AF9ED91}" dt="2022-11-12T11:20:34.583" v="4"/>
          <ac:spMkLst>
            <pc:docMk/>
            <pc:sldMk cId="1674425800" sldId="256"/>
            <ac:spMk id="5" creationId="{745FCD39-AA5E-49AB-A6CD-97E0C0B528E1}"/>
          </ac:spMkLst>
        </pc:spChg>
        <pc:spChg chg="add del">
          <ac:chgData name="elif begüm çetinkaya" userId="2a88a0b1548c87a7" providerId="Windows Live" clId="Web-{6C62F88B-2064-49FA-8EE6-77837AF9ED91}" dt="2022-11-12T11:20:24.145" v="2"/>
          <ac:spMkLst>
            <pc:docMk/>
            <pc:sldMk cId="1674425800" sldId="256"/>
            <ac:spMk id="8" creationId="{70105F5E-5B61-4F51-927C-5B28DB7DD9BB}"/>
          </ac:spMkLst>
        </pc:spChg>
        <pc:spChg chg="add del">
          <ac:chgData name="elif begüm çetinkaya" userId="2a88a0b1548c87a7" providerId="Windows Live" clId="Web-{6C62F88B-2064-49FA-8EE6-77837AF9ED91}" dt="2022-11-12T11:20:24.145" v="2"/>
          <ac:spMkLst>
            <pc:docMk/>
            <pc:sldMk cId="1674425800" sldId="256"/>
            <ac:spMk id="10" creationId="{E8EFF44B-42C1-49F3-890B-CE3A8B25AA59}"/>
          </ac:spMkLst>
        </pc:spChg>
        <pc:cxnChg chg="add">
          <ac:chgData name="elif begüm çetinkaya" userId="2a88a0b1548c87a7" providerId="Windows Live" clId="Web-{6C62F88B-2064-49FA-8EE6-77837AF9ED91}" dt="2022-11-12T11:20:34.583" v="4"/>
          <ac:cxnSpMkLst>
            <pc:docMk/>
            <pc:sldMk cId="1674425800" sldId="256"/>
            <ac:cxnSpMk id="6" creationId="{13B7547F-1FB4-4D11-BB43-38732CFB9294}"/>
          </ac:cxnSpMkLst>
        </pc:cxnChg>
        <pc:cxnChg chg="add del">
          <ac:chgData name="elif begüm çetinkaya" userId="2a88a0b1548c87a7" providerId="Windows Live" clId="Web-{6C62F88B-2064-49FA-8EE6-77837AF9ED91}" dt="2022-11-12T11:20:24.145" v="2"/>
          <ac:cxnSpMkLst>
            <pc:docMk/>
            <pc:sldMk cId="1674425800" sldId="256"/>
            <ac:cxnSpMk id="12" creationId="{336FDCA7-0AF2-4082-9481-EF2C115F22A4}"/>
          </ac:cxnSpMkLst>
        </pc:cxnChg>
      </pc:sldChg>
      <pc:sldMasterChg chg="del delSldLayout">
        <pc:chgData name="elif begüm çetinkaya" userId="2a88a0b1548c87a7" providerId="Windows Live" clId="Web-{6C62F88B-2064-49FA-8EE6-77837AF9ED91}" dt="2022-11-12T11:19:41.347" v="0"/>
        <pc:sldMasterMkLst>
          <pc:docMk/>
          <pc:sldMasterMk cId="3712468873" sldId="2147483648"/>
        </pc:sldMasterMkLst>
        <pc:sldLayoutChg chg="del">
          <pc:chgData name="elif begüm çetinkaya" userId="2a88a0b1548c87a7" providerId="Windows Live" clId="Web-{6C62F88B-2064-49FA-8EE6-77837AF9ED91}" dt="2022-11-12T11:19:41.347" v="0"/>
          <pc:sldLayoutMkLst>
            <pc:docMk/>
            <pc:sldMasterMk cId="3712468873" sldId="2147483648"/>
            <pc:sldLayoutMk cId="3440994769" sldId="2147483649"/>
          </pc:sldLayoutMkLst>
        </pc:sldLayoutChg>
        <pc:sldLayoutChg chg="del">
          <pc:chgData name="elif begüm çetinkaya" userId="2a88a0b1548c87a7" providerId="Windows Live" clId="Web-{6C62F88B-2064-49FA-8EE6-77837AF9ED91}" dt="2022-11-12T11:19:41.347" v="0"/>
          <pc:sldLayoutMkLst>
            <pc:docMk/>
            <pc:sldMasterMk cId="3712468873" sldId="2147483648"/>
            <pc:sldLayoutMk cId="3944319586" sldId="2147483650"/>
          </pc:sldLayoutMkLst>
        </pc:sldLayoutChg>
        <pc:sldLayoutChg chg="del">
          <pc:chgData name="elif begüm çetinkaya" userId="2a88a0b1548c87a7" providerId="Windows Live" clId="Web-{6C62F88B-2064-49FA-8EE6-77837AF9ED91}" dt="2022-11-12T11:19:41.347" v="0"/>
          <pc:sldLayoutMkLst>
            <pc:docMk/>
            <pc:sldMasterMk cId="3712468873" sldId="2147483648"/>
            <pc:sldLayoutMk cId="1196833356" sldId="2147483651"/>
          </pc:sldLayoutMkLst>
        </pc:sldLayoutChg>
        <pc:sldLayoutChg chg="del">
          <pc:chgData name="elif begüm çetinkaya" userId="2a88a0b1548c87a7" providerId="Windows Live" clId="Web-{6C62F88B-2064-49FA-8EE6-77837AF9ED91}" dt="2022-11-12T11:19:41.347" v="0"/>
          <pc:sldLayoutMkLst>
            <pc:docMk/>
            <pc:sldMasterMk cId="3712468873" sldId="2147483648"/>
            <pc:sldLayoutMk cId="3652797130" sldId="2147483652"/>
          </pc:sldLayoutMkLst>
        </pc:sldLayoutChg>
        <pc:sldLayoutChg chg="del">
          <pc:chgData name="elif begüm çetinkaya" userId="2a88a0b1548c87a7" providerId="Windows Live" clId="Web-{6C62F88B-2064-49FA-8EE6-77837AF9ED91}" dt="2022-11-12T11:19:41.347" v="0"/>
          <pc:sldLayoutMkLst>
            <pc:docMk/>
            <pc:sldMasterMk cId="3712468873" sldId="2147483648"/>
            <pc:sldLayoutMk cId="846744319" sldId="2147483653"/>
          </pc:sldLayoutMkLst>
        </pc:sldLayoutChg>
        <pc:sldLayoutChg chg="del">
          <pc:chgData name="elif begüm çetinkaya" userId="2a88a0b1548c87a7" providerId="Windows Live" clId="Web-{6C62F88B-2064-49FA-8EE6-77837AF9ED91}" dt="2022-11-12T11:19:41.347" v="0"/>
          <pc:sldLayoutMkLst>
            <pc:docMk/>
            <pc:sldMasterMk cId="3712468873" sldId="2147483648"/>
            <pc:sldLayoutMk cId="2861482750" sldId="2147483654"/>
          </pc:sldLayoutMkLst>
        </pc:sldLayoutChg>
        <pc:sldLayoutChg chg="del">
          <pc:chgData name="elif begüm çetinkaya" userId="2a88a0b1548c87a7" providerId="Windows Live" clId="Web-{6C62F88B-2064-49FA-8EE6-77837AF9ED91}" dt="2022-11-12T11:19:41.347" v="0"/>
          <pc:sldLayoutMkLst>
            <pc:docMk/>
            <pc:sldMasterMk cId="3712468873" sldId="2147483648"/>
            <pc:sldLayoutMk cId="4199817435" sldId="2147483655"/>
          </pc:sldLayoutMkLst>
        </pc:sldLayoutChg>
        <pc:sldLayoutChg chg="del">
          <pc:chgData name="elif begüm çetinkaya" userId="2a88a0b1548c87a7" providerId="Windows Live" clId="Web-{6C62F88B-2064-49FA-8EE6-77837AF9ED91}" dt="2022-11-12T11:19:41.347" v="0"/>
          <pc:sldLayoutMkLst>
            <pc:docMk/>
            <pc:sldMasterMk cId="3712468873" sldId="2147483648"/>
            <pc:sldLayoutMk cId="2700913065" sldId="2147483656"/>
          </pc:sldLayoutMkLst>
        </pc:sldLayoutChg>
        <pc:sldLayoutChg chg="del">
          <pc:chgData name="elif begüm çetinkaya" userId="2a88a0b1548c87a7" providerId="Windows Live" clId="Web-{6C62F88B-2064-49FA-8EE6-77837AF9ED91}" dt="2022-11-12T11:19:41.347" v="0"/>
          <pc:sldLayoutMkLst>
            <pc:docMk/>
            <pc:sldMasterMk cId="3712468873" sldId="2147483648"/>
            <pc:sldLayoutMk cId="818175020" sldId="2147483657"/>
          </pc:sldLayoutMkLst>
        </pc:sldLayoutChg>
        <pc:sldLayoutChg chg="del">
          <pc:chgData name="elif begüm çetinkaya" userId="2a88a0b1548c87a7" providerId="Windows Live" clId="Web-{6C62F88B-2064-49FA-8EE6-77837AF9ED91}" dt="2022-11-12T11:19:41.347" v="0"/>
          <pc:sldLayoutMkLst>
            <pc:docMk/>
            <pc:sldMasterMk cId="3712468873" sldId="2147483648"/>
            <pc:sldLayoutMk cId="847874827" sldId="2147483658"/>
          </pc:sldLayoutMkLst>
        </pc:sldLayoutChg>
        <pc:sldLayoutChg chg="del">
          <pc:chgData name="elif begüm çetinkaya" userId="2a88a0b1548c87a7" providerId="Windows Live" clId="Web-{6C62F88B-2064-49FA-8EE6-77837AF9ED91}" dt="2022-11-12T11:19:41.347" v="0"/>
          <pc:sldLayoutMkLst>
            <pc:docMk/>
            <pc:sldMasterMk cId="3712468873" sldId="2147483648"/>
            <pc:sldLayoutMk cId="804856651" sldId="2147483659"/>
          </pc:sldLayoutMkLst>
        </pc:sldLayoutChg>
      </pc:sldMasterChg>
      <pc:sldMasterChg chg="add del addSldLayout delSldLayout modSldLayout">
        <pc:chgData name="elif begüm çetinkaya" userId="2a88a0b1548c87a7" providerId="Windows Live" clId="Web-{6C62F88B-2064-49FA-8EE6-77837AF9ED91}" dt="2022-11-12T11:20:26.832" v="3"/>
        <pc:sldMasterMkLst>
          <pc:docMk/>
          <pc:sldMasterMk cId="2949065963" sldId="2147483660"/>
        </pc:sldMasterMkLst>
        <pc:sldLayoutChg chg="add del mod replId">
          <pc:chgData name="elif begüm çetinkaya" userId="2a88a0b1548c87a7" providerId="Windows Live" clId="Web-{6C62F88B-2064-49FA-8EE6-77837AF9ED91}" dt="2022-11-12T11:20:26.832" v="3"/>
          <pc:sldLayoutMkLst>
            <pc:docMk/>
            <pc:sldMasterMk cId="2949065963" sldId="2147483660"/>
            <pc:sldLayoutMk cId="3910832988" sldId="2147483661"/>
          </pc:sldLayoutMkLst>
        </pc:sldLayoutChg>
        <pc:sldLayoutChg chg="add del mod replId">
          <pc:chgData name="elif begüm çetinkaya" userId="2a88a0b1548c87a7" providerId="Windows Live" clId="Web-{6C62F88B-2064-49FA-8EE6-77837AF9ED91}" dt="2022-11-12T11:20:26.832" v="3"/>
          <pc:sldLayoutMkLst>
            <pc:docMk/>
            <pc:sldMasterMk cId="2949065963" sldId="2147483660"/>
            <pc:sldLayoutMk cId="3649468434" sldId="2147483662"/>
          </pc:sldLayoutMkLst>
        </pc:sldLayoutChg>
        <pc:sldLayoutChg chg="add del mod replId">
          <pc:chgData name="elif begüm çetinkaya" userId="2a88a0b1548c87a7" providerId="Windows Live" clId="Web-{6C62F88B-2064-49FA-8EE6-77837AF9ED91}" dt="2022-11-12T11:20:26.832" v="3"/>
          <pc:sldLayoutMkLst>
            <pc:docMk/>
            <pc:sldMasterMk cId="2949065963" sldId="2147483660"/>
            <pc:sldLayoutMk cId="2024792764" sldId="2147483663"/>
          </pc:sldLayoutMkLst>
        </pc:sldLayoutChg>
        <pc:sldLayoutChg chg="add del mod replId">
          <pc:chgData name="elif begüm çetinkaya" userId="2a88a0b1548c87a7" providerId="Windows Live" clId="Web-{6C62F88B-2064-49FA-8EE6-77837AF9ED91}" dt="2022-11-12T11:20:26.832" v="3"/>
          <pc:sldLayoutMkLst>
            <pc:docMk/>
            <pc:sldMasterMk cId="2949065963" sldId="2147483660"/>
            <pc:sldLayoutMk cId="3005455433" sldId="2147483664"/>
          </pc:sldLayoutMkLst>
        </pc:sldLayoutChg>
        <pc:sldLayoutChg chg="add del mod replId">
          <pc:chgData name="elif begüm çetinkaya" userId="2a88a0b1548c87a7" providerId="Windows Live" clId="Web-{6C62F88B-2064-49FA-8EE6-77837AF9ED91}" dt="2022-11-12T11:20:26.832" v="3"/>
          <pc:sldLayoutMkLst>
            <pc:docMk/>
            <pc:sldMasterMk cId="2949065963" sldId="2147483660"/>
            <pc:sldLayoutMk cId="1575264898" sldId="2147483665"/>
          </pc:sldLayoutMkLst>
        </pc:sldLayoutChg>
        <pc:sldLayoutChg chg="add del mod replId">
          <pc:chgData name="elif begüm çetinkaya" userId="2a88a0b1548c87a7" providerId="Windows Live" clId="Web-{6C62F88B-2064-49FA-8EE6-77837AF9ED91}" dt="2022-11-12T11:20:26.832" v="3"/>
          <pc:sldLayoutMkLst>
            <pc:docMk/>
            <pc:sldMasterMk cId="2949065963" sldId="2147483660"/>
            <pc:sldLayoutMk cId="562697415" sldId="2147483666"/>
          </pc:sldLayoutMkLst>
        </pc:sldLayoutChg>
        <pc:sldLayoutChg chg="add del mod replId">
          <pc:chgData name="elif begüm çetinkaya" userId="2a88a0b1548c87a7" providerId="Windows Live" clId="Web-{6C62F88B-2064-49FA-8EE6-77837AF9ED91}" dt="2022-11-12T11:20:26.832" v="3"/>
          <pc:sldLayoutMkLst>
            <pc:docMk/>
            <pc:sldMasterMk cId="2949065963" sldId="2147483660"/>
            <pc:sldLayoutMk cId="1001075956" sldId="2147483667"/>
          </pc:sldLayoutMkLst>
        </pc:sldLayoutChg>
        <pc:sldLayoutChg chg="add del mod replId">
          <pc:chgData name="elif begüm çetinkaya" userId="2a88a0b1548c87a7" providerId="Windows Live" clId="Web-{6C62F88B-2064-49FA-8EE6-77837AF9ED91}" dt="2022-11-12T11:20:26.832" v="3"/>
          <pc:sldLayoutMkLst>
            <pc:docMk/>
            <pc:sldMasterMk cId="2949065963" sldId="2147483660"/>
            <pc:sldLayoutMk cId="2628802766" sldId="2147483668"/>
          </pc:sldLayoutMkLst>
        </pc:sldLayoutChg>
        <pc:sldLayoutChg chg="add del mod replId">
          <pc:chgData name="elif begüm çetinkaya" userId="2a88a0b1548c87a7" providerId="Windows Live" clId="Web-{6C62F88B-2064-49FA-8EE6-77837AF9ED91}" dt="2022-11-12T11:20:26.832" v="3"/>
          <pc:sldLayoutMkLst>
            <pc:docMk/>
            <pc:sldMasterMk cId="2949065963" sldId="2147483660"/>
            <pc:sldLayoutMk cId="2369632951" sldId="2147483669"/>
          </pc:sldLayoutMkLst>
        </pc:sldLayoutChg>
        <pc:sldLayoutChg chg="add del mod replId">
          <pc:chgData name="elif begüm çetinkaya" userId="2a88a0b1548c87a7" providerId="Windows Live" clId="Web-{6C62F88B-2064-49FA-8EE6-77837AF9ED91}" dt="2022-11-12T11:20:26.832" v="3"/>
          <pc:sldLayoutMkLst>
            <pc:docMk/>
            <pc:sldMasterMk cId="2949065963" sldId="2147483660"/>
            <pc:sldLayoutMk cId="414455323" sldId="2147483670"/>
          </pc:sldLayoutMkLst>
        </pc:sldLayoutChg>
        <pc:sldLayoutChg chg="add del mod replId">
          <pc:chgData name="elif begüm çetinkaya" userId="2a88a0b1548c87a7" providerId="Windows Live" clId="Web-{6C62F88B-2064-49FA-8EE6-77837AF9ED91}" dt="2022-11-12T11:20:26.832" v="3"/>
          <pc:sldLayoutMkLst>
            <pc:docMk/>
            <pc:sldMasterMk cId="2949065963" sldId="2147483660"/>
            <pc:sldLayoutMk cId="3769978752" sldId="2147483671"/>
          </pc:sldLayoutMkLst>
        </pc:sldLayoutChg>
      </pc:sldMasterChg>
      <pc:sldMasterChg chg="add del addSldLayout delSldLayout modSldLayout">
        <pc:chgData name="elif begüm çetinkaya" userId="2a88a0b1548c87a7" providerId="Windows Live" clId="Web-{6C62F88B-2064-49FA-8EE6-77837AF9ED91}" dt="2022-11-12T11:20:34.583" v="4"/>
        <pc:sldMasterMkLst>
          <pc:docMk/>
          <pc:sldMasterMk cId="1246296334" sldId="2147483672"/>
        </pc:sldMasterMkLst>
        <pc:sldLayoutChg chg="add del mod replId">
          <pc:chgData name="elif begüm çetinkaya" userId="2a88a0b1548c87a7" providerId="Windows Live" clId="Web-{6C62F88B-2064-49FA-8EE6-77837AF9ED91}" dt="2022-11-12T11:20:34.583" v="4"/>
          <pc:sldLayoutMkLst>
            <pc:docMk/>
            <pc:sldMasterMk cId="1246296334" sldId="2147483672"/>
            <pc:sldLayoutMk cId="281487193" sldId="2147483673"/>
          </pc:sldLayoutMkLst>
        </pc:sldLayoutChg>
        <pc:sldLayoutChg chg="add del mod replId">
          <pc:chgData name="elif begüm çetinkaya" userId="2a88a0b1548c87a7" providerId="Windows Live" clId="Web-{6C62F88B-2064-49FA-8EE6-77837AF9ED91}" dt="2022-11-12T11:20:34.583" v="4"/>
          <pc:sldLayoutMkLst>
            <pc:docMk/>
            <pc:sldMasterMk cId="1246296334" sldId="2147483672"/>
            <pc:sldLayoutMk cId="3202664930" sldId="2147483674"/>
          </pc:sldLayoutMkLst>
        </pc:sldLayoutChg>
        <pc:sldLayoutChg chg="add del mod replId">
          <pc:chgData name="elif begüm çetinkaya" userId="2a88a0b1548c87a7" providerId="Windows Live" clId="Web-{6C62F88B-2064-49FA-8EE6-77837AF9ED91}" dt="2022-11-12T11:20:34.583" v="4"/>
          <pc:sldLayoutMkLst>
            <pc:docMk/>
            <pc:sldMasterMk cId="1246296334" sldId="2147483672"/>
            <pc:sldLayoutMk cId="2206612754" sldId="2147483675"/>
          </pc:sldLayoutMkLst>
        </pc:sldLayoutChg>
        <pc:sldLayoutChg chg="add del mod replId">
          <pc:chgData name="elif begüm çetinkaya" userId="2a88a0b1548c87a7" providerId="Windows Live" clId="Web-{6C62F88B-2064-49FA-8EE6-77837AF9ED91}" dt="2022-11-12T11:20:34.583" v="4"/>
          <pc:sldLayoutMkLst>
            <pc:docMk/>
            <pc:sldMasterMk cId="1246296334" sldId="2147483672"/>
            <pc:sldLayoutMk cId="4225838355" sldId="2147483676"/>
          </pc:sldLayoutMkLst>
        </pc:sldLayoutChg>
        <pc:sldLayoutChg chg="add del mod replId">
          <pc:chgData name="elif begüm çetinkaya" userId="2a88a0b1548c87a7" providerId="Windows Live" clId="Web-{6C62F88B-2064-49FA-8EE6-77837AF9ED91}" dt="2022-11-12T11:20:34.583" v="4"/>
          <pc:sldLayoutMkLst>
            <pc:docMk/>
            <pc:sldMasterMk cId="1246296334" sldId="2147483672"/>
            <pc:sldLayoutMk cId="705230199" sldId="2147483677"/>
          </pc:sldLayoutMkLst>
        </pc:sldLayoutChg>
        <pc:sldLayoutChg chg="add del mod replId">
          <pc:chgData name="elif begüm çetinkaya" userId="2a88a0b1548c87a7" providerId="Windows Live" clId="Web-{6C62F88B-2064-49FA-8EE6-77837AF9ED91}" dt="2022-11-12T11:20:34.583" v="4"/>
          <pc:sldLayoutMkLst>
            <pc:docMk/>
            <pc:sldMasterMk cId="1246296334" sldId="2147483672"/>
            <pc:sldLayoutMk cId="1043114547" sldId="2147483678"/>
          </pc:sldLayoutMkLst>
        </pc:sldLayoutChg>
        <pc:sldLayoutChg chg="add del mod replId">
          <pc:chgData name="elif begüm çetinkaya" userId="2a88a0b1548c87a7" providerId="Windows Live" clId="Web-{6C62F88B-2064-49FA-8EE6-77837AF9ED91}" dt="2022-11-12T11:20:34.583" v="4"/>
          <pc:sldLayoutMkLst>
            <pc:docMk/>
            <pc:sldMasterMk cId="1246296334" sldId="2147483672"/>
            <pc:sldLayoutMk cId="3180021263" sldId="2147483679"/>
          </pc:sldLayoutMkLst>
        </pc:sldLayoutChg>
        <pc:sldLayoutChg chg="add del mod replId">
          <pc:chgData name="elif begüm çetinkaya" userId="2a88a0b1548c87a7" providerId="Windows Live" clId="Web-{6C62F88B-2064-49FA-8EE6-77837AF9ED91}" dt="2022-11-12T11:20:34.583" v="4"/>
          <pc:sldLayoutMkLst>
            <pc:docMk/>
            <pc:sldMasterMk cId="1246296334" sldId="2147483672"/>
            <pc:sldLayoutMk cId="2952148533" sldId="2147483680"/>
          </pc:sldLayoutMkLst>
        </pc:sldLayoutChg>
        <pc:sldLayoutChg chg="add del mod replId">
          <pc:chgData name="elif begüm çetinkaya" userId="2a88a0b1548c87a7" providerId="Windows Live" clId="Web-{6C62F88B-2064-49FA-8EE6-77837AF9ED91}" dt="2022-11-12T11:20:34.583" v="4"/>
          <pc:sldLayoutMkLst>
            <pc:docMk/>
            <pc:sldMasterMk cId="1246296334" sldId="2147483672"/>
            <pc:sldLayoutMk cId="1095885822" sldId="2147483681"/>
          </pc:sldLayoutMkLst>
        </pc:sldLayoutChg>
        <pc:sldLayoutChg chg="add del mod replId">
          <pc:chgData name="elif begüm çetinkaya" userId="2a88a0b1548c87a7" providerId="Windows Live" clId="Web-{6C62F88B-2064-49FA-8EE6-77837AF9ED91}" dt="2022-11-12T11:20:34.583" v="4"/>
          <pc:sldLayoutMkLst>
            <pc:docMk/>
            <pc:sldMasterMk cId="1246296334" sldId="2147483672"/>
            <pc:sldLayoutMk cId="1196267299" sldId="2147483682"/>
          </pc:sldLayoutMkLst>
        </pc:sldLayoutChg>
        <pc:sldLayoutChg chg="add del mod replId">
          <pc:chgData name="elif begüm çetinkaya" userId="2a88a0b1548c87a7" providerId="Windows Live" clId="Web-{6C62F88B-2064-49FA-8EE6-77837AF9ED91}" dt="2022-11-12T11:20:34.583" v="4"/>
          <pc:sldLayoutMkLst>
            <pc:docMk/>
            <pc:sldMasterMk cId="1246296334" sldId="2147483672"/>
            <pc:sldLayoutMk cId="2856364578" sldId="2147483683"/>
          </pc:sldLayoutMkLst>
        </pc:sldLayoutChg>
      </pc:sldMasterChg>
      <pc:sldMasterChg chg="add addSldLayout">
        <pc:chgData name="elif begüm çetinkaya" userId="2a88a0b1548c87a7" providerId="Windows Live" clId="Web-{6C62F88B-2064-49FA-8EE6-77837AF9ED91}" dt="2022-11-12T11:20:34.583" v="4"/>
        <pc:sldMasterMkLst>
          <pc:docMk/>
          <pc:sldMasterMk cId="79936560" sldId="2147483710"/>
        </pc:sldMasterMkLst>
        <pc:sldLayoutChg chg="add">
          <pc:chgData name="elif begüm çetinkaya" userId="2a88a0b1548c87a7" providerId="Windows Live" clId="Web-{6C62F88B-2064-49FA-8EE6-77837AF9ED91}" dt="2022-11-12T11:20:34.583" v="4"/>
          <pc:sldLayoutMkLst>
            <pc:docMk/>
            <pc:sldMasterMk cId="79936560" sldId="2147483710"/>
            <pc:sldLayoutMk cId="3941856133" sldId="2147483699"/>
          </pc:sldLayoutMkLst>
        </pc:sldLayoutChg>
        <pc:sldLayoutChg chg="add">
          <pc:chgData name="elif begüm çetinkaya" userId="2a88a0b1548c87a7" providerId="Windows Live" clId="Web-{6C62F88B-2064-49FA-8EE6-77837AF9ED91}" dt="2022-11-12T11:20:34.583" v="4"/>
          <pc:sldLayoutMkLst>
            <pc:docMk/>
            <pc:sldMasterMk cId="79936560" sldId="2147483710"/>
            <pc:sldLayoutMk cId="2949475718" sldId="2147483700"/>
          </pc:sldLayoutMkLst>
        </pc:sldLayoutChg>
        <pc:sldLayoutChg chg="add">
          <pc:chgData name="elif begüm çetinkaya" userId="2a88a0b1548c87a7" providerId="Windows Live" clId="Web-{6C62F88B-2064-49FA-8EE6-77837AF9ED91}" dt="2022-11-12T11:20:34.583" v="4"/>
          <pc:sldLayoutMkLst>
            <pc:docMk/>
            <pc:sldMasterMk cId="79936560" sldId="2147483710"/>
            <pc:sldLayoutMk cId="617048931" sldId="2147483701"/>
          </pc:sldLayoutMkLst>
        </pc:sldLayoutChg>
        <pc:sldLayoutChg chg="add">
          <pc:chgData name="elif begüm çetinkaya" userId="2a88a0b1548c87a7" providerId="Windows Live" clId="Web-{6C62F88B-2064-49FA-8EE6-77837AF9ED91}" dt="2022-11-12T11:20:34.583" v="4"/>
          <pc:sldLayoutMkLst>
            <pc:docMk/>
            <pc:sldMasterMk cId="79936560" sldId="2147483710"/>
            <pc:sldLayoutMk cId="4178886445" sldId="2147483702"/>
          </pc:sldLayoutMkLst>
        </pc:sldLayoutChg>
        <pc:sldLayoutChg chg="add">
          <pc:chgData name="elif begüm çetinkaya" userId="2a88a0b1548c87a7" providerId="Windows Live" clId="Web-{6C62F88B-2064-49FA-8EE6-77837AF9ED91}" dt="2022-11-12T11:20:34.583" v="4"/>
          <pc:sldLayoutMkLst>
            <pc:docMk/>
            <pc:sldMasterMk cId="79936560" sldId="2147483710"/>
            <pc:sldLayoutMk cId="469091514" sldId="2147483703"/>
          </pc:sldLayoutMkLst>
        </pc:sldLayoutChg>
        <pc:sldLayoutChg chg="add">
          <pc:chgData name="elif begüm çetinkaya" userId="2a88a0b1548c87a7" providerId="Windows Live" clId="Web-{6C62F88B-2064-49FA-8EE6-77837AF9ED91}" dt="2022-11-12T11:20:34.583" v="4"/>
          <pc:sldLayoutMkLst>
            <pc:docMk/>
            <pc:sldMasterMk cId="79936560" sldId="2147483710"/>
            <pc:sldLayoutMk cId="1499437738" sldId="2147483704"/>
          </pc:sldLayoutMkLst>
        </pc:sldLayoutChg>
        <pc:sldLayoutChg chg="add">
          <pc:chgData name="elif begüm çetinkaya" userId="2a88a0b1548c87a7" providerId="Windows Live" clId="Web-{6C62F88B-2064-49FA-8EE6-77837AF9ED91}" dt="2022-11-12T11:20:34.583" v="4"/>
          <pc:sldLayoutMkLst>
            <pc:docMk/>
            <pc:sldMasterMk cId="79936560" sldId="2147483710"/>
            <pc:sldLayoutMk cId="1921428474" sldId="2147483705"/>
          </pc:sldLayoutMkLst>
        </pc:sldLayoutChg>
        <pc:sldLayoutChg chg="add">
          <pc:chgData name="elif begüm çetinkaya" userId="2a88a0b1548c87a7" providerId="Windows Live" clId="Web-{6C62F88B-2064-49FA-8EE6-77837AF9ED91}" dt="2022-11-12T11:20:34.583" v="4"/>
          <pc:sldLayoutMkLst>
            <pc:docMk/>
            <pc:sldMasterMk cId="79936560" sldId="2147483710"/>
            <pc:sldLayoutMk cId="2533395031" sldId="2147483706"/>
          </pc:sldLayoutMkLst>
        </pc:sldLayoutChg>
        <pc:sldLayoutChg chg="add">
          <pc:chgData name="elif begüm çetinkaya" userId="2a88a0b1548c87a7" providerId="Windows Live" clId="Web-{6C62F88B-2064-49FA-8EE6-77837AF9ED91}" dt="2022-11-12T11:20:34.583" v="4"/>
          <pc:sldLayoutMkLst>
            <pc:docMk/>
            <pc:sldMasterMk cId="79936560" sldId="2147483710"/>
            <pc:sldLayoutMk cId="436524523" sldId="2147483707"/>
          </pc:sldLayoutMkLst>
        </pc:sldLayoutChg>
        <pc:sldLayoutChg chg="add">
          <pc:chgData name="elif begüm çetinkaya" userId="2a88a0b1548c87a7" providerId="Windows Live" clId="Web-{6C62F88B-2064-49FA-8EE6-77837AF9ED91}" dt="2022-11-12T11:20:34.583" v="4"/>
          <pc:sldLayoutMkLst>
            <pc:docMk/>
            <pc:sldMasterMk cId="79936560" sldId="2147483710"/>
            <pc:sldLayoutMk cId="3903993380" sldId="2147483708"/>
          </pc:sldLayoutMkLst>
        </pc:sldLayoutChg>
        <pc:sldLayoutChg chg="add">
          <pc:chgData name="elif begüm çetinkaya" userId="2a88a0b1548c87a7" providerId="Windows Live" clId="Web-{6C62F88B-2064-49FA-8EE6-77837AF9ED91}" dt="2022-11-12T11:20:34.583" v="4"/>
          <pc:sldLayoutMkLst>
            <pc:docMk/>
            <pc:sldMasterMk cId="79936560" sldId="2147483710"/>
            <pc:sldLayoutMk cId="2198241874" sldId="2147483709"/>
          </pc:sldLayoutMkLst>
        </pc:sldLayoutChg>
      </pc:sldMasterChg>
      <pc:sldMasterChg chg="add del addSldLayout delSldLayout">
        <pc:chgData name="elif begüm çetinkaya" userId="2a88a0b1548c87a7" providerId="Windows Live" clId="Web-{6C62F88B-2064-49FA-8EE6-77837AF9ED91}" dt="2022-11-12T11:20:24.145" v="2"/>
        <pc:sldMasterMkLst>
          <pc:docMk/>
          <pc:sldMasterMk cId="795955962" sldId="2147483730"/>
        </pc:sldMasterMkLst>
        <pc:sldLayoutChg chg="add del">
          <pc:chgData name="elif begüm çetinkaya" userId="2a88a0b1548c87a7" providerId="Windows Live" clId="Web-{6C62F88B-2064-49FA-8EE6-77837AF9ED91}" dt="2022-11-12T11:20:24.145" v="2"/>
          <pc:sldLayoutMkLst>
            <pc:docMk/>
            <pc:sldMasterMk cId="795955962" sldId="2147483730"/>
            <pc:sldLayoutMk cId="1658634118" sldId="2147483719"/>
          </pc:sldLayoutMkLst>
        </pc:sldLayoutChg>
        <pc:sldLayoutChg chg="add del">
          <pc:chgData name="elif begüm çetinkaya" userId="2a88a0b1548c87a7" providerId="Windows Live" clId="Web-{6C62F88B-2064-49FA-8EE6-77837AF9ED91}" dt="2022-11-12T11:20:24.145" v="2"/>
          <pc:sldLayoutMkLst>
            <pc:docMk/>
            <pc:sldMasterMk cId="795955962" sldId="2147483730"/>
            <pc:sldLayoutMk cId="3349016079" sldId="2147483720"/>
          </pc:sldLayoutMkLst>
        </pc:sldLayoutChg>
        <pc:sldLayoutChg chg="add del">
          <pc:chgData name="elif begüm çetinkaya" userId="2a88a0b1548c87a7" providerId="Windows Live" clId="Web-{6C62F88B-2064-49FA-8EE6-77837AF9ED91}" dt="2022-11-12T11:20:24.145" v="2"/>
          <pc:sldLayoutMkLst>
            <pc:docMk/>
            <pc:sldMasterMk cId="795955962" sldId="2147483730"/>
            <pc:sldLayoutMk cId="3744211482" sldId="2147483721"/>
          </pc:sldLayoutMkLst>
        </pc:sldLayoutChg>
        <pc:sldLayoutChg chg="add del">
          <pc:chgData name="elif begüm çetinkaya" userId="2a88a0b1548c87a7" providerId="Windows Live" clId="Web-{6C62F88B-2064-49FA-8EE6-77837AF9ED91}" dt="2022-11-12T11:20:24.145" v="2"/>
          <pc:sldLayoutMkLst>
            <pc:docMk/>
            <pc:sldMasterMk cId="795955962" sldId="2147483730"/>
            <pc:sldLayoutMk cId="794791703" sldId="2147483722"/>
          </pc:sldLayoutMkLst>
        </pc:sldLayoutChg>
        <pc:sldLayoutChg chg="add del">
          <pc:chgData name="elif begüm çetinkaya" userId="2a88a0b1548c87a7" providerId="Windows Live" clId="Web-{6C62F88B-2064-49FA-8EE6-77837AF9ED91}" dt="2022-11-12T11:20:24.145" v="2"/>
          <pc:sldLayoutMkLst>
            <pc:docMk/>
            <pc:sldMasterMk cId="795955962" sldId="2147483730"/>
            <pc:sldLayoutMk cId="3904215018" sldId="2147483723"/>
          </pc:sldLayoutMkLst>
        </pc:sldLayoutChg>
        <pc:sldLayoutChg chg="add del">
          <pc:chgData name="elif begüm çetinkaya" userId="2a88a0b1548c87a7" providerId="Windows Live" clId="Web-{6C62F88B-2064-49FA-8EE6-77837AF9ED91}" dt="2022-11-12T11:20:24.145" v="2"/>
          <pc:sldLayoutMkLst>
            <pc:docMk/>
            <pc:sldMasterMk cId="795955962" sldId="2147483730"/>
            <pc:sldLayoutMk cId="2460611929" sldId="2147483724"/>
          </pc:sldLayoutMkLst>
        </pc:sldLayoutChg>
        <pc:sldLayoutChg chg="add del">
          <pc:chgData name="elif begüm çetinkaya" userId="2a88a0b1548c87a7" providerId="Windows Live" clId="Web-{6C62F88B-2064-49FA-8EE6-77837AF9ED91}" dt="2022-11-12T11:20:24.145" v="2"/>
          <pc:sldLayoutMkLst>
            <pc:docMk/>
            <pc:sldMasterMk cId="795955962" sldId="2147483730"/>
            <pc:sldLayoutMk cId="1350715905" sldId="2147483725"/>
          </pc:sldLayoutMkLst>
        </pc:sldLayoutChg>
        <pc:sldLayoutChg chg="add del">
          <pc:chgData name="elif begüm çetinkaya" userId="2a88a0b1548c87a7" providerId="Windows Live" clId="Web-{6C62F88B-2064-49FA-8EE6-77837AF9ED91}" dt="2022-11-12T11:20:24.145" v="2"/>
          <pc:sldLayoutMkLst>
            <pc:docMk/>
            <pc:sldMasterMk cId="795955962" sldId="2147483730"/>
            <pc:sldLayoutMk cId="2525812283" sldId="2147483726"/>
          </pc:sldLayoutMkLst>
        </pc:sldLayoutChg>
        <pc:sldLayoutChg chg="add del">
          <pc:chgData name="elif begüm çetinkaya" userId="2a88a0b1548c87a7" providerId="Windows Live" clId="Web-{6C62F88B-2064-49FA-8EE6-77837AF9ED91}" dt="2022-11-12T11:20:24.145" v="2"/>
          <pc:sldLayoutMkLst>
            <pc:docMk/>
            <pc:sldMasterMk cId="795955962" sldId="2147483730"/>
            <pc:sldLayoutMk cId="2621960305" sldId="2147483727"/>
          </pc:sldLayoutMkLst>
        </pc:sldLayoutChg>
        <pc:sldLayoutChg chg="add del">
          <pc:chgData name="elif begüm çetinkaya" userId="2a88a0b1548c87a7" providerId="Windows Live" clId="Web-{6C62F88B-2064-49FA-8EE6-77837AF9ED91}" dt="2022-11-12T11:20:24.145" v="2"/>
          <pc:sldLayoutMkLst>
            <pc:docMk/>
            <pc:sldMasterMk cId="795955962" sldId="2147483730"/>
            <pc:sldLayoutMk cId="2282501055" sldId="2147483728"/>
          </pc:sldLayoutMkLst>
        </pc:sldLayoutChg>
        <pc:sldLayoutChg chg="add del">
          <pc:chgData name="elif begüm çetinkaya" userId="2a88a0b1548c87a7" providerId="Windows Live" clId="Web-{6C62F88B-2064-49FA-8EE6-77837AF9ED91}" dt="2022-11-12T11:20:24.145" v="2"/>
          <pc:sldLayoutMkLst>
            <pc:docMk/>
            <pc:sldMasterMk cId="795955962" sldId="2147483730"/>
            <pc:sldLayoutMk cId="128599628" sldId="214748372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November 15, 2022</a:t>
            </a:fld>
            <a:endParaRPr lang="en-US"/>
          </a:p>
        </p:txBody>
      </p:sp>
    </p:spTree>
    <p:extLst>
      <p:ext uri="{BB962C8B-B14F-4D97-AF65-F5344CB8AC3E}">
        <p14:creationId xmlns:p14="http://schemas.microsoft.com/office/powerpoint/2010/main" val="192142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Tuesday, November 15, 2022</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17888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Tuesday, November 15, 2022</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99437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November 15, 2022</a:t>
            </a:fld>
            <a:endParaRPr lang="en-US"/>
          </a:p>
        </p:txBody>
      </p:sp>
    </p:spTree>
    <p:extLst>
      <p:ext uri="{BB962C8B-B14F-4D97-AF65-F5344CB8AC3E}">
        <p14:creationId xmlns:p14="http://schemas.microsoft.com/office/powerpoint/2010/main" val="253339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Tuesday, November 15, 2022</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52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Tuesday, November 15, 2022</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90399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Tuesday, November 15, 2022</a:t>
            </a:fld>
            <a:endParaRPr lang="en-US"/>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19824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Tuesday, November 15, 2022</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6909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Tuesday, November 15, 2022</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94185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Tuesday, November 15, 2022</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94947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Tuesday, November 15, 2022</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17048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November 15, 2022</a:t>
            </a:fld>
            <a:endParaRPr lang="en-US"/>
          </a:p>
        </p:txBody>
      </p:sp>
    </p:spTree>
    <p:extLst>
      <p:ext uri="{BB962C8B-B14F-4D97-AF65-F5344CB8AC3E}">
        <p14:creationId xmlns:p14="http://schemas.microsoft.com/office/powerpoint/2010/main" val="79936560"/>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745FCD39-AA5E-49AB-A6CD-97E0C0B52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448056" y="448056"/>
            <a:ext cx="11292840" cy="3401568"/>
          </a:xfrm>
        </p:spPr>
        <p:txBody>
          <a:bodyPr>
            <a:normAutofit/>
          </a:bodyPr>
          <a:lstStyle/>
          <a:p>
            <a:r>
              <a:rPr lang="tr-TR" i="0" dirty="0">
                <a:ea typeface="+mj-lt"/>
                <a:cs typeface="+mj-lt"/>
              </a:rPr>
              <a:t>Görüntü İşleme Yöntemleri Kullanılarak Kiraz Meyvesinin Sınıflandırılması</a:t>
            </a:r>
            <a:endParaRPr lang="tr-TR" dirty="0"/>
          </a:p>
        </p:txBody>
      </p:sp>
      <p:sp>
        <p:nvSpPr>
          <p:cNvPr id="3" name="Alt Başlık 2"/>
          <p:cNvSpPr>
            <a:spLocks noGrp="1"/>
          </p:cNvSpPr>
          <p:nvPr>
            <p:ph type="subTitle" idx="1"/>
          </p:nvPr>
        </p:nvSpPr>
        <p:spPr>
          <a:xfrm>
            <a:off x="448056" y="4471416"/>
            <a:ext cx="11292840" cy="1481328"/>
          </a:xfrm>
        </p:spPr>
        <p:txBody>
          <a:bodyPr>
            <a:normAutofit/>
          </a:bodyPr>
          <a:lstStyle/>
          <a:p>
            <a:endParaRPr lang="tr-TR"/>
          </a:p>
        </p:txBody>
      </p:sp>
      <p:cxnSp>
        <p:nvCxnSpPr>
          <p:cNvPr id="24" name="Straight Connector 12">
            <a:extLst>
              <a:ext uri="{FF2B5EF4-FFF2-40B4-BE49-F238E27FC236}">
                <a16:creationId xmlns:a16="http://schemas.microsoft.com/office/drawing/2014/main" id="{13B7547F-1FB4-4D11-BB43-38732CFB92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69660069-3B2A-40F4-AF45-4A8FD596D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0D3042F-D07E-F4C9-1601-C4536E298C9A}"/>
              </a:ext>
            </a:extLst>
          </p:cNvPr>
          <p:cNvSpPr>
            <a:spLocks noGrp="1"/>
          </p:cNvSpPr>
          <p:nvPr>
            <p:ph type="title"/>
          </p:nvPr>
        </p:nvSpPr>
        <p:spPr>
          <a:xfrm>
            <a:off x="206151" y="400894"/>
            <a:ext cx="3096705" cy="6014304"/>
          </a:xfrm>
        </p:spPr>
        <p:txBody>
          <a:bodyPr>
            <a:normAutofit/>
          </a:bodyPr>
          <a:lstStyle/>
          <a:p>
            <a:r>
              <a:rPr lang="tr-TR" sz="5400" b="1" dirty="0"/>
              <a:t>GİRİŞ</a:t>
            </a:r>
          </a:p>
        </p:txBody>
      </p:sp>
      <p:cxnSp>
        <p:nvCxnSpPr>
          <p:cNvPr id="12" name="Straight Connector 9">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637FAE8-7827-EE1C-A527-3D1441C8A03F}"/>
              </a:ext>
            </a:extLst>
          </p:cNvPr>
          <p:cNvSpPr>
            <a:spLocks noGrp="1"/>
          </p:cNvSpPr>
          <p:nvPr>
            <p:ph idx="1"/>
          </p:nvPr>
        </p:nvSpPr>
        <p:spPr>
          <a:xfrm>
            <a:off x="4222800" y="323998"/>
            <a:ext cx="7056000" cy="6091199"/>
          </a:xfrm>
        </p:spPr>
        <p:txBody>
          <a:bodyPr vert="horz" lIns="0" tIns="0" rIns="91440" bIns="0" rtlCol="0">
            <a:normAutofit/>
          </a:bodyPr>
          <a:lstStyle/>
          <a:p>
            <a:pPr marL="449580" indent="-447675">
              <a:lnSpc>
                <a:spcPct val="130000"/>
              </a:lnSpc>
            </a:pPr>
            <a:r>
              <a:rPr lang="tr-TR" sz="1400">
                <a:ea typeface="+mn-lt"/>
                <a:cs typeface="+mn-lt"/>
              </a:rPr>
              <a:t>Dünyada kiraz üretiminin yapıldığı önemli ülkelerin başında yaklaşık 500 bin ton üretimle Türkiye gelmektedir. Türkiye’yi ABD, İran, Çin, İtalya, Özbekistan, İspanya, Şili, Romanya ve Ukrayna takip etmektedir. 2012 yılı TÜİK verilerine göre Türkiye sert çekirdekli meyve üretiminde 480 bin ton üretim kapasitesi ile kiraz %20’ </a:t>
            </a:r>
            <a:r>
              <a:rPr lang="tr-TR" sz="1400" err="1">
                <a:ea typeface="+mn-lt"/>
                <a:cs typeface="+mn-lt"/>
              </a:rPr>
              <a:t>lik</a:t>
            </a:r>
            <a:r>
              <a:rPr lang="tr-TR" sz="1400">
                <a:ea typeface="+mn-lt"/>
                <a:cs typeface="+mn-lt"/>
              </a:rPr>
              <a:t> bir paya sahiptir. </a:t>
            </a:r>
            <a:br>
              <a:rPr lang="tr-TR" sz="1400">
                <a:ea typeface="+mn-lt"/>
                <a:cs typeface="+mn-lt"/>
              </a:rPr>
            </a:br>
            <a:r>
              <a:rPr lang="tr-TR" sz="1400">
                <a:ea typeface="+mn-lt"/>
                <a:cs typeface="+mn-lt"/>
              </a:rPr>
              <a:t>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a:t>
            </a:r>
            <a:r>
              <a:rPr lang="tr-TR" sz="1400" err="1">
                <a:ea typeface="+mn-lt"/>
                <a:cs typeface="+mn-lt"/>
              </a:rPr>
              <a:t>vardır.Görüntü</a:t>
            </a:r>
            <a:r>
              <a:rPr lang="tr-TR" sz="1400">
                <a:ea typeface="+mn-lt"/>
                <a:cs typeface="+mn-lt"/>
              </a:rPr>
              <a:t>, gölge, ışık ve çevresel faktörlerden oluşan tümleşik bir ifadedir. Bu tümleşik görüntülerdeki katmanları doğru ve kayıpsız şekilde analiz edebilmek için çeşitli filtre ve ışık kaynaklarına ihtiyaç vardır. Bazı görüntü işleme donanımlarında kullanılan bu ışık kaynakları UR, NIR, IR gibi </a:t>
            </a:r>
            <a:r>
              <a:rPr lang="tr-TR" sz="1400" err="1">
                <a:ea typeface="+mn-lt"/>
                <a:cs typeface="+mn-lt"/>
              </a:rPr>
              <a:t>infarred</a:t>
            </a:r>
            <a:r>
              <a:rPr lang="tr-TR" sz="1400">
                <a:ea typeface="+mn-lt"/>
                <a:cs typeface="+mn-lt"/>
              </a:rPr>
              <a:t> ve ultraviole ışınlardır. Yapılan çalışmada, ülkemizde yaygın olarak yetiştirilen ve önemli ihracat ürünlerinden biri olan kiraz meyvesinin, Matlab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endParaRPr lang="tr-TR" sz="1400"/>
          </a:p>
        </p:txBody>
      </p:sp>
    </p:spTree>
    <p:extLst>
      <p:ext uri="{BB962C8B-B14F-4D97-AF65-F5344CB8AC3E}">
        <p14:creationId xmlns:p14="http://schemas.microsoft.com/office/powerpoint/2010/main" val="316795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90AC20-7A25-4729-AF8D-9E79559BB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8C9E06D-75F1-5C98-E133-3CAFA9CCDB8F}"/>
              </a:ext>
            </a:extLst>
          </p:cNvPr>
          <p:cNvSpPr>
            <a:spLocks noGrp="1"/>
          </p:cNvSpPr>
          <p:nvPr>
            <p:ph type="title"/>
          </p:nvPr>
        </p:nvSpPr>
        <p:spPr>
          <a:xfrm>
            <a:off x="448056" y="388799"/>
            <a:ext cx="2854800" cy="6026399"/>
          </a:xfrm>
        </p:spPr>
        <p:txBody>
          <a:bodyPr>
            <a:normAutofit/>
          </a:bodyPr>
          <a:lstStyle/>
          <a:p>
            <a:r>
              <a:rPr lang="tr-TR" b="1" i="0" dirty="0">
                <a:ea typeface="+mj-lt"/>
                <a:cs typeface="+mj-lt"/>
              </a:rPr>
              <a:t>2. MATERYAL VE METOT</a:t>
            </a:r>
            <a:br>
              <a:rPr lang="tr-TR" b="1" i="0" dirty="0">
                <a:ea typeface="+mj-lt"/>
                <a:cs typeface="+mj-lt"/>
              </a:rPr>
            </a:br>
            <a:r>
              <a:rPr lang="tr-TR" b="1" i="0" dirty="0">
                <a:ea typeface="+mj-lt"/>
                <a:cs typeface="+mj-lt"/>
              </a:rPr>
              <a:t>  2.1. Kiraz Meyvesi </a:t>
            </a:r>
            <a:br>
              <a:rPr lang="tr-TR" b="1" i="0" dirty="0">
                <a:ea typeface="+mj-lt"/>
                <a:cs typeface="+mj-lt"/>
              </a:rPr>
            </a:br>
            <a:endParaRPr lang="tr-TR" b="1" dirty="0"/>
          </a:p>
        </p:txBody>
      </p:sp>
      <p:cxnSp>
        <p:nvCxnSpPr>
          <p:cNvPr id="15" name="Straight Connector 14">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İçerik Yer Tutucusu 6">
            <a:extLst>
              <a:ext uri="{FF2B5EF4-FFF2-40B4-BE49-F238E27FC236}">
                <a16:creationId xmlns:a16="http://schemas.microsoft.com/office/drawing/2014/main" id="{F5523588-7211-A37C-2399-E542E1B7FB0A}"/>
              </a:ext>
            </a:extLst>
          </p:cNvPr>
          <p:cNvSpPr>
            <a:spLocks noGrp="1"/>
          </p:cNvSpPr>
          <p:nvPr>
            <p:ph idx="1"/>
          </p:nvPr>
        </p:nvSpPr>
        <p:spPr>
          <a:xfrm>
            <a:off x="4222800" y="323999"/>
            <a:ext cx="7056000" cy="2905200"/>
          </a:xfrm>
        </p:spPr>
        <p:txBody>
          <a:bodyPr vert="horz" lIns="0" tIns="0" rIns="91440" bIns="0" rtlCol="0">
            <a:normAutofit/>
          </a:bodyPr>
          <a:lstStyle/>
          <a:p>
            <a:pPr marL="449580" indent="-447675">
              <a:lnSpc>
                <a:spcPct val="130000"/>
              </a:lnSpc>
            </a:pPr>
            <a:endParaRPr lang="tr-TR" sz="1400" b="1">
              <a:ea typeface="+mn-lt"/>
              <a:cs typeface="+mn-lt"/>
            </a:endParaRPr>
          </a:p>
          <a:p>
            <a:pPr marL="449580" indent="-447675">
              <a:lnSpc>
                <a:spcPct val="130000"/>
              </a:lnSpc>
            </a:pPr>
            <a:r>
              <a:rPr lang="tr-TR" sz="1400">
                <a:ea typeface="+mn-lt"/>
                <a:cs typeface="+mn-lt"/>
              </a:rPr>
              <a:t>Latince ismi 'Prunus </a:t>
            </a:r>
            <a:r>
              <a:rPr lang="tr-TR" sz="1400" err="1">
                <a:ea typeface="+mn-lt"/>
                <a:cs typeface="+mn-lt"/>
              </a:rPr>
              <a:t>avium</a:t>
            </a:r>
            <a:r>
              <a:rPr lang="tr-TR" sz="1400">
                <a:ea typeface="+mn-lt"/>
                <a:cs typeface="+mn-lt"/>
              </a:rPr>
              <a:t>' olan kiraz ağacı, Gülgiller (</a:t>
            </a:r>
            <a:r>
              <a:rPr lang="tr-TR" sz="1400" err="1">
                <a:ea typeface="+mn-lt"/>
                <a:cs typeface="+mn-lt"/>
              </a:rPr>
              <a:t>Rosaceae</a:t>
            </a:r>
            <a:r>
              <a:rPr lang="tr-TR" sz="1400">
                <a:ea typeface="+mn-lt"/>
                <a:cs typeface="+mn-lt"/>
              </a:rPr>
              <a:t>) familyasının bir üyesidir [9]. Dünyada 1500 civarında çeşidi olan kiraz, tatlı aromalı, sulu ve sert çekirdekli bir meyve türüdür. Kiraz; kalsiyum, çinko, potasyum, karotenoidler, lif, ve C vitamini, demir, tiamin, riboflavin, </a:t>
            </a:r>
            <a:r>
              <a:rPr lang="tr-TR" sz="1400" err="1">
                <a:ea typeface="+mn-lt"/>
                <a:cs typeface="+mn-lt"/>
              </a:rPr>
              <a:t>niasin</a:t>
            </a:r>
            <a:r>
              <a:rPr lang="tr-TR" sz="1400">
                <a:ea typeface="+mn-lt"/>
                <a:cs typeface="+mn-lt"/>
              </a:rPr>
              <a:t>, magnezyum, E ve B6 vitaminleri bakımından zengin bir meyvedir [10]. 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gösterilmiştir .</a:t>
            </a:r>
          </a:p>
          <a:p>
            <a:pPr marL="449580" indent="-447675">
              <a:lnSpc>
                <a:spcPct val="130000"/>
              </a:lnSpc>
            </a:pPr>
            <a:endParaRPr lang="tr-TR" sz="1400"/>
          </a:p>
        </p:txBody>
      </p:sp>
      <p:pic>
        <p:nvPicPr>
          <p:cNvPr id="8" name="Resim 8">
            <a:extLst>
              <a:ext uri="{FF2B5EF4-FFF2-40B4-BE49-F238E27FC236}">
                <a16:creationId xmlns:a16="http://schemas.microsoft.com/office/drawing/2014/main" id="{F1ED0E70-4E48-C0C5-D815-E8EF8A356E7E}"/>
              </a:ext>
            </a:extLst>
          </p:cNvPr>
          <p:cNvPicPr>
            <a:picLocks noChangeAspect="1"/>
          </p:cNvPicPr>
          <p:nvPr/>
        </p:nvPicPr>
        <p:blipFill>
          <a:blip r:embed="rId2"/>
          <a:stretch>
            <a:fillRect/>
          </a:stretch>
        </p:blipFill>
        <p:spPr>
          <a:xfrm>
            <a:off x="4349574" y="3646800"/>
            <a:ext cx="6802451" cy="2772000"/>
          </a:xfrm>
          <a:prstGeom prst="rect">
            <a:avLst/>
          </a:prstGeom>
        </p:spPr>
      </p:pic>
    </p:spTree>
    <p:extLst>
      <p:ext uri="{BB962C8B-B14F-4D97-AF65-F5344CB8AC3E}">
        <p14:creationId xmlns:p14="http://schemas.microsoft.com/office/powerpoint/2010/main" val="185568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FE90AC20-7A25-4729-AF8D-9E79559BB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55EEB3-69D2-2AF3-376F-BB15739479BD}"/>
              </a:ext>
            </a:extLst>
          </p:cNvPr>
          <p:cNvSpPr>
            <a:spLocks noGrp="1"/>
          </p:cNvSpPr>
          <p:nvPr>
            <p:ph type="title"/>
          </p:nvPr>
        </p:nvSpPr>
        <p:spPr>
          <a:xfrm>
            <a:off x="448056" y="388799"/>
            <a:ext cx="2854800" cy="6026399"/>
          </a:xfrm>
        </p:spPr>
        <p:txBody>
          <a:bodyPr>
            <a:normAutofit/>
          </a:bodyPr>
          <a:lstStyle/>
          <a:p>
            <a:r>
              <a:rPr lang="tr-TR" b="1" i="0" dirty="0">
                <a:ea typeface="+mj-lt"/>
                <a:cs typeface="+mj-lt"/>
              </a:rPr>
              <a:t>2.2. GÖRÜNTÜ İŞLEME</a:t>
            </a:r>
            <a:endParaRPr lang="tr-TR" b="1" dirty="0"/>
          </a:p>
        </p:txBody>
      </p:sp>
      <p:cxnSp>
        <p:nvCxnSpPr>
          <p:cNvPr id="10" name="Straight Connector 10">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17D4D6FF-F6DA-0786-410F-CC102F8259DB}"/>
              </a:ext>
            </a:extLst>
          </p:cNvPr>
          <p:cNvSpPr>
            <a:spLocks noGrp="1"/>
          </p:cNvSpPr>
          <p:nvPr>
            <p:ph idx="1"/>
          </p:nvPr>
        </p:nvSpPr>
        <p:spPr>
          <a:xfrm>
            <a:off x="4089752" y="577999"/>
            <a:ext cx="7056000" cy="2905200"/>
          </a:xfrm>
        </p:spPr>
        <p:txBody>
          <a:bodyPr vert="horz" wrap="square" lIns="0" tIns="0" rIns="91440" bIns="0" rtlCol="0" anchor="t">
            <a:normAutofit fontScale="92500" lnSpcReduction="10000"/>
          </a:bodyPr>
          <a:lstStyle/>
          <a:p>
            <a:pPr marL="449580" indent="-447675">
              <a:lnSpc>
                <a:spcPct val="130000"/>
              </a:lnSpc>
            </a:pPr>
            <a:r>
              <a:rPr lang="tr-TR" sz="1400" dirty="0">
                <a:ea typeface="+mn-lt"/>
                <a:cs typeface="+mn-lt"/>
              </a:rPr>
              <a:t>Görüntü işleme, görüntüyü dijital form haline getirerek spesifik görüntü elde etmek yada yazılımsal olarak görüntü üzerinde istenilen sonucu elde etmek için kullanılan bir yöntemdir. Günümüzde görüntü işleme tıp, askeri alanlar, güvenlik, yüz tanıma, duygu analizi, robotik, sınıflandırma gibi </a:t>
            </a:r>
            <a:r>
              <a:rPr lang="tr-TR" sz="1400" dirty="0" err="1">
                <a:ea typeface="+mn-lt"/>
                <a:cs typeface="+mn-lt"/>
              </a:rPr>
              <a:t>pekçok</a:t>
            </a:r>
            <a:r>
              <a:rPr lang="tr-TR" sz="1400" dirty="0">
                <a:ea typeface="+mn-lt"/>
                <a:cs typeface="+mn-lt"/>
              </a:rPr>
              <a:t> alanda kullanılmaktadır. Görüntü işlemeyi matrisler üzerinde yapılan işlemler bütünü şeklinde de tanımlayabiliriz. Resimler çeşitli renklerin bir araya geldiği karelerden oluşmaktadır. Halbuki </a:t>
            </a:r>
            <a:r>
              <a:rPr lang="tr-TR" sz="1400" dirty="0" err="1">
                <a:ea typeface="+mn-lt"/>
                <a:cs typeface="+mn-lt"/>
              </a:rPr>
              <a:t>resimi</a:t>
            </a:r>
            <a:r>
              <a:rPr lang="tr-TR" sz="1400" dirty="0">
                <a:ea typeface="+mn-lt"/>
                <a:cs typeface="+mn-lt"/>
              </a:rPr>
              <a:t> en küçük parçalarına böldüğümüzde </a:t>
            </a:r>
            <a:r>
              <a:rPr lang="tr-TR" sz="1400" dirty="0" err="1">
                <a:ea typeface="+mn-lt"/>
                <a:cs typeface="+mn-lt"/>
              </a:rPr>
              <a:t>pixsel</a:t>
            </a:r>
            <a:r>
              <a:rPr lang="tr-TR" sz="1400" dirty="0">
                <a:ea typeface="+mn-lt"/>
                <a:cs typeface="+mn-lt"/>
              </a:rPr>
              <a:t> adını verdiğimiz matrislerden oluştuğunu görmekteyiz. Görüntü işleme yöntemlerinde pikseli oluşturan matris hücrelerinin üzerinden işlemler yapılmaktadır. Aşağıdaki Şekil 2’de görsel bir karakterin sayısallaştırılması </a:t>
            </a:r>
            <a:r>
              <a:rPr lang="tr-TR" sz="1400" dirty="0" err="1">
                <a:ea typeface="+mn-lt"/>
                <a:cs typeface="+mn-lt"/>
              </a:rPr>
              <a:t>gösterilmiştir.Görüntü</a:t>
            </a:r>
            <a:r>
              <a:rPr lang="tr-TR" sz="1400" dirty="0">
                <a:ea typeface="+mn-lt"/>
                <a:cs typeface="+mn-lt"/>
              </a:rPr>
              <a:t> işlemede c, c++, </a:t>
            </a:r>
            <a:r>
              <a:rPr lang="tr-TR" sz="1400" dirty="0" err="1">
                <a:ea typeface="+mn-lt"/>
                <a:cs typeface="+mn-lt"/>
              </a:rPr>
              <a:t>python</a:t>
            </a:r>
            <a:r>
              <a:rPr lang="tr-TR" sz="1400" dirty="0">
                <a:ea typeface="+mn-lt"/>
                <a:cs typeface="+mn-lt"/>
              </a:rPr>
              <a:t> gibi yazılım dillerinin yanı sıra amaca uygun çeşitli kütüphanelerde kullanılmaktadır. </a:t>
            </a:r>
            <a:r>
              <a:rPr lang="tr-TR" sz="1400" dirty="0" err="1">
                <a:ea typeface="+mn-lt"/>
                <a:cs typeface="+mn-lt"/>
              </a:rPr>
              <a:t>OpenCV</a:t>
            </a:r>
            <a:r>
              <a:rPr lang="tr-TR" sz="1400" dirty="0">
                <a:ea typeface="+mn-lt"/>
                <a:cs typeface="+mn-lt"/>
              </a:rPr>
              <a:t> gibi popüler kütüphanelerin </a:t>
            </a:r>
            <a:r>
              <a:rPr lang="tr-TR" sz="1400" dirty="0" err="1">
                <a:ea typeface="+mn-lt"/>
                <a:cs typeface="+mn-lt"/>
              </a:rPr>
              <a:t>yanısıra</a:t>
            </a:r>
            <a:r>
              <a:rPr lang="tr-TR" sz="1400" dirty="0">
                <a:ea typeface="+mn-lt"/>
                <a:cs typeface="+mn-lt"/>
              </a:rPr>
              <a:t> MATLAB programlama </a:t>
            </a:r>
            <a:r>
              <a:rPr lang="tr-TR" sz="1400" dirty="0" err="1">
                <a:ea typeface="+mn-lt"/>
                <a:cs typeface="+mn-lt"/>
              </a:rPr>
              <a:t>dilide</a:t>
            </a:r>
            <a:r>
              <a:rPr lang="tr-TR" sz="1400" dirty="0">
                <a:ea typeface="+mn-lt"/>
                <a:cs typeface="+mn-lt"/>
              </a:rPr>
              <a:t> görüntü işlemede en çok kullanılan programlama dilleri arasındadır.. Yapılan çalışmada Matlab R2013a programı kullanılmıştır</a:t>
            </a:r>
          </a:p>
          <a:p>
            <a:pPr marL="449580" indent="-447675">
              <a:lnSpc>
                <a:spcPct val="130000"/>
              </a:lnSpc>
            </a:pPr>
            <a:endParaRPr lang="tr-TR" sz="1400"/>
          </a:p>
        </p:txBody>
      </p:sp>
      <p:pic>
        <p:nvPicPr>
          <p:cNvPr id="4" name="Resim 4" descr="metin, çapraz bulmaca içeren bir resim&#10;&#10;Açıklama otomatik olarak oluşturuldu">
            <a:extLst>
              <a:ext uri="{FF2B5EF4-FFF2-40B4-BE49-F238E27FC236}">
                <a16:creationId xmlns:a16="http://schemas.microsoft.com/office/drawing/2014/main" id="{610EB8FE-BE4B-0043-93C8-25C4C6079A47}"/>
              </a:ext>
            </a:extLst>
          </p:cNvPr>
          <p:cNvPicPr>
            <a:picLocks noChangeAspect="1"/>
          </p:cNvPicPr>
          <p:nvPr/>
        </p:nvPicPr>
        <p:blipFill>
          <a:blip r:embed="rId2"/>
          <a:stretch>
            <a:fillRect/>
          </a:stretch>
        </p:blipFill>
        <p:spPr>
          <a:xfrm>
            <a:off x="4222800" y="3709800"/>
            <a:ext cx="7056000" cy="2646000"/>
          </a:xfrm>
          <a:prstGeom prst="rect">
            <a:avLst/>
          </a:prstGeom>
        </p:spPr>
      </p:pic>
    </p:spTree>
    <p:extLst>
      <p:ext uri="{BB962C8B-B14F-4D97-AF65-F5344CB8AC3E}">
        <p14:creationId xmlns:p14="http://schemas.microsoft.com/office/powerpoint/2010/main" val="3126901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5">
            <a:extLst>
              <a:ext uri="{FF2B5EF4-FFF2-40B4-BE49-F238E27FC236}">
                <a16:creationId xmlns:a16="http://schemas.microsoft.com/office/drawing/2014/main" id="{FE90AC20-7A25-4729-AF8D-9E79559BB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7C3ECBA-BF69-3D6A-60EA-B7E5CA9B0940}"/>
              </a:ext>
            </a:extLst>
          </p:cNvPr>
          <p:cNvSpPr>
            <a:spLocks noGrp="1"/>
          </p:cNvSpPr>
          <p:nvPr>
            <p:ph type="title"/>
          </p:nvPr>
        </p:nvSpPr>
        <p:spPr>
          <a:xfrm>
            <a:off x="544818" y="388799"/>
            <a:ext cx="2854800" cy="6026399"/>
          </a:xfrm>
        </p:spPr>
        <p:txBody>
          <a:bodyPr>
            <a:normAutofit/>
          </a:bodyPr>
          <a:lstStyle/>
          <a:p>
            <a:r>
              <a:rPr lang="tr-TR" sz="3600" b="1" i="0" dirty="0">
                <a:ea typeface="+mj-lt"/>
                <a:cs typeface="+mj-lt"/>
              </a:rPr>
              <a:t>2.3. UYGULAMA </a:t>
            </a:r>
            <a:endParaRPr lang="tr-TR" sz="3600" b="1" dirty="0"/>
          </a:p>
        </p:txBody>
      </p:sp>
      <p:cxnSp>
        <p:nvCxnSpPr>
          <p:cNvPr id="17" name="Straight Connector 17">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92AF085-0326-72B9-8500-B927A3732D6F}"/>
              </a:ext>
            </a:extLst>
          </p:cNvPr>
          <p:cNvSpPr>
            <a:spLocks noGrp="1"/>
          </p:cNvSpPr>
          <p:nvPr>
            <p:ph idx="1"/>
          </p:nvPr>
        </p:nvSpPr>
        <p:spPr>
          <a:xfrm>
            <a:off x="4222800" y="323999"/>
            <a:ext cx="7056000" cy="2905200"/>
          </a:xfrm>
        </p:spPr>
        <p:txBody>
          <a:bodyPr vert="horz" lIns="0" tIns="0" rIns="91440" bIns="0" rtlCol="0">
            <a:normAutofit/>
          </a:bodyPr>
          <a:lstStyle/>
          <a:p>
            <a:pPr marL="449580" indent="-447675"/>
            <a:r>
              <a:rPr lang="tr-TR" dirty="0">
                <a:ea typeface="+mn-lt"/>
                <a:cs typeface="+mn-lt"/>
              </a:rPr>
              <a:t>Yapılan çalışmada ülkemizde yaygın olarak yetiştirilen kiraz meyvesi ele alınmıştır. 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 Aşağıdaki Tablo 1’ de kirazların boyutlarına karşılık gelen sınıflar gösterilmiştir.</a:t>
            </a:r>
            <a:endParaRPr lang="tr-TR">
              <a:ea typeface="+mn-lt"/>
              <a:cs typeface="+mn-lt"/>
            </a:endParaRPr>
          </a:p>
          <a:p>
            <a:pPr marL="449580" indent="-447675"/>
            <a:endParaRPr lang="tr-TR"/>
          </a:p>
        </p:txBody>
      </p:sp>
      <p:pic>
        <p:nvPicPr>
          <p:cNvPr id="4" name="Resim 4" descr="tablo içeren bir resim&#10;&#10;Açıklama otomatik olarak oluşturuldu">
            <a:extLst>
              <a:ext uri="{FF2B5EF4-FFF2-40B4-BE49-F238E27FC236}">
                <a16:creationId xmlns:a16="http://schemas.microsoft.com/office/drawing/2014/main" id="{3F1C7DE6-BEE9-77E9-DEB1-7FFE6006DA34}"/>
              </a:ext>
            </a:extLst>
          </p:cNvPr>
          <p:cNvPicPr>
            <a:picLocks noChangeAspect="1"/>
          </p:cNvPicPr>
          <p:nvPr/>
        </p:nvPicPr>
        <p:blipFill>
          <a:blip r:embed="rId2"/>
          <a:stretch>
            <a:fillRect/>
          </a:stretch>
        </p:blipFill>
        <p:spPr>
          <a:xfrm>
            <a:off x="4349574" y="3646800"/>
            <a:ext cx="6802451" cy="2772000"/>
          </a:xfrm>
          <a:prstGeom prst="rect">
            <a:avLst/>
          </a:prstGeom>
        </p:spPr>
      </p:pic>
    </p:spTree>
    <p:extLst>
      <p:ext uri="{BB962C8B-B14F-4D97-AF65-F5344CB8AC3E}">
        <p14:creationId xmlns:p14="http://schemas.microsoft.com/office/powerpoint/2010/main" val="690398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69660069-3B2A-40F4-AF45-4A8FD596D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6">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2CD52E68-2040-BBE2-2C40-F12E63DC3B2B}"/>
              </a:ext>
            </a:extLst>
          </p:cNvPr>
          <p:cNvSpPr>
            <a:spLocks noGrp="1"/>
          </p:cNvSpPr>
          <p:nvPr>
            <p:ph idx="1"/>
          </p:nvPr>
        </p:nvSpPr>
        <p:spPr>
          <a:xfrm>
            <a:off x="4222800" y="323998"/>
            <a:ext cx="7056000" cy="6091199"/>
          </a:xfrm>
        </p:spPr>
        <p:txBody>
          <a:bodyPr vert="horz" wrap="square" lIns="0" tIns="0" rIns="91440" bIns="0" rtlCol="0" anchor="t">
            <a:normAutofit fontScale="92500" lnSpcReduction="10000"/>
          </a:bodyPr>
          <a:lstStyle/>
          <a:p>
            <a:pPr marL="449580" indent="-447675"/>
            <a:r>
              <a:rPr lang="tr-TR" dirty="0">
                <a:ea typeface="+mn-lt"/>
                <a:cs typeface="+mn-lt"/>
              </a:rPr>
              <a:t>Tablo 1’ de 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Tablo 1’ de belirlenen standartlara göre Matlab programı ile sınıflandırılması yapılmıştır. Kiraz meyvesinin sınıflandırılması için gerekli olan işlem adımları aşağıdaki Şekil 3’de gösterilmiştir.                                          </a:t>
            </a:r>
          </a:p>
          <a:p>
            <a:pPr marL="449580" indent="-447675"/>
            <a:r>
              <a:rPr lang="tr-TR" dirty="0">
                <a:solidFill>
                  <a:srgbClr val="FFFFFF">
                    <a:alpha val="55000"/>
                  </a:srgbClr>
                </a:solidFill>
              </a:rPr>
              <a:t>                                                                                                                           </a:t>
            </a:r>
          </a:p>
          <a:p>
            <a:pPr marL="449580" indent="-447675"/>
            <a:endParaRPr lang="tr-TR" dirty="0">
              <a:solidFill>
                <a:srgbClr val="FFFFFF">
                  <a:alpha val="55000"/>
                </a:srgbClr>
              </a:solidFill>
            </a:endParaRPr>
          </a:p>
          <a:p>
            <a:pPr marL="449580" indent="-447675"/>
            <a:endParaRPr lang="tr-TR" dirty="0">
              <a:solidFill>
                <a:srgbClr val="FFFFFF">
                  <a:alpha val="55000"/>
                </a:srgbClr>
              </a:solidFill>
            </a:endParaRPr>
          </a:p>
          <a:p>
            <a:pPr marL="449580" indent="-447675"/>
            <a:endParaRPr lang="tr-TR" dirty="0">
              <a:solidFill>
                <a:srgbClr val="FFFFFF">
                  <a:alpha val="55000"/>
                </a:srgbClr>
              </a:solidFill>
            </a:endParaRPr>
          </a:p>
          <a:p>
            <a:pPr marL="449580" indent="-447675"/>
            <a:r>
              <a:rPr lang="tr-TR" dirty="0">
                <a:solidFill>
                  <a:srgbClr val="FFFFFF">
                    <a:alpha val="55000"/>
                  </a:srgbClr>
                </a:solidFill>
              </a:rPr>
              <a:t>  </a:t>
            </a:r>
            <a:r>
              <a:rPr lang="tr-TR" dirty="0">
                <a:ea typeface="+mn-lt"/>
                <a:cs typeface="+mn-lt"/>
              </a:rPr>
              <a:t>Yukarıdaki Şekil 3’deki işlem adımlarına göre sınıflandırma işleminin gerçekleşmesi için işlenmemiş resim programa yüklenmelidir. Aşağıdaki Şekil 4’te sınıflandırma için programa yüklenecek olan işlenmemiş resim gösterilmiştir</a:t>
            </a:r>
            <a:endParaRPr lang="tr-TR" dirty="0"/>
          </a:p>
        </p:txBody>
      </p:sp>
      <p:pic>
        <p:nvPicPr>
          <p:cNvPr id="4" name="Resim 4" descr="metin içeren bir resim&#10;&#10;Açıklama otomatik olarak oluşturuldu">
            <a:extLst>
              <a:ext uri="{FF2B5EF4-FFF2-40B4-BE49-F238E27FC236}">
                <a16:creationId xmlns:a16="http://schemas.microsoft.com/office/drawing/2014/main" id="{E8C2FF26-3A95-2288-B3AA-0212FE1D7053}"/>
              </a:ext>
            </a:extLst>
          </p:cNvPr>
          <p:cNvPicPr>
            <a:picLocks noChangeAspect="1"/>
          </p:cNvPicPr>
          <p:nvPr/>
        </p:nvPicPr>
        <p:blipFill>
          <a:blip r:embed="rId2"/>
          <a:stretch>
            <a:fillRect/>
          </a:stretch>
        </p:blipFill>
        <p:spPr>
          <a:xfrm>
            <a:off x="4896929" y="2802004"/>
            <a:ext cx="5172973" cy="1900969"/>
          </a:xfrm>
          <a:prstGeom prst="rect">
            <a:avLst/>
          </a:prstGeom>
        </p:spPr>
      </p:pic>
    </p:spTree>
    <p:extLst>
      <p:ext uri="{BB962C8B-B14F-4D97-AF65-F5344CB8AC3E}">
        <p14:creationId xmlns:p14="http://schemas.microsoft.com/office/powerpoint/2010/main" val="307374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80070-5DB7-B7EB-319A-38F35AADD529}"/>
              </a:ext>
            </a:extLst>
          </p:cNvPr>
          <p:cNvSpPr>
            <a:spLocks noGrp="1"/>
          </p:cNvSpPr>
          <p:nvPr>
            <p:ph type="title"/>
          </p:nvPr>
        </p:nvSpPr>
        <p:spPr>
          <a:xfrm>
            <a:off x="448056" y="388800"/>
            <a:ext cx="11301984" cy="436710"/>
          </a:xfrm>
        </p:spPr>
        <p:txBody>
          <a:bodyPr>
            <a:normAutofit fontScale="90000"/>
          </a:bodyPr>
          <a:lstStyle/>
          <a:p>
            <a:endParaRPr lang="tr-TR"/>
          </a:p>
        </p:txBody>
      </p:sp>
      <p:sp>
        <p:nvSpPr>
          <p:cNvPr id="3" name="İçerik Yer Tutucusu 2">
            <a:extLst>
              <a:ext uri="{FF2B5EF4-FFF2-40B4-BE49-F238E27FC236}">
                <a16:creationId xmlns:a16="http://schemas.microsoft.com/office/drawing/2014/main" id="{64DBFD1D-98CF-71A4-2698-6914D3947129}"/>
              </a:ext>
            </a:extLst>
          </p:cNvPr>
          <p:cNvSpPr>
            <a:spLocks noGrp="1"/>
          </p:cNvSpPr>
          <p:nvPr>
            <p:ph idx="1"/>
          </p:nvPr>
        </p:nvSpPr>
        <p:spPr>
          <a:xfrm>
            <a:off x="444861" y="826687"/>
            <a:ext cx="11465729" cy="4616900"/>
          </a:xfrm>
        </p:spPr>
        <p:txBody>
          <a:bodyPr vert="horz" wrap="square" lIns="0" tIns="0" rIns="91440" bIns="0" rtlCol="0" anchor="t">
            <a:normAutofit/>
          </a:bodyPr>
          <a:lstStyle/>
          <a:p>
            <a:pPr marL="285750" indent="-285750">
              <a:lnSpc>
                <a:spcPct val="130000"/>
              </a:lnSpc>
              <a:spcBef>
                <a:spcPts val="0"/>
              </a:spcBef>
              <a:spcAft>
                <a:spcPts val="600"/>
              </a:spcAft>
              <a:buFont typeface="Calibri Light,Sans-Serif" panose="020F0302020204030204" pitchFamily="34" charset="0"/>
            </a:pPr>
            <a:r>
              <a:rPr lang="en-US" sz="1600" dirty="0" err="1">
                <a:ea typeface="+mn-lt"/>
                <a:cs typeface="+mn-lt"/>
              </a:rPr>
              <a:t>İşlenmiş</a:t>
            </a:r>
            <a:r>
              <a:rPr lang="en-US" sz="1600" dirty="0">
                <a:ea typeface="+mn-lt"/>
                <a:cs typeface="+mn-lt"/>
              </a:rPr>
              <a:t> </a:t>
            </a:r>
            <a:r>
              <a:rPr lang="en-US" sz="1600" dirty="0" err="1">
                <a:ea typeface="+mn-lt"/>
                <a:cs typeface="+mn-lt"/>
              </a:rPr>
              <a:t>olarak</a:t>
            </a:r>
            <a:r>
              <a:rPr lang="en-US" sz="1600" dirty="0">
                <a:ea typeface="+mn-lt"/>
                <a:cs typeface="+mn-lt"/>
              </a:rPr>
              <a:t> </a:t>
            </a:r>
            <a:r>
              <a:rPr lang="en-US" sz="1600" dirty="0" err="1">
                <a:ea typeface="+mn-lt"/>
                <a:cs typeface="+mn-lt"/>
              </a:rPr>
              <a:t>sisteme</a:t>
            </a:r>
            <a:r>
              <a:rPr lang="en-US" sz="1600" dirty="0">
                <a:ea typeface="+mn-lt"/>
                <a:cs typeface="+mn-lt"/>
              </a:rPr>
              <a:t> </a:t>
            </a:r>
            <a:r>
              <a:rPr lang="en-US" sz="1600" dirty="0" err="1">
                <a:ea typeface="+mn-lt"/>
                <a:cs typeface="+mn-lt"/>
              </a:rPr>
              <a:t>yüklenen</a:t>
            </a:r>
            <a:r>
              <a:rPr lang="en-US" sz="1600" dirty="0">
                <a:ea typeface="+mn-lt"/>
                <a:cs typeface="+mn-lt"/>
              </a:rPr>
              <a:t> </a:t>
            </a:r>
            <a:r>
              <a:rPr lang="en-US" sz="1600" dirty="0" err="1">
                <a:ea typeface="+mn-lt"/>
                <a:cs typeface="+mn-lt"/>
              </a:rPr>
              <a:t>resim</a:t>
            </a:r>
            <a:r>
              <a:rPr lang="en-US" sz="1600" dirty="0">
                <a:ea typeface="+mn-lt"/>
                <a:cs typeface="+mn-lt"/>
              </a:rPr>
              <a:t> </a:t>
            </a:r>
            <a:r>
              <a:rPr lang="en-US" sz="1600" dirty="0" err="1">
                <a:ea typeface="+mn-lt"/>
                <a:cs typeface="+mn-lt"/>
              </a:rPr>
              <a:t>siyah</a:t>
            </a:r>
            <a:r>
              <a:rPr lang="en-US" sz="1600" dirty="0">
                <a:ea typeface="+mn-lt"/>
                <a:cs typeface="+mn-lt"/>
              </a:rPr>
              <a:t>- </a:t>
            </a:r>
            <a:r>
              <a:rPr lang="en-US" sz="1600" dirty="0" err="1">
                <a:ea typeface="+mn-lt"/>
                <a:cs typeface="+mn-lt"/>
              </a:rPr>
              <a:t>beyaz</a:t>
            </a:r>
            <a:r>
              <a:rPr lang="en-US" sz="1600" dirty="0">
                <a:ea typeface="+mn-lt"/>
                <a:cs typeface="+mn-lt"/>
              </a:rPr>
              <a:t> </a:t>
            </a:r>
            <a:r>
              <a:rPr lang="en-US" sz="1600" dirty="0" err="1">
                <a:ea typeface="+mn-lt"/>
                <a:cs typeface="+mn-lt"/>
              </a:rPr>
              <a:t>piksellere</a:t>
            </a:r>
            <a:r>
              <a:rPr lang="en-US" sz="1600" dirty="0">
                <a:ea typeface="+mn-lt"/>
                <a:cs typeface="+mn-lt"/>
              </a:rPr>
              <a:t> </a:t>
            </a:r>
            <a:r>
              <a:rPr lang="en-US" sz="1600" dirty="0" err="1">
                <a:ea typeface="+mn-lt"/>
                <a:cs typeface="+mn-lt"/>
              </a:rPr>
              <a:t>dönüştürülmektedir</a:t>
            </a:r>
            <a:r>
              <a:rPr lang="en-US" sz="1600" dirty="0">
                <a:ea typeface="+mn-lt"/>
                <a:cs typeface="+mn-lt"/>
              </a:rPr>
              <a:t>. </a:t>
            </a:r>
            <a:r>
              <a:rPr lang="en-US" sz="1600" dirty="0" err="1">
                <a:ea typeface="+mn-lt"/>
                <a:cs typeface="+mn-lt"/>
              </a:rPr>
              <a:t>Resmin</a:t>
            </a:r>
            <a:r>
              <a:rPr lang="en-US" sz="1600" dirty="0">
                <a:ea typeface="+mn-lt"/>
                <a:cs typeface="+mn-lt"/>
              </a:rPr>
              <a:t> </a:t>
            </a:r>
            <a:r>
              <a:rPr lang="en-US" sz="1600" dirty="0" err="1">
                <a:ea typeface="+mn-lt"/>
                <a:cs typeface="+mn-lt"/>
              </a:rPr>
              <a:t>siyah-beyaz</a:t>
            </a:r>
            <a:r>
              <a:rPr lang="en-US" sz="1600" dirty="0">
                <a:ea typeface="+mn-lt"/>
                <a:cs typeface="+mn-lt"/>
              </a:rPr>
              <a:t> </a:t>
            </a:r>
            <a:r>
              <a:rPr lang="en-US" sz="1600" dirty="0" err="1">
                <a:ea typeface="+mn-lt"/>
                <a:cs typeface="+mn-lt"/>
              </a:rPr>
              <a:t>piksellere</a:t>
            </a:r>
            <a:r>
              <a:rPr lang="en-US" sz="1600" dirty="0">
                <a:ea typeface="+mn-lt"/>
                <a:cs typeface="+mn-lt"/>
              </a:rPr>
              <a:t> </a:t>
            </a:r>
            <a:r>
              <a:rPr lang="en-US" sz="1600" dirty="0" err="1">
                <a:ea typeface="+mn-lt"/>
                <a:cs typeface="+mn-lt"/>
              </a:rPr>
              <a:t>yani</a:t>
            </a:r>
            <a:r>
              <a:rPr lang="en-US" sz="1600" dirty="0">
                <a:ea typeface="+mn-lt"/>
                <a:cs typeface="+mn-lt"/>
              </a:rPr>
              <a:t> binary </a:t>
            </a:r>
            <a:r>
              <a:rPr lang="en-US" sz="1600" dirty="0" err="1">
                <a:ea typeface="+mn-lt"/>
                <a:cs typeface="+mn-lt"/>
              </a:rPr>
              <a:t>moda</a:t>
            </a:r>
            <a:r>
              <a:rPr lang="en-US" sz="1600" dirty="0">
                <a:ea typeface="+mn-lt"/>
                <a:cs typeface="+mn-lt"/>
              </a:rPr>
              <a:t> </a:t>
            </a:r>
            <a:r>
              <a:rPr lang="en-US" sz="1600" dirty="0" err="1">
                <a:ea typeface="+mn-lt"/>
                <a:cs typeface="+mn-lt"/>
              </a:rPr>
              <a:t>dönüştürülmesi</a:t>
            </a:r>
            <a:r>
              <a:rPr lang="en-US" sz="1600" dirty="0">
                <a:ea typeface="+mn-lt"/>
                <a:cs typeface="+mn-lt"/>
              </a:rPr>
              <a:t> </a:t>
            </a:r>
            <a:r>
              <a:rPr lang="en-US" sz="1600" dirty="0" err="1">
                <a:ea typeface="+mn-lt"/>
                <a:cs typeface="+mn-lt"/>
              </a:rPr>
              <a:t>iki</a:t>
            </a:r>
            <a:r>
              <a:rPr lang="en-US" sz="1600" dirty="0">
                <a:ea typeface="+mn-lt"/>
                <a:cs typeface="+mn-lt"/>
              </a:rPr>
              <a:t> </a:t>
            </a:r>
            <a:r>
              <a:rPr lang="en-US" sz="1600" dirty="0" err="1">
                <a:ea typeface="+mn-lt"/>
                <a:cs typeface="+mn-lt"/>
              </a:rPr>
              <a:t>aşamada</a:t>
            </a:r>
            <a:r>
              <a:rPr lang="en-US" sz="1600" dirty="0">
                <a:ea typeface="+mn-lt"/>
                <a:cs typeface="+mn-lt"/>
              </a:rPr>
              <a:t> </a:t>
            </a:r>
            <a:r>
              <a:rPr lang="en-US" sz="1600" dirty="0" err="1">
                <a:ea typeface="+mn-lt"/>
                <a:cs typeface="+mn-lt"/>
              </a:rPr>
              <a:t>gerçekleşmektedir</a:t>
            </a:r>
            <a:r>
              <a:rPr lang="en-US" sz="1600" dirty="0">
                <a:ea typeface="+mn-lt"/>
                <a:cs typeface="+mn-lt"/>
              </a:rPr>
              <a:t>. İlk </a:t>
            </a:r>
            <a:r>
              <a:rPr lang="en-US" sz="1600" dirty="0" err="1">
                <a:ea typeface="+mn-lt"/>
                <a:cs typeface="+mn-lt"/>
              </a:rPr>
              <a:t>aşamada</a:t>
            </a:r>
            <a:r>
              <a:rPr lang="en-US" sz="1600" dirty="0">
                <a:ea typeface="+mn-lt"/>
                <a:cs typeface="+mn-lt"/>
              </a:rPr>
              <a:t> </a:t>
            </a:r>
            <a:r>
              <a:rPr lang="en-US" sz="1600" dirty="0" err="1">
                <a:ea typeface="+mn-lt"/>
                <a:cs typeface="+mn-lt"/>
              </a:rPr>
              <a:t>resmin</a:t>
            </a:r>
            <a:r>
              <a:rPr lang="en-US" sz="1600" dirty="0">
                <a:ea typeface="+mn-lt"/>
                <a:cs typeface="+mn-lt"/>
              </a:rPr>
              <a:t> </a:t>
            </a:r>
            <a:r>
              <a:rPr lang="en-US" sz="1600" dirty="0" err="1">
                <a:ea typeface="+mn-lt"/>
                <a:cs typeface="+mn-lt"/>
              </a:rPr>
              <a:t>arka</a:t>
            </a:r>
            <a:r>
              <a:rPr lang="en-US" sz="1600" dirty="0">
                <a:ea typeface="+mn-lt"/>
                <a:cs typeface="+mn-lt"/>
              </a:rPr>
              <a:t> </a:t>
            </a:r>
            <a:r>
              <a:rPr lang="en-US" sz="1600" dirty="0" err="1">
                <a:ea typeface="+mn-lt"/>
                <a:cs typeface="+mn-lt"/>
              </a:rPr>
              <a:t>planı</a:t>
            </a:r>
            <a:r>
              <a:rPr lang="en-US" sz="1600" dirty="0">
                <a:ea typeface="+mn-lt"/>
                <a:cs typeface="+mn-lt"/>
              </a:rPr>
              <a:t> </a:t>
            </a:r>
            <a:r>
              <a:rPr lang="en-US" sz="1600" dirty="0" err="1">
                <a:ea typeface="+mn-lt"/>
                <a:cs typeface="+mn-lt"/>
              </a:rPr>
              <a:t>beyaza</a:t>
            </a:r>
            <a:r>
              <a:rPr lang="en-US" sz="1600" dirty="0">
                <a:ea typeface="+mn-lt"/>
                <a:cs typeface="+mn-lt"/>
              </a:rPr>
              <a:t> </a:t>
            </a:r>
            <a:r>
              <a:rPr lang="en-US" sz="1600" dirty="0" err="1">
                <a:ea typeface="+mn-lt"/>
                <a:cs typeface="+mn-lt"/>
              </a:rPr>
              <a:t>kirazlar</a:t>
            </a:r>
            <a:r>
              <a:rPr lang="en-US" sz="1600" dirty="0">
                <a:ea typeface="+mn-lt"/>
                <a:cs typeface="+mn-lt"/>
              </a:rPr>
              <a:t> </a:t>
            </a:r>
            <a:r>
              <a:rPr lang="en-US" sz="1600" dirty="0" err="1">
                <a:ea typeface="+mn-lt"/>
                <a:cs typeface="+mn-lt"/>
              </a:rPr>
              <a:t>ise</a:t>
            </a:r>
            <a:r>
              <a:rPr lang="en-US" sz="1600" dirty="0">
                <a:ea typeface="+mn-lt"/>
                <a:cs typeface="+mn-lt"/>
              </a:rPr>
              <a:t> </a:t>
            </a:r>
            <a:r>
              <a:rPr lang="en-US" sz="1600" dirty="0" err="1">
                <a:ea typeface="+mn-lt"/>
                <a:cs typeface="+mn-lt"/>
              </a:rPr>
              <a:t>siyaha</a:t>
            </a:r>
            <a:r>
              <a:rPr lang="en-US" sz="1600" dirty="0">
                <a:ea typeface="+mn-lt"/>
                <a:cs typeface="+mn-lt"/>
              </a:rPr>
              <a:t> </a:t>
            </a:r>
            <a:r>
              <a:rPr lang="en-US" sz="1600" dirty="0" err="1">
                <a:ea typeface="+mn-lt"/>
                <a:cs typeface="+mn-lt"/>
              </a:rPr>
              <a:t>dönüştürülmektedir</a:t>
            </a:r>
            <a:r>
              <a:rPr lang="en-US" sz="1600" dirty="0">
                <a:ea typeface="+mn-lt"/>
                <a:cs typeface="+mn-lt"/>
              </a:rPr>
              <a:t>. </a:t>
            </a:r>
            <a:r>
              <a:rPr lang="en-US" sz="1600" dirty="0" err="1">
                <a:ea typeface="+mn-lt"/>
                <a:cs typeface="+mn-lt"/>
              </a:rPr>
              <a:t>İkinci</a:t>
            </a:r>
            <a:r>
              <a:rPr lang="en-US" sz="1600" dirty="0">
                <a:ea typeface="+mn-lt"/>
                <a:cs typeface="+mn-lt"/>
              </a:rPr>
              <a:t> </a:t>
            </a:r>
            <a:r>
              <a:rPr lang="en-US" sz="1600" dirty="0" err="1">
                <a:ea typeface="+mn-lt"/>
                <a:cs typeface="+mn-lt"/>
              </a:rPr>
              <a:t>aşamada</a:t>
            </a:r>
            <a:r>
              <a:rPr lang="en-US" sz="1600" dirty="0">
                <a:ea typeface="+mn-lt"/>
                <a:cs typeface="+mn-lt"/>
              </a:rPr>
              <a:t> </a:t>
            </a:r>
            <a:r>
              <a:rPr lang="en-US" sz="1600" dirty="0" err="1">
                <a:ea typeface="+mn-lt"/>
                <a:cs typeface="+mn-lt"/>
              </a:rPr>
              <a:t>ise</a:t>
            </a:r>
            <a:r>
              <a:rPr lang="en-US" sz="1600" dirty="0">
                <a:ea typeface="+mn-lt"/>
                <a:cs typeface="+mn-lt"/>
              </a:rPr>
              <a:t> binary </a:t>
            </a:r>
            <a:r>
              <a:rPr lang="en-US" sz="1600" dirty="0" err="1">
                <a:ea typeface="+mn-lt"/>
                <a:cs typeface="+mn-lt"/>
              </a:rPr>
              <a:t>moddaki</a:t>
            </a:r>
            <a:r>
              <a:rPr lang="en-US" sz="1600" dirty="0">
                <a:ea typeface="+mn-lt"/>
                <a:cs typeface="+mn-lt"/>
              </a:rPr>
              <a:t> </a:t>
            </a:r>
            <a:r>
              <a:rPr lang="en-US" sz="1600" dirty="0" err="1">
                <a:ea typeface="+mn-lt"/>
                <a:cs typeface="+mn-lt"/>
              </a:rPr>
              <a:t>resim</a:t>
            </a:r>
            <a:r>
              <a:rPr lang="en-US" sz="1600" dirty="0">
                <a:ea typeface="+mn-lt"/>
                <a:cs typeface="+mn-lt"/>
              </a:rPr>
              <a:t> Matlab </a:t>
            </a:r>
            <a:r>
              <a:rPr lang="en-US" sz="1600" dirty="0" err="1">
                <a:ea typeface="+mn-lt"/>
                <a:cs typeface="+mn-lt"/>
              </a:rPr>
              <a:t>bwboundaries</a:t>
            </a:r>
            <a:r>
              <a:rPr lang="en-US" sz="1600" dirty="0">
                <a:ea typeface="+mn-lt"/>
                <a:cs typeface="+mn-lt"/>
              </a:rPr>
              <a:t> </a:t>
            </a:r>
            <a:r>
              <a:rPr lang="en-US" sz="1600" dirty="0" err="1">
                <a:ea typeface="+mn-lt"/>
                <a:cs typeface="+mn-lt"/>
              </a:rPr>
              <a:t>komutu</a:t>
            </a:r>
            <a:r>
              <a:rPr lang="en-US" sz="1600" dirty="0">
                <a:ea typeface="+mn-lt"/>
                <a:cs typeface="+mn-lt"/>
              </a:rPr>
              <a:t> </a:t>
            </a:r>
            <a:r>
              <a:rPr lang="en-US" sz="1600" dirty="0" err="1">
                <a:ea typeface="+mn-lt"/>
                <a:cs typeface="+mn-lt"/>
              </a:rPr>
              <a:t>ile</a:t>
            </a:r>
            <a:r>
              <a:rPr lang="en-US" sz="1600" dirty="0">
                <a:ea typeface="+mn-lt"/>
                <a:cs typeface="+mn-lt"/>
              </a:rPr>
              <a:t> </a:t>
            </a:r>
            <a:r>
              <a:rPr lang="en-US" sz="1600" dirty="0" err="1">
                <a:ea typeface="+mn-lt"/>
                <a:cs typeface="+mn-lt"/>
              </a:rPr>
              <a:t>ters</a:t>
            </a:r>
            <a:r>
              <a:rPr lang="en-US" sz="1600" dirty="0">
                <a:ea typeface="+mn-lt"/>
                <a:cs typeface="+mn-lt"/>
              </a:rPr>
              <a:t> </a:t>
            </a:r>
            <a:r>
              <a:rPr lang="en-US" sz="1600" dirty="0" err="1">
                <a:ea typeface="+mn-lt"/>
                <a:cs typeface="+mn-lt"/>
              </a:rPr>
              <a:t>çevrilerek</a:t>
            </a:r>
            <a:r>
              <a:rPr lang="en-US" sz="1600" dirty="0">
                <a:ea typeface="+mn-lt"/>
                <a:cs typeface="+mn-lt"/>
              </a:rPr>
              <a:t> </a:t>
            </a:r>
            <a:r>
              <a:rPr lang="en-US" sz="1600" dirty="0" err="1">
                <a:ea typeface="+mn-lt"/>
                <a:cs typeface="+mn-lt"/>
              </a:rPr>
              <a:t>arka</a:t>
            </a:r>
            <a:r>
              <a:rPr lang="en-US" sz="1600" dirty="0">
                <a:ea typeface="+mn-lt"/>
                <a:cs typeface="+mn-lt"/>
              </a:rPr>
              <a:t> plan </a:t>
            </a:r>
            <a:r>
              <a:rPr lang="en-US" sz="1600" dirty="0" err="1">
                <a:ea typeface="+mn-lt"/>
                <a:cs typeface="+mn-lt"/>
              </a:rPr>
              <a:t>siyaha</a:t>
            </a:r>
            <a:r>
              <a:rPr lang="en-US" sz="1600" dirty="0">
                <a:ea typeface="+mn-lt"/>
                <a:cs typeface="+mn-lt"/>
              </a:rPr>
              <a:t> </a:t>
            </a:r>
            <a:r>
              <a:rPr lang="en-US" sz="1600" dirty="0" err="1">
                <a:ea typeface="+mn-lt"/>
                <a:cs typeface="+mn-lt"/>
              </a:rPr>
              <a:t>sınıflandırılacak</a:t>
            </a:r>
            <a:r>
              <a:rPr lang="en-US" sz="1600" dirty="0">
                <a:ea typeface="+mn-lt"/>
                <a:cs typeface="+mn-lt"/>
              </a:rPr>
              <a:t> </a:t>
            </a:r>
            <a:r>
              <a:rPr lang="en-US" sz="1600" dirty="0" err="1">
                <a:ea typeface="+mn-lt"/>
                <a:cs typeface="+mn-lt"/>
              </a:rPr>
              <a:t>olan</a:t>
            </a:r>
            <a:r>
              <a:rPr lang="en-US" sz="1600" dirty="0">
                <a:ea typeface="+mn-lt"/>
                <a:cs typeface="+mn-lt"/>
              </a:rPr>
              <a:t> </a:t>
            </a:r>
            <a:r>
              <a:rPr lang="en-US" sz="1600" dirty="0" err="1">
                <a:ea typeface="+mn-lt"/>
                <a:cs typeface="+mn-lt"/>
              </a:rPr>
              <a:t>kirazlar</a:t>
            </a:r>
            <a:r>
              <a:rPr lang="en-US" sz="1600" dirty="0">
                <a:ea typeface="+mn-lt"/>
                <a:cs typeface="+mn-lt"/>
              </a:rPr>
              <a:t> </a:t>
            </a:r>
            <a:r>
              <a:rPr lang="en-US" sz="1600" dirty="0" err="1">
                <a:ea typeface="+mn-lt"/>
                <a:cs typeface="+mn-lt"/>
              </a:rPr>
              <a:t>beyaza</a:t>
            </a:r>
            <a:r>
              <a:rPr lang="en-US" sz="1600" dirty="0">
                <a:ea typeface="+mn-lt"/>
                <a:cs typeface="+mn-lt"/>
              </a:rPr>
              <a:t> </a:t>
            </a:r>
            <a:r>
              <a:rPr lang="en-US" sz="1600" dirty="0" err="1">
                <a:ea typeface="+mn-lt"/>
                <a:cs typeface="+mn-lt"/>
              </a:rPr>
              <a:t>dönüştürülmektedir</a:t>
            </a:r>
            <a:r>
              <a:rPr lang="en-US" sz="1600" dirty="0">
                <a:ea typeface="+mn-lt"/>
                <a:cs typeface="+mn-lt"/>
              </a:rPr>
              <a:t>. </a:t>
            </a:r>
            <a:r>
              <a:rPr lang="en-US" sz="1600" dirty="0" err="1">
                <a:ea typeface="+mn-lt"/>
                <a:cs typeface="+mn-lt"/>
              </a:rPr>
              <a:t>Aşağıdaki</a:t>
            </a:r>
            <a:r>
              <a:rPr lang="en-US" sz="1600" dirty="0">
                <a:ea typeface="+mn-lt"/>
                <a:cs typeface="+mn-lt"/>
              </a:rPr>
              <a:t> </a:t>
            </a:r>
            <a:r>
              <a:rPr lang="en-US" sz="1600" dirty="0" err="1">
                <a:ea typeface="+mn-lt"/>
                <a:cs typeface="+mn-lt"/>
              </a:rPr>
              <a:t>Şekil</a:t>
            </a:r>
            <a:r>
              <a:rPr lang="en-US" sz="1600" dirty="0">
                <a:ea typeface="+mn-lt"/>
                <a:cs typeface="+mn-lt"/>
              </a:rPr>
              <a:t> 5’de </a:t>
            </a:r>
            <a:r>
              <a:rPr lang="en-US" sz="1600" dirty="0" err="1">
                <a:ea typeface="+mn-lt"/>
                <a:cs typeface="+mn-lt"/>
              </a:rPr>
              <a:t>resmin</a:t>
            </a:r>
            <a:r>
              <a:rPr lang="en-US" sz="1600" dirty="0">
                <a:ea typeface="+mn-lt"/>
                <a:cs typeface="+mn-lt"/>
              </a:rPr>
              <a:t> </a:t>
            </a:r>
            <a:r>
              <a:rPr lang="en-US" sz="1600" dirty="0" err="1">
                <a:ea typeface="+mn-lt"/>
                <a:cs typeface="+mn-lt"/>
              </a:rPr>
              <a:t>siyah-beyaz</a:t>
            </a:r>
            <a:r>
              <a:rPr lang="en-US" sz="1600" dirty="0">
                <a:ea typeface="+mn-lt"/>
                <a:cs typeface="+mn-lt"/>
              </a:rPr>
              <a:t> </a:t>
            </a:r>
            <a:r>
              <a:rPr lang="en-US" sz="1600" dirty="0" err="1">
                <a:ea typeface="+mn-lt"/>
                <a:cs typeface="+mn-lt"/>
              </a:rPr>
              <a:t>piksellere</a:t>
            </a:r>
            <a:r>
              <a:rPr lang="en-US" sz="1600" dirty="0">
                <a:ea typeface="+mn-lt"/>
                <a:cs typeface="+mn-lt"/>
              </a:rPr>
              <a:t> </a:t>
            </a:r>
            <a:r>
              <a:rPr lang="en-US" sz="1600" dirty="0" err="1">
                <a:ea typeface="+mn-lt"/>
                <a:cs typeface="+mn-lt"/>
              </a:rPr>
              <a:t>dönüştürülmüş</a:t>
            </a:r>
            <a:r>
              <a:rPr lang="en-US" sz="1600" dirty="0">
                <a:ea typeface="+mn-lt"/>
                <a:cs typeface="+mn-lt"/>
              </a:rPr>
              <a:t> </a:t>
            </a:r>
            <a:r>
              <a:rPr lang="en-US" sz="1600" dirty="0" err="1">
                <a:ea typeface="+mn-lt"/>
                <a:cs typeface="+mn-lt"/>
              </a:rPr>
              <a:t>hali</a:t>
            </a:r>
            <a:r>
              <a:rPr lang="en-US" sz="1600" dirty="0">
                <a:ea typeface="+mn-lt"/>
                <a:cs typeface="+mn-lt"/>
              </a:rPr>
              <a:t> </a:t>
            </a:r>
            <a:r>
              <a:rPr lang="en-US" sz="1600" dirty="0" err="1">
                <a:ea typeface="+mn-lt"/>
                <a:cs typeface="+mn-lt"/>
              </a:rPr>
              <a:t>gösterilmiştir</a:t>
            </a:r>
            <a:endParaRPr lang="en-US" sz="1600">
              <a:solidFill>
                <a:srgbClr val="FFFFFF">
                  <a:alpha val="55000"/>
                </a:srgbClr>
              </a:solidFill>
              <a:ea typeface="+mn-lt"/>
              <a:cs typeface="+mn-lt"/>
            </a:endParaRPr>
          </a:p>
          <a:p>
            <a:pPr marL="285750" indent="-285750">
              <a:lnSpc>
                <a:spcPct val="130000"/>
              </a:lnSpc>
              <a:spcBef>
                <a:spcPts val="0"/>
              </a:spcBef>
              <a:spcAft>
                <a:spcPts val="600"/>
              </a:spcAft>
              <a:buFont typeface="Calibri Light,Sans-Serif" panose="020F0302020204030204" pitchFamily="34" charset="0"/>
            </a:pPr>
            <a:r>
              <a:rPr lang="en-US" sz="1600" dirty="0">
                <a:ea typeface="+mn-lt"/>
                <a:cs typeface="+mn-lt"/>
              </a:rPr>
              <a:t>Resim </a:t>
            </a:r>
            <a:r>
              <a:rPr lang="en-US" sz="1600" dirty="0" err="1">
                <a:ea typeface="+mn-lt"/>
                <a:cs typeface="+mn-lt"/>
              </a:rPr>
              <a:t>siyah-beyaz</a:t>
            </a:r>
            <a:r>
              <a:rPr lang="en-US" sz="1600" dirty="0">
                <a:ea typeface="+mn-lt"/>
                <a:cs typeface="+mn-lt"/>
              </a:rPr>
              <a:t> </a:t>
            </a:r>
            <a:r>
              <a:rPr lang="en-US" sz="1600" dirty="0" err="1">
                <a:ea typeface="+mn-lt"/>
                <a:cs typeface="+mn-lt"/>
              </a:rPr>
              <a:t>piksellere</a:t>
            </a:r>
            <a:r>
              <a:rPr lang="en-US" sz="1600" dirty="0">
                <a:ea typeface="+mn-lt"/>
                <a:cs typeface="+mn-lt"/>
              </a:rPr>
              <a:t> </a:t>
            </a:r>
            <a:r>
              <a:rPr lang="en-US" sz="1600" dirty="0" err="1">
                <a:ea typeface="+mn-lt"/>
                <a:cs typeface="+mn-lt"/>
              </a:rPr>
              <a:t>dönüştürülüp</a:t>
            </a:r>
            <a:r>
              <a:rPr lang="en-US" sz="1600" dirty="0">
                <a:ea typeface="+mn-lt"/>
                <a:cs typeface="+mn-lt"/>
              </a:rPr>
              <a:t> </a:t>
            </a:r>
            <a:r>
              <a:rPr lang="en-US" sz="1600" dirty="0" err="1">
                <a:ea typeface="+mn-lt"/>
                <a:cs typeface="+mn-lt"/>
              </a:rPr>
              <a:t>ters</a:t>
            </a:r>
            <a:r>
              <a:rPr lang="en-US" sz="1600" dirty="0">
                <a:ea typeface="+mn-lt"/>
                <a:cs typeface="+mn-lt"/>
              </a:rPr>
              <a:t> </a:t>
            </a:r>
            <a:r>
              <a:rPr lang="en-US" sz="1600" dirty="0" err="1">
                <a:ea typeface="+mn-lt"/>
                <a:cs typeface="+mn-lt"/>
              </a:rPr>
              <a:t>çevirme</a:t>
            </a:r>
            <a:r>
              <a:rPr lang="en-US" sz="1600" dirty="0">
                <a:ea typeface="+mn-lt"/>
                <a:cs typeface="+mn-lt"/>
              </a:rPr>
              <a:t> </a:t>
            </a:r>
            <a:r>
              <a:rPr lang="en-US" sz="1600" dirty="0" err="1">
                <a:ea typeface="+mn-lt"/>
                <a:cs typeface="+mn-lt"/>
              </a:rPr>
              <a:t>işlemi</a:t>
            </a:r>
            <a:r>
              <a:rPr lang="en-US" sz="1600" dirty="0">
                <a:ea typeface="+mn-lt"/>
                <a:cs typeface="+mn-lt"/>
              </a:rPr>
              <a:t> </a:t>
            </a:r>
            <a:r>
              <a:rPr lang="en-US" sz="1600" dirty="0" err="1">
                <a:ea typeface="+mn-lt"/>
                <a:cs typeface="+mn-lt"/>
              </a:rPr>
              <a:t>uygulandıktan</a:t>
            </a:r>
            <a:r>
              <a:rPr lang="en-US" sz="1600" dirty="0">
                <a:ea typeface="+mn-lt"/>
                <a:cs typeface="+mn-lt"/>
              </a:rPr>
              <a:t> </a:t>
            </a:r>
            <a:r>
              <a:rPr lang="en-US" sz="1600" dirty="0" err="1">
                <a:ea typeface="+mn-lt"/>
                <a:cs typeface="+mn-lt"/>
              </a:rPr>
              <a:t>sonra</a:t>
            </a:r>
            <a:r>
              <a:rPr lang="en-US" sz="1600" dirty="0">
                <a:ea typeface="+mn-lt"/>
                <a:cs typeface="+mn-lt"/>
              </a:rPr>
              <a:t> </a:t>
            </a:r>
            <a:r>
              <a:rPr lang="en-US" sz="1600" dirty="0" err="1">
                <a:ea typeface="+mn-lt"/>
                <a:cs typeface="+mn-lt"/>
              </a:rPr>
              <a:t>resimde</a:t>
            </a:r>
            <a:r>
              <a:rPr lang="en-US" sz="1600" dirty="0">
                <a:ea typeface="+mn-lt"/>
                <a:cs typeface="+mn-lt"/>
              </a:rPr>
              <a:t> </a:t>
            </a:r>
            <a:r>
              <a:rPr lang="en-US" sz="1600" dirty="0" err="1">
                <a:ea typeface="+mn-lt"/>
                <a:cs typeface="+mn-lt"/>
              </a:rPr>
              <a:t>bulunan</a:t>
            </a:r>
            <a:r>
              <a:rPr lang="en-US" sz="1600" dirty="0">
                <a:ea typeface="+mn-lt"/>
                <a:cs typeface="+mn-lt"/>
              </a:rPr>
              <a:t> </a:t>
            </a:r>
            <a:r>
              <a:rPr lang="en-US" sz="1600" dirty="0" err="1">
                <a:ea typeface="+mn-lt"/>
                <a:cs typeface="+mn-lt"/>
              </a:rPr>
              <a:t>belirli</a:t>
            </a:r>
            <a:r>
              <a:rPr lang="en-US" sz="1600" dirty="0">
                <a:ea typeface="+mn-lt"/>
                <a:cs typeface="+mn-lt"/>
              </a:rPr>
              <a:t> </a:t>
            </a:r>
            <a:r>
              <a:rPr lang="en-US" sz="1600" dirty="0" err="1">
                <a:ea typeface="+mn-lt"/>
                <a:cs typeface="+mn-lt"/>
              </a:rPr>
              <a:t>boyutun</a:t>
            </a:r>
            <a:r>
              <a:rPr lang="en-US" sz="1600" dirty="0">
                <a:ea typeface="+mn-lt"/>
                <a:cs typeface="+mn-lt"/>
              </a:rPr>
              <a:t> </a:t>
            </a:r>
            <a:r>
              <a:rPr lang="en-US" sz="1600" dirty="0" err="1">
                <a:ea typeface="+mn-lt"/>
                <a:cs typeface="+mn-lt"/>
              </a:rPr>
              <a:t>altındaki</a:t>
            </a:r>
            <a:r>
              <a:rPr lang="en-US" sz="1600" dirty="0">
                <a:ea typeface="+mn-lt"/>
                <a:cs typeface="+mn-lt"/>
              </a:rPr>
              <a:t> </a:t>
            </a:r>
            <a:r>
              <a:rPr lang="en-US" sz="1600" dirty="0" err="1">
                <a:ea typeface="+mn-lt"/>
                <a:cs typeface="+mn-lt"/>
              </a:rPr>
              <a:t>gürültü</a:t>
            </a:r>
            <a:r>
              <a:rPr lang="en-US" sz="1600" dirty="0">
                <a:ea typeface="+mn-lt"/>
                <a:cs typeface="+mn-lt"/>
              </a:rPr>
              <a:t> </a:t>
            </a:r>
            <a:r>
              <a:rPr lang="en-US" sz="1600" dirty="0" err="1">
                <a:ea typeface="+mn-lt"/>
                <a:cs typeface="+mn-lt"/>
              </a:rPr>
              <a:t>olarak</a:t>
            </a:r>
            <a:r>
              <a:rPr lang="en-US" sz="1600" dirty="0">
                <a:ea typeface="+mn-lt"/>
                <a:cs typeface="+mn-lt"/>
              </a:rPr>
              <a:t> </a:t>
            </a:r>
            <a:r>
              <a:rPr lang="en-US" sz="1600" dirty="0" err="1">
                <a:ea typeface="+mn-lt"/>
                <a:cs typeface="+mn-lt"/>
              </a:rPr>
              <a:t>tabir</a:t>
            </a:r>
            <a:r>
              <a:rPr lang="en-US" sz="1600" dirty="0">
                <a:ea typeface="+mn-lt"/>
                <a:cs typeface="+mn-lt"/>
              </a:rPr>
              <a:t> </a:t>
            </a:r>
            <a:r>
              <a:rPr lang="en-US" sz="1600" dirty="0" err="1">
                <a:ea typeface="+mn-lt"/>
                <a:cs typeface="+mn-lt"/>
              </a:rPr>
              <a:t>edilen</a:t>
            </a:r>
            <a:r>
              <a:rPr lang="en-US" sz="1600" dirty="0">
                <a:ea typeface="+mn-lt"/>
                <a:cs typeface="+mn-lt"/>
              </a:rPr>
              <a:t> </a:t>
            </a:r>
            <a:r>
              <a:rPr lang="en-US" sz="1600" dirty="0" err="1">
                <a:ea typeface="+mn-lt"/>
                <a:cs typeface="+mn-lt"/>
              </a:rPr>
              <a:t>nesneler</a:t>
            </a:r>
            <a:r>
              <a:rPr lang="en-US" sz="1600" dirty="0">
                <a:ea typeface="+mn-lt"/>
                <a:cs typeface="+mn-lt"/>
              </a:rPr>
              <a:t> Matlab </a:t>
            </a:r>
            <a:r>
              <a:rPr lang="en-US" sz="1600" dirty="0" err="1">
                <a:ea typeface="+mn-lt"/>
                <a:cs typeface="+mn-lt"/>
              </a:rPr>
              <a:t>bwareaopen</a:t>
            </a:r>
            <a:r>
              <a:rPr lang="en-US" sz="1600" dirty="0">
                <a:ea typeface="+mn-lt"/>
                <a:cs typeface="+mn-lt"/>
              </a:rPr>
              <a:t> </a:t>
            </a:r>
            <a:r>
              <a:rPr lang="en-US" sz="1600" dirty="0" err="1">
                <a:ea typeface="+mn-lt"/>
                <a:cs typeface="+mn-lt"/>
              </a:rPr>
              <a:t>komutu</a:t>
            </a:r>
            <a:r>
              <a:rPr lang="en-US" sz="1600" dirty="0">
                <a:ea typeface="+mn-lt"/>
                <a:cs typeface="+mn-lt"/>
              </a:rPr>
              <a:t> </a:t>
            </a:r>
            <a:r>
              <a:rPr lang="en-US" sz="1600" dirty="0" err="1">
                <a:ea typeface="+mn-lt"/>
                <a:cs typeface="+mn-lt"/>
              </a:rPr>
              <a:t>ile</a:t>
            </a:r>
            <a:r>
              <a:rPr lang="en-US" sz="1600" dirty="0">
                <a:ea typeface="+mn-lt"/>
                <a:cs typeface="+mn-lt"/>
              </a:rPr>
              <a:t> </a:t>
            </a:r>
            <a:r>
              <a:rPr lang="en-US" sz="1600" dirty="0" err="1">
                <a:ea typeface="+mn-lt"/>
                <a:cs typeface="+mn-lt"/>
              </a:rPr>
              <a:t>kaldırılmıştır</a:t>
            </a:r>
            <a:r>
              <a:rPr lang="en-US" sz="1600" dirty="0">
                <a:ea typeface="+mn-lt"/>
                <a:cs typeface="+mn-lt"/>
              </a:rPr>
              <a:t>. Daha </a:t>
            </a:r>
            <a:r>
              <a:rPr lang="en-US" sz="1600" dirty="0" err="1">
                <a:ea typeface="+mn-lt"/>
                <a:cs typeface="+mn-lt"/>
              </a:rPr>
              <a:t>sonra</a:t>
            </a:r>
            <a:r>
              <a:rPr lang="en-US" sz="1600" dirty="0">
                <a:ea typeface="+mn-lt"/>
                <a:cs typeface="+mn-lt"/>
              </a:rPr>
              <a:t> program </a:t>
            </a:r>
            <a:r>
              <a:rPr lang="en-US" sz="1600" dirty="0" err="1">
                <a:ea typeface="+mn-lt"/>
                <a:cs typeface="+mn-lt"/>
              </a:rPr>
              <a:t>tarafından</a:t>
            </a:r>
            <a:r>
              <a:rPr lang="en-US" sz="1600" dirty="0">
                <a:ea typeface="+mn-lt"/>
                <a:cs typeface="+mn-lt"/>
              </a:rPr>
              <a:t> </a:t>
            </a:r>
            <a:r>
              <a:rPr lang="en-US" sz="1600" dirty="0" err="1">
                <a:ea typeface="+mn-lt"/>
                <a:cs typeface="+mn-lt"/>
              </a:rPr>
              <a:t>tespit</a:t>
            </a:r>
            <a:r>
              <a:rPr lang="en-US" sz="1600" dirty="0">
                <a:ea typeface="+mn-lt"/>
                <a:cs typeface="+mn-lt"/>
              </a:rPr>
              <a:t> </a:t>
            </a:r>
            <a:r>
              <a:rPr lang="en-US" sz="1600" dirty="0" err="1">
                <a:ea typeface="+mn-lt"/>
                <a:cs typeface="+mn-lt"/>
              </a:rPr>
              <a:t>edilen</a:t>
            </a:r>
            <a:r>
              <a:rPr lang="en-US" sz="1600" dirty="0">
                <a:ea typeface="+mn-lt"/>
                <a:cs typeface="+mn-lt"/>
              </a:rPr>
              <a:t> </a:t>
            </a:r>
            <a:r>
              <a:rPr lang="en-US" sz="1600" dirty="0" err="1">
                <a:ea typeface="+mn-lt"/>
                <a:cs typeface="+mn-lt"/>
              </a:rPr>
              <a:t>kirazların</a:t>
            </a:r>
            <a:r>
              <a:rPr lang="en-US" sz="1600" dirty="0">
                <a:ea typeface="+mn-lt"/>
                <a:cs typeface="+mn-lt"/>
              </a:rPr>
              <a:t> </a:t>
            </a:r>
            <a:r>
              <a:rPr lang="en-US" sz="1600" dirty="0" err="1">
                <a:ea typeface="+mn-lt"/>
                <a:cs typeface="+mn-lt"/>
              </a:rPr>
              <a:t>sınırları</a:t>
            </a:r>
            <a:r>
              <a:rPr lang="en-US" sz="1600" dirty="0">
                <a:ea typeface="+mn-lt"/>
                <a:cs typeface="+mn-lt"/>
              </a:rPr>
              <a:t> </a:t>
            </a:r>
            <a:r>
              <a:rPr lang="en-US" sz="1600" dirty="0" err="1">
                <a:ea typeface="+mn-lt"/>
                <a:cs typeface="+mn-lt"/>
              </a:rPr>
              <a:t>eşikleme</a:t>
            </a:r>
            <a:r>
              <a:rPr lang="en-US" sz="1600" dirty="0">
                <a:ea typeface="+mn-lt"/>
                <a:cs typeface="+mn-lt"/>
              </a:rPr>
              <a:t> </a:t>
            </a:r>
            <a:r>
              <a:rPr lang="en-US" sz="1600" dirty="0" err="1">
                <a:ea typeface="+mn-lt"/>
                <a:cs typeface="+mn-lt"/>
              </a:rPr>
              <a:t>yöntemi</a:t>
            </a:r>
            <a:r>
              <a:rPr lang="en-US" sz="1600" dirty="0">
                <a:ea typeface="+mn-lt"/>
                <a:cs typeface="+mn-lt"/>
              </a:rPr>
              <a:t> </a:t>
            </a:r>
            <a:r>
              <a:rPr lang="en-US" sz="1600" dirty="0" err="1">
                <a:ea typeface="+mn-lt"/>
                <a:cs typeface="+mn-lt"/>
              </a:rPr>
              <a:t>kullanılarak</a:t>
            </a:r>
            <a:r>
              <a:rPr lang="en-US" sz="1600" dirty="0">
                <a:ea typeface="+mn-lt"/>
                <a:cs typeface="+mn-lt"/>
              </a:rPr>
              <a:t> </a:t>
            </a:r>
            <a:r>
              <a:rPr lang="en-US" sz="1600" dirty="0" err="1">
                <a:ea typeface="+mn-lt"/>
                <a:cs typeface="+mn-lt"/>
              </a:rPr>
              <a:t>mavi</a:t>
            </a:r>
            <a:r>
              <a:rPr lang="en-US" sz="1600" dirty="0">
                <a:ea typeface="+mn-lt"/>
                <a:cs typeface="+mn-lt"/>
              </a:rPr>
              <a:t> </a:t>
            </a:r>
            <a:r>
              <a:rPr lang="en-US" sz="1600" dirty="0" err="1">
                <a:ea typeface="+mn-lt"/>
                <a:cs typeface="+mn-lt"/>
              </a:rPr>
              <a:t>renk</a:t>
            </a:r>
            <a:r>
              <a:rPr lang="en-US" sz="1600" dirty="0">
                <a:ea typeface="+mn-lt"/>
                <a:cs typeface="+mn-lt"/>
              </a:rPr>
              <a:t> </a:t>
            </a:r>
            <a:r>
              <a:rPr lang="en-US" sz="1600" dirty="0" err="1">
                <a:ea typeface="+mn-lt"/>
                <a:cs typeface="+mn-lt"/>
              </a:rPr>
              <a:t>ile</a:t>
            </a:r>
            <a:r>
              <a:rPr lang="en-US" sz="1600" dirty="0">
                <a:ea typeface="+mn-lt"/>
                <a:cs typeface="+mn-lt"/>
              </a:rPr>
              <a:t> </a:t>
            </a:r>
            <a:r>
              <a:rPr lang="en-US" sz="1600" dirty="0" err="1">
                <a:ea typeface="+mn-lt"/>
                <a:cs typeface="+mn-lt"/>
              </a:rPr>
              <a:t>belirlenmiş</a:t>
            </a:r>
            <a:r>
              <a:rPr lang="en-US" sz="1600" dirty="0">
                <a:ea typeface="+mn-lt"/>
                <a:cs typeface="+mn-lt"/>
              </a:rPr>
              <a:t> </a:t>
            </a:r>
            <a:r>
              <a:rPr lang="en-US" sz="1600" dirty="0" err="1">
                <a:ea typeface="+mn-lt"/>
                <a:cs typeface="+mn-lt"/>
              </a:rPr>
              <a:t>ve</a:t>
            </a:r>
            <a:r>
              <a:rPr lang="en-US" sz="1600" dirty="0">
                <a:ea typeface="+mn-lt"/>
                <a:cs typeface="+mn-lt"/>
              </a:rPr>
              <a:t> </a:t>
            </a:r>
            <a:r>
              <a:rPr lang="en-US" sz="1600" dirty="0" err="1">
                <a:ea typeface="+mn-lt"/>
                <a:cs typeface="+mn-lt"/>
              </a:rPr>
              <a:t>resimde</a:t>
            </a:r>
            <a:r>
              <a:rPr lang="en-US" sz="1600" dirty="0">
                <a:ea typeface="+mn-lt"/>
                <a:cs typeface="+mn-lt"/>
              </a:rPr>
              <a:t> </a:t>
            </a:r>
            <a:r>
              <a:rPr lang="en-US" sz="1600" dirty="0" err="1">
                <a:ea typeface="+mn-lt"/>
                <a:cs typeface="+mn-lt"/>
              </a:rPr>
              <a:t>bulunan</a:t>
            </a:r>
            <a:r>
              <a:rPr lang="en-US" sz="1600" dirty="0">
                <a:ea typeface="+mn-lt"/>
                <a:cs typeface="+mn-lt"/>
              </a:rPr>
              <a:t> </a:t>
            </a:r>
            <a:r>
              <a:rPr lang="en-US" sz="1600" dirty="0" err="1">
                <a:ea typeface="+mn-lt"/>
                <a:cs typeface="+mn-lt"/>
              </a:rPr>
              <a:t>nesne</a:t>
            </a:r>
            <a:r>
              <a:rPr lang="en-US" sz="1600" dirty="0">
                <a:ea typeface="+mn-lt"/>
                <a:cs typeface="+mn-lt"/>
              </a:rPr>
              <a:t> </a:t>
            </a:r>
            <a:r>
              <a:rPr lang="en-US" sz="1600" dirty="0" err="1">
                <a:ea typeface="+mn-lt"/>
                <a:cs typeface="+mn-lt"/>
              </a:rPr>
              <a:t>sayısı</a:t>
            </a:r>
            <a:r>
              <a:rPr lang="en-US" sz="1600" dirty="0">
                <a:ea typeface="+mn-lt"/>
                <a:cs typeface="+mn-lt"/>
              </a:rPr>
              <a:t> </a:t>
            </a:r>
            <a:r>
              <a:rPr lang="en-US" sz="1600" dirty="0" err="1">
                <a:ea typeface="+mn-lt"/>
                <a:cs typeface="+mn-lt"/>
              </a:rPr>
              <a:t>ekrana</a:t>
            </a:r>
            <a:r>
              <a:rPr lang="en-US" sz="1600" dirty="0">
                <a:ea typeface="+mn-lt"/>
                <a:cs typeface="+mn-lt"/>
              </a:rPr>
              <a:t> </a:t>
            </a:r>
            <a:r>
              <a:rPr lang="en-US" sz="1600" dirty="0" err="1">
                <a:ea typeface="+mn-lt"/>
                <a:cs typeface="+mn-lt"/>
              </a:rPr>
              <a:t>yansıtılmıştır</a:t>
            </a:r>
            <a:r>
              <a:rPr lang="en-US" sz="1600" dirty="0">
                <a:ea typeface="+mn-lt"/>
                <a:cs typeface="+mn-lt"/>
              </a:rPr>
              <a:t>. </a:t>
            </a:r>
            <a:r>
              <a:rPr lang="en-US" sz="1600" dirty="0" err="1">
                <a:ea typeface="+mn-lt"/>
                <a:cs typeface="+mn-lt"/>
              </a:rPr>
              <a:t>Aşağıdaki</a:t>
            </a:r>
            <a:r>
              <a:rPr lang="en-US" sz="1600" dirty="0">
                <a:ea typeface="+mn-lt"/>
                <a:cs typeface="+mn-lt"/>
              </a:rPr>
              <a:t> </a:t>
            </a:r>
            <a:r>
              <a:rPr lang="en-US" sz="1600" dirty="0" err="1">
                <a:ea typeface="+mn-lt"/>
                <a:cs typeface="+mn-lt"/>
              </a:rPr>
              <a:t>Şekil</a:t>
            </a:r>
            <a:r>
              <a:rPr lang="en-US" sz="1600" dirty="0">
                <a:ea typeface="+mn-lt"/>
                <a:cs typeface="+mn-lt"/>
              </a:rPr>
              <a:t> 6’da </a:t>
            </a:r>
            <a:r>
              <a:rPr lang="en-US" sz="1600" dirty="0" err="1">
                <a:ea typeface="+mn-lt"/>
                <a:cs typeface="+mn-lt"/>
              </a:rPr>
              <a:t>siyah-beyaz</a:t>
            </a:r>
            <a:r>
              <a:rPr lang="en-US" sz="1600" dirty="0">
                <a:ea typeface="+mn-lt"/>
                <a:cs typeface="+mn-lt"/>
              </a:rPr>
              <a:t> </a:t>
            </a:r>
            <a:r>
              <a:rPr lang="en-US" sz="1600" dirty="0" err="1">
                <a:ea typeface="+mn-lt"/>
                <a:cs typeface="+mn-lt"/>
              </a:rPr>
              <a:t>piksellere</a:t>
            </a:r>
            <a:r>
              <a:rPr lang="en-US" sz="1600" dirty="0">
                <a:ea typeface="+mn-lt"/>
                <a:cs typeface="+mn-lt"/>
              </a:rPr>
              <a:t> </a:t>
            </a:r>
            <a:r>
              <a:rPr lang="en-US" sz="1600" dirty="0" err="1">
                <a:ea typeface="+mn-lt"/>
                <a:cs typeface="+mn-lt"/>
              </a:rPr>
              <a:t>dönüştürülen</a:t>
            </a:r>
            <a:r>
              <a:rPr lang="en-US" sz="1600" dirty="0">
                <a:ea typeface="+mn-lt"/>
                <a:cs typeface="+mn-lt"/>
              </a:rPr>
              <a:t> </a:t>
            </a:r>
            <a:r>
              <a:rPr lang="en-US" sz="1600" dirty="0" err="1">
                <a:ea typeface="+mn-lt"/>
                <a:cs typeface="+mn-lt"/>
              </a:rPr>
              <a:t>resmin</a:t>
            </a:r>
            <a:r>
              <a:rPr lang="en-US" sz="1600" dirty="0">
                <a:ea typeface="+mn-lt"/>
                <a:cs typeface="+mn-lt"/>
              </a:rPr>
              <a:t> </a:t>
            </a:r>
            <a:r>
              <a:rPr lang="en-US" sz="1600" dirty="0" err="1">
                <a:ea typeface="+mn-lt"/>
                <a:cs typeface="+mn-lt"/>
              </a:rPr>
              <a:t>eşikleme</a:t>
            </a:r>
            <a:r>
              <a:rPr lang="en-US" sz="1600" dirty="0">
                <a:ea typeface="+mn-lt"/>
                <a:cs typeface="+mn-lt"/>
              </a:rPr>
              <a:t> </a:t>
            </a:r>
            <a:r>
              <a:rPr lang="en-US" sz="1600" dirty="0" err="1">
                <a:ea typeface="+mn-lt"/>
                <a:cs typeface="+mn-lt"/>
              </a:rPr>
              <a:t>yöntemi</a:t>
            </a:r>
            <a:r>
              <a:rPr lang="en-US" sz="1600" dirty="0">
                <a:ea typeface="+mn-lt"/>
                <a:cs typeface="+mn-lt"/>
              </a:rPr>
              <a:t> </a:t>
            </a:r>
            <a:r>
              <a:rPr lang="en-US" sz="1600" dirty="0" err="1">
                <a:ea typeface="+mn-lt"/>
                <a:cs typeface="+mn-lt"/>
              </a:rPr>
              <a:t>ile</a:t>
            </a:r>
            <a:r>
              <a:rPr lang="en-US" sz="1600" dirty="0">
                <a:ea typeface="+mn-lt"/>
                <a:cs typeface="+mn-lt"/>
              </a:rPr>
              <a:t> </a:t>
            </a:r>
            <a:r>
              <a:rPr lang="en-US" sz="1600" dirty="0" err="1">
                <a:ea typeface="+mn-lt"/>
                <a:cs typeface="+mn-lt"/>
              </a:rPr>
              <a:t>sınırlarının</a:t>
            </a:r>
            <a:r>
              <a:rPr lang="en-US" sz="1600" dirty="0">
                <a:ea typeface="+mn-lt"/>
                <a:cs typeface="+mn-lt"/>
              </a:rPr>
              <a:t> </a:t>
            </a:r>
            <a:r>
              <a:rPr lang="en-US" sz="1600" dirty="0" err="1">
                <a:ea typeface="+mn-lt"/>
                <a:cs typeface="+mn-lt"/>
              </a:rPr>
              <a:t>mavi</a:t>
            </a:r>
            <a:r>
              <a:rPr lang="en-US" sz="1600" dirty="0">
                <a:ea typeface="+mn-lt"/>
                <a:cs typeface="+mn-lt"/>
              </a:rPr>
              <a:t>  </a:t>
            </a:r>
            <a:r>
              <a:rPr lang="en-US" sz="1600" dirty="0" err="1">
                <a:ea typeface="+mn-lt"/>
                <a:cs typeface="+mn-lt"/>
              </a:rPr>
              <a:t>renge</a:t>
            </a:r>
            <a:r>
              <a:rPr lang="en-US" sz="1600" dirty="0">
                <a:ea typeface="+mn-lt"/>
                <a:cs typeface="+mn-lt"/>
              </a:rPr>
              <a:t>  </a:t>
            </a:r>
            <a:r>
              <a:rPr lang="en-US" sz="1600" dirty="0" err="1">
                <a:ea typeface="+mn-lt"/>
                <a:cs typeface="+mn-lt"/>
              </a:rPr>
              <a:t>dönüştürülmüş</a:t>
            </a:r>
            <a:r>
              <a:rPr lang="en-US" sz="1600" dirty="0">
                <a:ea typeface="+mn-lt"/>
                <a:cs typeface="+mn-lt"/>
              </a:rPr>
              <a:t>  </a:t>
            </a:r>
            <a:r>
              <a:rPr lang="en-US" sz="1600" dirty="0" err="1">
                <a:ea typeface="+mn-lt"/>
                <a:cs typeface="+mn-lt"/>
              </a:rPr>
              <a:t>hali</a:t>
            </a:r>
            <a:r>
              <a:rPr lang="en-US" sz="1600" dirty="0">
                <a:ea typeface="+mn-lt"/>
                <a:cs typeface="+mn-lt"/>
              </a:rPr>
              <a:t>  </a:t>
            </a:r>
            <a:r>
              <a:rPr lang="en-US" sz="1600" dirty="0" err="1">
                <a:ea typeface="+mn-lt"/>
                <a:cs typeface="+mn-lt"/>
              </a:rPr>
              <a:t>gösterilmiştir</a:t>
            </a:r>
            <a:r>
              <a:rPr lang="en-US" sz="1600" dirty="0">
                <a:ea typeface="+mn-lt"/>
                <a:cs typeface="+mn-lt"/>
              </a:rPr>
              <a:t>.</a:t>
            </a:r>
            <a:endParaRPr lang="en-US" sz="1600" dirty="0">
              <a:solidFill>
                <a:srgbClr val="FFFFFF">
                  <a:alpha val="55000"/>
                </a:srgbClr>
              </a:solidFill>
              <a:ea typeface="+mn-lt"/>
              <a:cs typeface="+mn-lt"/>
            </a:endParaRPr>
          </a:p>
          <a:p>
            <a:pPr marL="285750" indent="-285750">
              <a:lnSpc>
                <a:spcPct val="130000"/>
              </a:lnSpc>
              <a:spcBef>
                <a:spcPts val="0"/>
              </a:spcBef>
              <a:spcAft>
                <a:spcPts val="600"/>
              </a:spcAft>
              <a:buFont typeface="Calibri Light,Sans-Serif" panose="020F0302020204030204" pitchFamily="34" charset="0"/>
            </a:pPr>
            <a:endParaRPr lang="en-US"/>
          </a:p>
          <a:p>
            <a:pPr marL="285750" indent="-285750">
              <a:lnSpc>
                <a:spcPct val="130000"/>
              </a:lnSpc>
              <a:spcBef>
                <a:spcPts val="0"/>
              </a:spcBef>
              <a:spcAft>
                <a:spcPts val="600"/>
              </a:spcAft>
              <a:buFont typeface="Calibri Light,Sans-Serif" panose="020F0302020204030204" pitchFamily="34" charset="0"/>
            </a:pPr>
            <a:endParaRPr lang="en-US" dirty="0">
              <a:solidFill>
                <a:srgbClr val="FFFFFF">
                  <a:alpha val="55000"/>
                </a:srgbClr>
              </a:solidFill>
            </a:endParaRPr>
          </a:p>
          <a:p>
            <a:pPr marL="285750" indent="-285750">
              <a:lnSpc>
                <a:spcPct val="130000"/>
              </a:lnSpc>
              <a:spcBef>
                <a:spcPts val="0"/>
              </a:spcBef>
              <a:spcAft>
                <a:spcPts val="600"/>
              </a:spcAft>
              <a:buFont typeface="Calibri Light,Sans-Serif" panose="020F0302020204030204" pitchFamily="34" charset="0"/>
            </a:pPr>
            <a:endParaRPr lang="en-US" dirty="0">
              <a:solidFill>
                <a:srgbClr val="FFFFFF">
                  <a:alpha val="55000"/>
                </a:srgbClr>
              </a:solidFill>
            </a:endParaRPr>
          </a:p>
          <a:p>
            <a:pPr marL="285750" indent="-285750">
              <a:lnSpc>
                <a:spcPct val="130000"/>
              </a:lnSpc>
              <a:spcBef>
                <a:spcPts val="0"/>
              </a:spcBef>
              <a:spcAft>
                <a:spcPts val="600"/>
              </a:spcAft>
              <a:buFont typeface="Calibri Light,Sans-Serif" panose="020F0302020204030204" pitchFamily="34" charset="0"/>
            </a:pPr>
            <a:endParaRPr lang="en-US" dirty="0">
              <a:solidFill>
                <a:srgbClr val="FFFFFF">
                  <a:alpha val="55000"/>
                </a:srgbClr>
              </a:solidFill>
            </a:endParaRPr>
          </a:p>
          <a:p>
            <a:pPr marL="285750" indent="-285750">
              <a:lnSpc>
                <a:spcPct val="130000"/>
              </a:lnSpc>
              <a:spcBef>
                <a:spcPts val="0"/>
              </a:spcBef>
              <a:spcAft>
                <a:spcPts val="600"/>
              </a:spcAft>
              <a:buFont typeface="Calibri Light,Sans-Serif" panose="020F0302020204030204" pitchFamily="34" charset="0"/>
            </a:pPr>
            <a:endParaRPr lang="en-US" sz="1600" dirty="0">
              <a:solidFill>
                <a:srgbClr val="FFFFFF">
                  <a:alpha val="55000"/>
                </a:srgbClr>
              </a:solidFill>
            </a:endParaRPr>
          </a:p>
        </p:txBody>
      </p:sp>
      <p:pic>
        <p:nvPicPr>
          <p:cNvPr id="4" name="Resim 4">
            <a:extLst>
              <a:ext uri="{FF2B5EF4-FFF2-40B4-BE49-F238E27FC236}">
                <a16:creationId xmlns:a16="http://schemas.microsoft.com/office/drawing/2014/main" id="{46B7A821-4801-8F4C-74D7-AC8E221A9BFE}"/>
              </a:ext>
            </a:extLst>
          </p:cNvPr>
          <p:cNvPicPr>
            <a:picLocks noChangeAspect="1"/>
          </p:cNvPicPr>
          <p:nvPr/>
        </p:nvPicPr>
        <p:blipFill>
          <a:blip r:embed="rId2"/>
          <a:stretch>
            <a:fillRect/>
          </a:stretch>
        </p:blipFill>
        <p:spPr>
          <a:xfrm>
            <a:off x="680712" y="4767860"/>
            <a:ext cx="2743200" cy="1356610"/>
          </a:xfrm>
          <a:prstGeom prst="rect">
            <a:avLst/>
          </a:prstGeom>
        </p:spPr>
      </p:pic>
      <p:pic>
        <p:nvPicPr>
          <p:cNvPr id="5" name="Resim 5">
            <a:extLst>
              <a:ext uri="{FF2B5EF4-FFF2-40B4-BE49-F238E27FC236}">
                <a16:creationId xmlns:a16="http://schemas.microsoft.com/office/drawing/2014/main" id="{16A220D8-D65D-1774-C9CA-933A3CC02EAD}"/>
              </a:ext>
            </a:extLst>
          </p:cNvPr>
          <p:cNvPicPr>
            <a:picLocks noChangeAspect="1"/>
          </p:cNvPicPr>
          <p:nvPr/>
        </p:nvPicPr>
        <p:blipFill>
          <a:blip r:embed="rId3"/>
          <a:stretch>
            <a:fillRect/>
          </a:stretch>
        </p:blipFill>
        <p:spPr>
          <a:xfrm>
            <a:off x="4581312" y="4772134"/>
            <a:ext cx="2743200" cy="1360388"/>
          </a:xfrm>
          <a:prstGeom prst="rect">
            <a:avLst/>
          </a:prstGeom>
        </p:spPr>
      </p:pic>
      <p:pic>
        <p:nvPicPr>
          <p:cNvPr id="6" name="Resim 6" descr="metin, ekran, ekran görüntüsü içeren bir resim&#10;&#10;Açıklama otomatik olarak oluşturuldu">
            <a:extLst>
              <a:ext uri="{FF2B5EF4-FFF2-40B4-BE49-F238E27FC236}">
                <a16:creationId xmlns:a16="http://schemas.microsoft.com/office/drawing/2014/main" id="{1085639D-2B93-D2CF-5735-7B385877803C}"/>
              </a:ext>
            </a:extLst>
          </p:cNvPr>
          <p:cNvPicPr>
            <a:picLocks noChangeAspect="1"/>
          </p:cNvPicPr>
          <p:nvPr/>
        </p:nvPicPr>
        <p:blipFill>
          <a:blip r:embed="rId4"/>
          <a:stretch>
            <a:fillRect/>
          </a:stretch>
        </p:blipFill>
        <p:spPr>
          <a:xfrm>
            <a:off x="8533030" y="4772134"/>
            <a:ext cx="2743200" cy="1360388"/>
          </a:xfrm>
          <a:prstGeom prst="rect">
            <a:avLst/>
          </a:prstGeom>
        </p:spPr>
      </p:pic>
    </p:spTree>
    <p:extLst>
      <p:ext uri="{BB962C8B-B14F-4D97-AF65-F5344CB8AC3E}">
        <p14:creationId xmlns:p14="http://schemas.microsoft.com/office/powerpoint/2010/main" val="202124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E90AC20-7A25-4729-AF8D-9E79559BB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C1D2EC-11D6-6809-DBC3-A8361FBA1F6B}"/>
              </a:ext>
            </a:extLst>
          </p:cNvPr>
          <p:cNvSpPr>
            <a:spLocks noGrp="1"/>
          </p:cNvSpPr>
          <p:nvPr>
            <p:ph type="title"/>
          </p:nvPr>
        </p:nvSpPr>
        <p:spPr>
          <a:xfrm>
            <a:off x="448056" y="388799"/>
            <a:ext cx="2854800" cy="6026399"/>
          </a:xfrm>
        </p:spPr>
        <p:txBody>
          <a:bodyPr>
            <a:normAutofit/>
          </a:bodyPr>
          <a:lstStyle/>
          <a:p>
            <a:r>
              <a:rPr lang="tr-TR" sz="3600" b="1" i="0" dirty="0">
                <a:ea typeface="+mj-lt"/>
                <a:cs typeface="+mj-lt"/>
              </a:rPr>
              <a:t>3. ARAŞTIRMA SONUÇLARI VE TARTIŞMA</a:t>
            </a:r>
            <a:endParaRPr lang="tr-TR" sz="3600" b="1" dirty="0"/>
          </a:p>
        </p:txBody>
      </p:sp>
      <p:cxnSp>
        <p:nvCxnSpPr>
          <p:cNvPr id="11" name="Straight Connector 10">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8B76FE3E-128D-9883-EF7D-DA4D9A6828DE}"/>
              </a:ext>
            </a:extLst>
          </p:cNvPr>
          <p:cNvSpPr>
            <a:spLocks noGrp="1"/>
          </p:cNvSpPr>
          <p:nvPr>
            <p:ph idx="1"/>
          </p:nvPr>
        </p:nvSpPr>
        <p:spPr>
          <a:xfrm>
            <a:off x="4573561" y="977141"/>
            <a:ext cx="6705239" cy="2639105"/>
          </a:xfrm>
        </p:spPr>
        <p:txBody>
          <a:bodyPr vert="horz" wrap="square" lIns="0" tIns="0" rIns="91440" bIns="0" rtlCol="0" anchor="t">
            <a:normAutofit/>
          </a:bodyPr>
          <a:lstStyle/>
          <a:p>
            <a:pPr marL="449580" indent="-447675">
              <a:lnSpc>
                <a:spcPct val="130000"/>
              </a:lnSpc>
            </a:pPr>
            <a:r>
              <a:rPr lang="tr-TR" sz="1500" dirty="0">
                <a:ea typeface="+mn-lt"/>
                <a:cs typeface="+mn-lt"/>
              </a:rPr>
              <a:t>Sınırları belirlenen kirazlar belirli işlemlerden geçirildikten sonra kirazlara ait alan bilgileri hesaplanmıştır. Aşağıdaki Şekil 7’de kirazların boyutlarına göre sınıflandırılmış hali gösterilmiştir. Yapılan çalışmada kirazlar üst üste gelmeden ayrık olarak resimlenmiştir. Bu sayede sınıflandırma başarısı %100 olarak gerçekleşmiştir. Ancak kirazların üst üste gelmesi durumunda sınıflandırma başarısının düşeceği değerlendirilmektedir.</a:t>
            </a:r>
            <a:endParaRPr lang="tr-TR" sz="1500" dirty="0"/>
          </a:p>
        </p:txBody>
      </p:sp>
      <p:pic>
        <p:nvPicPr>
          <p:cNvPr id="4" name="Resim 4">
            <a:extLst>
              <a:ext uri="{FF2B5EF4-FFF2-40B4-BE49-F238E27FC236}">
                <a16:creationId xmlns:a16="http://schemas.microsoft.com/office/drawing/2014/main" id="{5B482809-99B5-6F2B-9601-2FFFDD415DEA}"/>
              </a:ext>
            </a:extLst>
          </p:cNvPr>
          <p:cNvPicPr>
            <a:picLocks noChangeAspect="1"/>
          </p:cNvPicPr>
          <p:nvPr/>
        </p:nvPicPr>
        <p:blipFill>
          <a:blip r:embed="rId2"/>
          <a:stretch>
            <a:fillRect/>
          </a:stretch>
        </p:blipFill>
        <p:spPr>
          <a:xfrm>
            <a:off x="5603038" y="3152493"/>
            <a:ext cx="4644687" cy="2772000"/>
          </a:xfrm>
          <a:prstGeom prst="rect">
            <a:avLst/>
          </a:prstGeom>
        </p:spPr>
      </p:pic>
    </p:spTree>
    <p:extLst>
      <p:ext uri="{BB962C8B-B14F-4D97-AF65-F5344CB8AC3E}">
        <p14:creationId xmlns:p14="http://schemas.microsoft.com/office/powerpoint/2010/main" val="18017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60069-3B2A-40F4-AF45-4A8FD596D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E355B8E-DD11-4CAF-5A47-2ABEC1B6071F}"/>
              </a:ext>
            </a:extLst>
          </p:cNvPr>
          <p:cNvSpPr>
            <a:spLocks noGrp="1"/>
          </p:cNvSpPr>
          <p:nvPr>
            <p:ph type="title"/>
          </p:nvPr>
        </p:nvSpPr>
        <p:spPr>
          <a:xfrm>
            <a:off x="448056" y="388799"/>
            <a:ext cx="2854800" cy="6026399"/>
          </a:xfrm>
        </p:spPr>
        <p:txBody>
          <a:bodyPr>
            <a:normAutofit/>
          </a:bodyPr>
          <a:lstStyle/>
          <a:p>
            <a:r>
              <a:rPr lang="tr-TR">
                <a:latin typeface="Source Sans Pro"/>
                <a:ea typeface="Source Sans Pro"/>
                <a:cs typeface="Source Sans Pro"/>
              </a:rPr>
              <a:t>4. SONUÇ</a:t>
            </a:r>
            <a:endParaRPr lang="tr-TR" sz="4000" b="1" dirty="0"/>
          </a:p>
        </p:txBody>
      </p:sp>
      <p:cxnSp>
        <p:nvCxnSpPr>
          <p:cNvPr id="10" name="Straight Connector 9">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3B187664-45E9-DC79-3AEA-52EDA9A90D4E}"/>
              </a:ext>
            </a:extLst>
          </p:cNvPr>
          <p:cNvSpPr>
            <a:spLocks noGrp="1"/>
          </p:cNvSpPr>
          <p:nvPr>
            <p:ph idx="1"/>
          </p:nvPr>
        </p:nvSpPr>
        <p:spPr>
          <a:xfrm>
            <a:off x="4222800" y="323998"/>
            <a:ext cx="7056000" cy="6091199"/>
          </a:xfrm>
        </p:spPr>
        <p:txBody>
          <a:bodyPr vert="horz" wrap="square" lIns="0" tIns="0" rIns="91440" bIns="0" rtlCol="0" anchor="t">
            <a:normAutofit/>
          </a:bodyPr>
          <a:lstStyle/>
          <a:p>
            <a:pPr marL="449580" indent="-447675">
              <a:lnSpc>
                <a:spcPct val="130000"/>
              </a:lnSpc>
            </a:pPr>
            <a:r>
              <a:rPr lang="tr-TR" sz="1700" dirty="0">
                <a:ea typeface="+mn-lt"/>
                <a:cs typeface="+mn-lt"/>
              </a:rPr>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çalışmada kiraz meyvesinin referans boyut değerleri isteğe göre değiştirilerek farklı boyutlarda sınıflama işlemleri de gerçekleştirilebilmektedir. Bu amaçla farklı meyvelere ait boyut bilgileri sisteme girilerek farklı meyvelerinde sınıflandırılması sağlanabilmektedir.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endParaRPr lang="tr-TR" sz="1700" dirty="0"/>
          </a:p>
        </p:txBody>
      </p:sp>
    </p:spTree>
    <p:extLst>
      <p:ext uri="{BB962C8B-B14F-4D97-AF65-F5344CB8AC3E}">
        <p14:creationId xmlns:p14="http://schemas.microsoft.com/office/powerpoint/2010/main" val="891501098"/>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9</Slides>
  <Notes>0</Notes>
  <HiddenSlides>0</HiddenSlide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ThinLineVTI</vt:lpstr>
      <vt:lpstr>Görüntü İşleme Yöntemleri Kullanılarak Kiraz Meyvesinin Sınıflandırılması</vt:lpstr>
      <vt:lpstr>GİRİŞ</vt:lpstr>
      <vt:lpstr>2. MATERYAL VE METOT   2.1. Kiraz Meyvesi  </vt:lpstr>
      <vt:lpstr>2.2. GÖRÜNTÜ İŞLEME</vt:lpstr>
      <vt:lpstr>2.3. UYGULAMA </vt:lpstr>
      <vt:lpstr>PowerPoint Sunusu</vt:lpstr>
      <vt:lpstr>PowerPoint Sunusu</vt:lpstr>
      <vt:lpstr>3. ARAŞTIRMA SONUÇLARI VE TARTIŞMA</vt:lpstr>
      <vt:lpstr>4. 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414</cp:revision>
  <dcterms:created xsi:type="dcterms:W3CDTF">2022-10-24T09:30:30Z</dcterms:created>
  <dcterms:modified xsi:type="dcterms:W3CDTF">2022-11-15T12:18:55Z</dcterms:modified>
</cp:coreProperties>
</file>