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98" r:id="rId5"/>
    <p:sldMasterId id="2147483812" r:id="rId6"/>
  </p:sldMasterIdLst>
  <p:notesMasterIdLst>
    <p:notesMasterId r:id="rId21"/>
  </p:notesMasterIdLst>
  <p:handoutMasterIdLst>
    <p:handoutMasterId r:id="rId22"/>
  </p:handoutMasterIdLst>
  <p:sldIdLst>
    <p:sldId id="311" r:id="rId7"/>
    <p:sldId id="371" r:id="rId8"/>
    <p:sldId id="370" r:id="rId9"/>
    <p:sldId id="372" r:id="rId10"/>
    <p:sldId id="373" r:id="rId11"/>
    <p:sldId id="374" r:id="rId12"/>
    <p:sldId id="375" r:id="rId13"/>
    <p:sldId id="376" r:id="rId14"/>
    <p:sldId id="361" r:id="rId15"/>
    <p:sldId id="360" r:id="rId16"/>
    <p:sldId id="362" r:id="rId17"/>
    <p:sldId id="352" r:id="rId18"/>
    <p:sldId id="346" r:id="rId19"/>
    <p:sldId id="358" r:id="rId20"/>
  </p:sldIdLst>
  <p:sldSz cx="9144000" cy="5143500" type="screen16x9"/>
  <p:notesSz cx="6810375" cy="9942513"/>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2">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124192"/>
    <a:srgbClr val="000000"/>
    <a:srgbClr val="68717A"/>
    <a:srgbClr val="A8B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5055" autoAdjust="0"/>
  </p:normalViewPr>
  <p:slideViewPr>
    <p:cSldViewPr snapToGrid="0">
      <p:cViewPr varScale="1">
        <p:scale>
          <a:sx n="77" d="100"/>
          <a:sy n="77" d="100"/>
        </p:scale>
        <p:origin x="878" y="53"/>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 orient="horz" pos="3132"/>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3/20/2017</a:t>
            </a:fld>
            <a:endParaRPr lang="en-US"/>
          </a:p>
        </p:txBody>
      </p:sp>
      <p:sp>
        <p:nvSpPr>
          <p:cNvPr id="4" name="Footer Placeholder 3"/>
          <p:cNvSpPr>
            <a:spLocks noGrp="1"/>
          </p:cNvSpPr>
          <p:nvPr>
            <p:ph type="ftr" sz="quarter" idx="2"/>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3/20/2017</a:t>
            </a:fld>
            <a:endParaRPr lang="en-US"/>
          </a:p>
        </p:txBody>
      </p:sp>
      <p:sp>
        <p:nvSpPr>
          <p:cNvPr id="4" name="Slide Image Placeholder 3"/>
          <p:cNvSpPr>
            <a:spLocks noGrp="1" noRot="1" noChangeAspect="1"/>
          </p:cNvSpPr>
          <p:nvPr>
            <p:ph type="sldImg" idx="2"/>
          </p:nvPr>
        </p:nvSpPr>
        <p:spPr>
          <a:xfrm>
            <a:off x="92075" y="746125"/>
            <a:ext cx="6626225"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1038" y="4722694"/>
            <a:ext cx="5448300" cy="4474131"/>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7" name="Footer Placeholder 6"/>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6" name="Footer Placeholder 5"/>
          <p:cNvSpPr>
            <a:spLocks noGrp="1"/>
          </p:cNvSpPr>
          <p:nvPr>
            <p:ph type="ftr" sz="quarter" idx="18"/>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4" name="Footer Placeholder 3"/>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tx2"/>
                </a:solidFill>
                <a:latin typeface="+mj-lt"/>
              </a:defRPr>
            </a:lvl1pPr>
          </a:lstStyle>
          <a:p>
            <a:pPr eaLnBrk="1" hangingPunct="1"/>
            <a:r>
              <a:rPr lang="en-US" dirty="0">
                <a:ea typeface="ヒラギノ角ゴ Pro W3"/>
                <a:cs typeface="ヒラギノ角ゴ Pro W3"/>
              </a:rPr>
              <a:t>main headline in</a:t>
            </a:r>
            <a:br>
              <a:rPr lang="en-US" dirty="0">
                <a:ea typeface="ヒラギノ角ゴ Pro W3"/>
                <a:cs typeface="ヒラギノ角ゴ Pro W3"/>
              </a:rPr>
            </a:br>
            <a:r>
              <a:rPr lang="en-US" dirty="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a:t>Supporting headline in sentence case here</a:t>
            </a:r>
          </a:p>
          <a:p>
            <a:pPr eaLnBrk="1" hangingPunct="1">
              <a:defRPr/>
            </a:pPr>
            <a:r>
              <a:rPr lang="en-US" sz="1800" dirty="0"/>
              <a:t>Author/Presenter</a:t>
            </a:r>
          </a:p>
          <a:p>
            <a:pPr eaLnBrk="1" hangingPunct="1">
              <a:defRPr/>
            </a:pPr>
            <a:r>
              <a:rPr lang="en-GB" sz="1800" dirty="0"/>
              <a:t>DD-MM-YYYY</a:t>
            </a:r>
          </a:p>
        </p:txBody>
      </p:sp>
      <p:pic>
        <p:nvPicPr>
          <p:cNvPr id="8" name="Picture 7"/>
          <p:cNvPicPr>
            <a:picLocks noChangeAspect="1"/>
          </p:cNvPicPr>
          <p:nvPr userDrawn="1"/>
        </p:nvPicPr>
        <p:blipFill>
          <a:blip r:embed="rId2"/>
          <a:stretch>
            <a:fillRect/>
          </a:stretch>
        </p:blipFill>
        <p:spPr>
          <a:xfrm>
            <a:off x="7245822" y="304709"/>
            <a:ext cx="1492189" cy="247051"/>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3"/>
          <p:cNvSpPr>
            <a:spLocks noGrp="1"/>
          </p:cNvSpPr>
          <p:nvPr>
            <p:ph type="ftr" sz="quarter" idx="11"/>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a:t>Click to edit Master text styles</a:t>
            </a:r>
          </a:p>
        </p:txBody>
      </p:sp>
      <p:sp>
        <p:nvSpPr>
          <p:cNvPr id="4" name="Footer Placeholder 3"/>
          <p:cNvSpPr>
            <a:spLocks noGrp="1"/>
          </p:cNvSpPr>
          <p:nvPr>
            <p:ph type="ftr" sz="quarter" idx="14"/>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US" sz="800" noProof="0" smtClean="0">
                <a:solidFill>
                  <a:schemeClr val="bg2"/>
                </a:solidFill>
                <a:latin typeface="+mn-lt"/>
                <a:cs typeface="Arial" panose="020B0604020202020204" pitchFamily="34" charset="0"/>
              </a:rPr>
              <a:pPr>
                <a:defRPr/>
              </a:pPr>
              <a:t>‹#›</a:t>
            </a:fld>
            <a:endParaRPr lang="en-US" noProof="0" dirty="0">
              <a:solidFill>
                <a:schemeClr val="bg2"/>
              </a:solidFill>
              <a:latin typeface="+mn-lt"/>
              <a:cs typeface="Arial" panose="020B0604020202020204" pitchFamily="34" charset="0"/>
            </a:endParaRPr>
          </a:p>
        </p:txBody>
      </p:sp>
      <p:pic>
        <p:nvPicPr>
          <p:cNvPr id="1050" name="Picture 1"/>
          <p:cNvPicPr>
            <a:picLocks/>
          </p:cNvPicPr>
          <p:nvPr/>
        </p:nvPicPr>
        <p:blipFill>
          <a:blip r:embed="rId5"/>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US" sz="800" noProof="0" dirty="0">
                <a:solidFill>
                  <a:schemeClr val="bg2"/>
                </a:solidFill>
                <a:latin typeface="+mn-lt"/>
                <a:cs typeface="Arial" charset="0"/>
              </a:rPr>
              <a:t>© Nokia Solutions and Networks 2014</a:t>
            </a: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US" noProof="0" dirty="0">
                <a:solidFill>
                  <a:schemeClr val="bg2"/>
                </a:solidFill>
                <a:cs typeface="Arial"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Lst>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latin typeface="+mn-lt"/>
                <a:cs typeface="Arial" panose="020B0604020202020204" pitchFamily="34" charset="0"/>
              </a:rPr>
              <a:pPr>
                <a:defRPr/>
              </a:pPr>
              <a:t>‹#›</a:t>
            </a:fld>
            <a:endParaRPr lang="en-US" noProof="0"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US" sz="800" noProof="0" dirty="0">
                <a:solidFill>
                  <a:schemeClr val="bg1"/>
                </a:solidFill>
                <a:latin typeface="+mn-lt"/>
                <a:cs typeface="Arial" charset="0"/>
              </a:rPr>
              <a:t>© Nokia Solutions</a:t>
            </a:r>
            <a:r>
              <a:rPr lang="en-US" sz="800" baseline="0" noProof="0" dirty="0">
                <a:solidFill>
                  <a:schemeClr val="bg1"/>
                </a:solidFill>
                <a:latin typeface="+mn-lt"/>
                <a:cs typeface="Arial" charset="0"/>
              </a:rPr>
              <a:t> and Networks</a:t>
            </a:r>
            <a:r>
              <a:rPr lang="en-US" sz="800" noProof="0" dirty="0">
                <a:solidFill>
                  <a:schemeClr val="bg1"/>
                </a:solidFill>
                <a:latin typeface="+mn-lt"/>
                <a:cs typeface="Arial" charset="0"/>
              </a:rPr>
              <a:t>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US" noProof="0" dirty="0">
                <a:solidFill>
                  <a:schemeClr val="bg1"/>
                </a:solidFill>
                <a:cs typeface="Arial" panose="020B0604020202020204" pitchFamily="34"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Lst>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package" Target="../embeddings/Microsoft_PowerPoint_Presentation.ppt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sharenet-ims.inside.nokiasiemensnetworks.com/livelink/livelink/overview/D-105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p:txBody>
          <a:bodyPr/>
          <a:lstStyle/>
          <a:p>
            <a:r>
              <a:rPr lang="en-US" dirty="0"/>
              <a:t>IPv4/v6 dual stack for SRAN M-plane </a:t>
            </a:r>
          </a:p>
        </p:txBody>
      </p:sp>
      <p:sp>
        <p:nvSpPr>
          <p:cNvPr id="5" name="Footer Placeholder 4"/>
          <p:cNvSpPr>
            <a:spLocks noGrp="1"/>
          </p:cNvSpPr>
          <p:nvPr>
            <p:ph type="ftr" sz="quarter" idx="12"/>
          </p:nvPr>
        </p:nvSpPr>
        <p:spPr/>
        <p:txBody>
          <a:bodyPr/>
          <a:lstStyle/>
          <a:p>
            <a:r>
              <a:rPr lang="en-US" dirty="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p:txBody>
          <a:bodyPr/>
          <a:lstStyle/>
          <a:p>
            <a:pPr eaLnBrk="1" hangingPunct="1">
              <a:defRPr/>
            </a:pPr>
            <a:endParaRPr lang="en-US" sz="1800" dirty="0"/>
          </a:p>
          <a:p>
            <a:pPr eaLnBrk="1" hangingPunct="1">
              <a:defRPr/>
            </a:pPr>
            <a:r>
              <a:rPr lang="en-US" sz="1800" dirty="0"/>
              <a:t>Johan Helenius</a:t>
            </a:r>
          </a:p>
          <a:p>
            <a:pPr eaLnBrk="1" hangingPunct="1">
              <a:defRPr/>
            </a:pPr>
            <a:r>
              <a:rPr lang="en-GB" sz="1800" dirty="0"/>
              <a:t>11-01-2017</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Colors and fonts</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Use sentence case for slide titles </a:t>
            </a:r>
          </a:p>
        </p:txBody>
      </p:sp>
      <p:sp>
        <p:nvSpPr>
          <p:cNvPr id="22" name="Footer Placeholder 21"/>
          <p:cNvSpPr>
            <a:spLocks noGrp="1"/>
          </p:cNvSpPr>
          <p:nvPr>
            <p:ph type="ftr" sz="quarter" idx="14"/>
          </p:nvPr>
        </p:nvSpPr>
        <p:spPr/>
        <p:txBody>
          <a:bodyPr/>
          <a:lstStyle/>
          <a:p>
            <a:pPr algn="l"/>
            <a:r>
              <a:rPr lang="en-US" dirty="0">
                <a:solidFill>
                  <a:schemeClr val="bg2"/>
                </a:solidFill>
                <a:cs typeface="Arial" charset="0"/>
              </a:rPr>
              <a:t>&lt;Change information classification in footer&gt;</a:t>
            </a:r>
          </a:p>
        </p:txBody>
      </p:sp>
      <p:sp>
        <p:nvSpPr>
          <p:cNvPr id="28" name="TextBox 27"/>
          <p:cNvSpPr txBox="1"/>
          <p:nvPr/>
        </p:nvSpPr>
        <p:spPr>
          <a:xfrm>
            <a:off x="465517" y="987428"/>
            <a:ext cx="2520528" cy="241108"/>
          </a:xfrm>
          <a:prstGeom prst="rect">
            <a:avLst/>
          </a:prstGeom>
          <a:noFill/>
        </p:spPr>
        <p:txBody>
          <a:bodyPr wrap="square" lIns="0" tIns="0" rIns="0" bIns="0" rtlCol="0" anchor="t" anchorCtr="0">
            <a:noAutofit/>
          </a:bodyPr>
          <a:lstStyle/>
          <a:p>
            <a:r>
              <a:rPr lang="en-US" sz="1050" b="1" dirty="0">
                <a:solidFill>
                  <a:schemeClr val="bg2"/>
                </a:solidFill>
                <a:latin typeface="+mn-lt"/>
                <a:cs typeface="Arial" panose="020B0604020202020204" pitchFamily="34" charset="0"/>
              </a:rPr>
              <a:t>Core and background colors</a:t>
            </a:r>
          </a:p>
        </p:txBody>
      </p:sp>
      <p:grpSp>
        <p:nvGrpSpPr>
          <p:cNvPr id="32" name="Group 31"/>
          <p:cNvGrpSpPr/>
          <p:nvPr/>
        </p:nvGrpSpPr>
        <p:grpSpPr>
          <a:xfrm>
            <a:off x="465269" y="1251993"/>
            <a:ext cx="2520279" cy="2405004"/>
            <a:chOff x="465269" y="1056459"/>
            <a:chExt cx="2520279" cy="2405004"/>
          </a:xfrm>
        </p:grpSpPr>
        <p:sp>
          <p:nvSpPr>
            <p:cNvPr id="19" name="Rectangle 18"/>
            <p:cNvSpPr/>
            <p:nvPr/>
          </p:nvSpPr>
          <p:spPr>
            <a:xfrm>
              <a:off x="465269" y="3138054"/>
              <a:ext cx="323409" cy="323409"/>
            </a:xfrm>
            <a:prstGeom prst="rect">
              <a:avLst/>
            </a:prstGeom>
            <a:solidFill>
              <a:srgbClr val="D8D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cs typeface="Arial" panose="020B0604020202020204" pitchFamily="34" charset="0"/>
              </a:endParaRPr>
            </a:p>
          </p:txBody>
        </p:sp>
        <p:sp>
          <p:nvSpPr>
            <p:cNvPr id="20" name="Rectangle 19"/>
            <p:cNvSpPr/>
            <p:nvPr/>
          </p:nvSpPr>
          <p:spPr>
            <a:xfrm>
              <a:off x="465517" y="1327668"/>
              <a:ext cx="323409" cy="3234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cs typeface="Arial" panose="020B0604020202020204" pitchFamily="34" charset="0"/>
              </a:endParaRPr>
            </a:p>
          </p:txBody>
        </p:sp>
        <p:sp>
          <p:nvSpPr>
            <p:cNvPr id="23" name="TextBox 22"/>
            <p:cNvSpPr txBox="1"/>
            <p:nvPr/>
          </p:nvSpPr>
          <p:spPr>
            <a:xfrm>
              <a:off x="825433" y="1327667"/>
              <a:ext cx="1440160" cy="323409"/>
            </a:xfrm>
            <a:prstGeom prst="rect">
              <a:avLst/>
            </a:prstGeom>
            <a:noFill/>
          </p:spPr>
          <p:txBody>
            <a:bodyPr wrap="square" rtlCol="0" anchor="ctr" anchorCtr="0">
              <a:noAutofit/>
            </a:bodyPr>
            <a:lstStyle/>
            <a:p>
              <a:r>
                <a:rPr lang="en-GB" sz="1100" dirty="0">
                  <a:solidFill>
                    <a:schemeClr val="bg2"/>
                  </a:solidFill>
                  <a:latin typeface="+mn-lt"/>
                  <a:cs typeface="Arial" panose="020B0604020202020204" pitchFamily="34" charset="0"/>
                </a:rPr>
                <a:t>18 65 145</a:t>
              </a:r>
            </a:p>
          </p:txBody>
        </p:sp>
        <p:sp>
          <p:nvSpPr>
            <p:cNvPr id="24" name="TextBox 23"/>
            <p:cNvSpPr txBox="1"/>
            <p:nvPr/>
          </p:nvSpPr>
          <p:spPr>
            <a:xfrm>
              <a:off x="825433" y="1787113"/>
              <a:ext cx="2160115" cy="323409"/>
            </a:xfrm>
            <a:prstGeom prst="rect">
              <a:avLst/>
            </a:prstGeom>
            <a:noFill/>
          </p:spPr>
          <p:txBody>
            <a:bodyPr wrap="square" rtlCol="0" anchor="ctr" anchorCtr="0">
              <a:noAutofit/>
            </a:bodyPr>
            <a:lstStyle/>
            <a:p>
              <a:r>
                <a:rPr lang="en-GB" sz="1100" dirty="0">
                  <a:solidFill>
                    <a:schemeClr val="bg2"/>
                  </a:solidFill>
                  <a:latin typeface="+mn-lt"/>
                  <a:cs typeface="Arial" panose="020B0604020202020204" pitchFamily="34" charset="0"/>
                </a:rPr>
                <a:t>0 201 255</a:t>
              </a:r>
              <a:endParaRPr lang="en-GB" sz="900" dirty="0">
                <a:solidFill>
                  <a:schemeClr val="bg2"/>
                </a:solidFill>
                <a:latin typeface="+mn-lt"/>
                <a:cs typeface="Arial" panose="020B0604020202020204" pitchFamily="34" charset="0"/>
              </a:endParaRPr>
            </a:p>
          </p:txBody>
        </p:sp>
        <p:sp>
          <p:nvSpPr>
            <p:cNvPr id="25" name="TextBox 24"/>
            <p:cNvSpPr txBox="1"/>
            <p:nvPr/>
          </p:nvSpPr>
          <p:spPr>
            <a:xfrm>
              <a:off x="825432" y="2246559"/>
              <a:ext cx="1944091" cy="323409"/>
            </a:xfrm>
            <a:prstGeom prst="rect">
              <a:avLst/>
            </a:prstGeom>
            <a:noFill/>
          </p:spPr>
          <p:txBody>
            <a:bodyPr wrap="square" rtlCol="0" anchor="ctr" anchorCtr="0">
              <a:noAutofit/>
            </a:bodyPr>
            <a:lstStyle/>
            <a:p>
              <a:r>
                <a:rPr lang="en-GB" sz="1100" dirty="0">
                  <a:solidFill>
                    <a:schemeClr val="bg2"/>
                  </a:solidFill>
                  <a:latin typeface="+mn-lt"/>
                  <a:cs typeface="Arial" panose="020B0604020202020204" pitchFamily="34" charset="0"/>
                </a:rPr>
                <a:t>104 113 122</a:t>
              </a:r>
              <a:endParaRPr lang="en-GB" sz="900" dirty="0">
                <a:solidFill>
                  <a:schemeClr val="bg2"/>
                </a:solidFill>
                <a:latin typeface="+mn-lt"/>
                <a:cs typeface="Arial" panose="020B0604020202020204" pitchFamily="34" charset="0"/>
              </a:endParaRPr>
            </a:p>
          </p:txBody>
        </p:sp>
        <p:sp>
          <p:nvSpPr>
            <p:cNvPr id="26" name="TextBox 25"/>
            <p:cNvSpPr txBox="1"/>
            <p:nvPr/>
          </p:nvSpPr>
          <p:spPr>
            <a:xfrm>
              <a:off x="825433" y="2706005"/>
              <a:ext cx="1836583" cy="323409"/>
            </a:xfrm>
            <a:prstGeom prst="rect">
              <a:avLst/>
            </a:prstGeom>
            <a:noFill/>
          </p:spPr>
          <p:txBody>
            <a:bodyPr wrap="square" rtlCol="0" anchor="ctr" anchorCtr="0">
              <a:noAutofit/>
            </a:bodyPr>
            <a:lstStyle/>
            <a:p>
              <a:r>
                <a:rPr lang="en-GB" sz="1100" dirty="0">
                  <a:solidFill>
                    <a:schemeClr val="bg2"/>
                  </a:solidFill>
                  <a:latin typeface="+mn-lt"/>
                  <a:cs typeface="Arial" panose="020B0604020202020204" pitchFamily="34" charset="0"/>
                </a:rPr>
                <a:t>168 187 192</a:t>
              </a:r>
              <a:endParaRPr lang="en-GB" sz="900" dirty="0">
                <a:solidFill>
                  <a:schemeClr val="bg2"/>
                </a:solidFill>
                <a:latin typeface="+mn-lt"/>
                <a:cs typeface="Arial" panose="020B0604020202020204" pitchFamily="34" charset="0"/>
              </a:endParaRPr>
            </a:p>
          </p:txBody>
        </p:sp>
        <p:sp>
          <p:nvSpPr>
            <p:cNvPr id="27" name="TextBox 26"/>
            <p:cNvSpPr txBox="1"/>
            <p:nvPr/>
          </p:nvSpPr>
          <p:spPr>
            <a:xfrm>
              <a:off x="825433" y="3138053"/>
              <a:ext cx="1656060" cy="323409"/>
            </a:xfrm>
            <a:prstGeom prst="rect">
              <a:avLst/>
            </a:prstGeom>
            <a:noFill/>
          </p:spPr>
          <p:txBody>
            <a:bodyPr wrap="square" rtlCol="0" anchor="ctr" anchorCtr="0">
              <a:noAutofit/>
            </a:bodyPr>
            <a:lstStyle/>
            <a:p>
              <a:r>
                <a:rPr lang="en-GB" sz="1100" dirty="0">
                  <a:solidFill>
                    <a:schemeClr val="bg2"/>
                  </a:solidFill>
                  <a:latin typeface="+mn-lt"/>
                  <a:cs typeface="Arial" panose="020B0604020202020204" pitchFamily="34" charset="0"/>
                </a:rPr>
                <a:t>216 217 218</a:t>
              </a:r>
              <a:endParaRPr lang="en-GB" sz="900" dirty="0">
                <a:solidFill>
                  <a:schemeClr val="bg2"/>
                </a:solidFill>
                <a:latin typeface="+mn-lt"/>
                <a:cs typeface="Arial" panose="020B0604020202020204" pitchFamily="34" charset="0"/>
              </a:endParaRPr>
            </a:p>
          </p:txBody>
        </p:sp>
        <p:sp>
          <p:nvSpPr>
            <p:cNvPr id="40" name="Rectangle 39"/>
            <p:cNvSpPr/>
            <p:nvPr/>
          </p:nvSpPr>
          <p:spPr>
            <a:xfrm>
              <a:off x="465269" y="1805279"/>
              <a:ext cx="323409" cy="323409"/>
            </a:xfrm>
            <a:prstGeom prst="rect">
              <a:avLst/>
            </a:prstGeom>
            <a:solidFill>
              <a:srgbClr val="00C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solidFill>
                <a:cs typeface="Arial" panose="020B0604020202020204" pitchFamily="34" charset="0"/>
              </a:endParaRPr>
            </a:p>
          </p:txBody>
        </p:sp>
        <p:sp>
          <p:nvSpPr>
            <p:cNvPr id="41" name="Rectangle 40"/>
            <p:cNvSpPr/>
            <p:nvPr/>
          </p:nvSpPr>
          <p:spPr>
            <a:xfrm>
              <a:off x="465269" y="2246560"/>
              <a:ext cx="323409" cy="323409"/>
            </a:xfrm>
            <a:prstGeom prst="rect">
              <a:avLst/>
            </a:prstGeom>
            <a:solidFill>
              <a:srgbClr val="687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cs typeface="Arial" panose="020B0604020202020204" pitchFamily="34" charset="0"/>
              </a:endParaRPr>
            </a:p>
          </p:txBody>
        </p:sp>
        <p:sp>
          <p:nvSpPr>
            <p:cNvPr id="42" name="Rectangle 41"/>
            <p:cNvSpPr/>
            <p:nvPr/>
          </p:nvSpPr>
          <p:spPr>
            <a:xfrm>
              <a:off x="465269" y="2706006"/>
              <a:ext cx="323409" cy="323409"/>
            </a:xfrm>
            <a:prstGeom prst="rect">
              <a:avLst/>
            </a:prstGeom>
            <a:solidFill>
              <a:srgbClr val="A8B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cs typeface="Arial" panose="020B0604020202020204" pitchFamily="34" charset="0"/>
              </a:endParaRPr>
            </a:p>
          </p:txBody>
        </p:sp>
        <p:sp>
          <p:nvSpPr>
            <p:cNvPr id="43" name="TextBox 42"/>
            <p:cNvSpPr txBox="1"/>
            <p:nvPr/>
          </p:nvSpPr>
          <p:spPr>
            <a:xfrm>
              <a:off x="909744" y="1056459"/>
              <a:ext cx="526106" cy="261610"/>
            </a:xfrm>
            <a:prstGeom prst="rect">
              <a:avLst/>
            </a:prstGeom>
            <a:noFill/>
          </p:spPr>
          <p:txBody>
            <a:bodyPr wrap="none" rtlCol="0">
              <a:spAutoFit/>
            </a:bodyPr>
            <a:lstStyle/>
            <a:p>
              <a:r>
                <a:rPr lang="en-US" sz="1100" dirty="0">
                  <a:solidFill>
                    <a:schemeClr val="bg2"/>
                  </a:solidFill>
                  <a:latin typeface="+mn-lt"/>
                </a:rPr>
                <a:t>R G B</a:t>
              </a:r>
            </a:p>
          </p:txBody>
        </p:sp>
      </p:grpSp>
      <p:sp>
        <p:nvSpPr>
          <p:cNvPr id="44" name="TextBox 43"/>
          <p:cNvSpPr txBox="1"/>
          <p:nvPr/>
        </p:nvSpPr>
        <p:spPr>
          <a:xfrm>
            <a:off x="355839" y="3824140"/>
            <a:ext cx="3468538" cy="553998"/>
          </a:xfrm>
          <a:prstGeom prst="rect">
            <a:avLst/>
          </a:prstGeom>
          <a:noFill/>
        </p:spPr>
        <p:txBody>
          <a:bodyPr wrap="square" rtlCol="0">
            <a:spAutoFit/>
          </a:bodyPr>
          <a:lstStyle/>
          <a:p>
            <a:r>
              <a:rPr lang="en-US" sz="1000" dirty="0">
                <a:latin typeface="+mn-lt"/>
              </a:rPr>
              <a:t>We use blue and white predominantly, and selectively call out key points in light blue. If necessary, we use our palette of grays to help highlight supporting information.</a:t>
            </a:r>
          </a:p>
        </p:txBody>
      </p:sp>
      <p:sp>
        <p:nvSpPr>
          <p:cNvPr id="29" name="TextBox 28"/>
          <p:cNvSpPr txBox="1"/>
          <p:nvPr/>
        </p:nvSpPr>
        <p:spPr>
          <a:xfrm>
            <a:off x="4942218" y="987428"/>
            <a:ext cx="3735956" cy="3385542"/>
          </a:xfrm>
          <a:prstGeom prst="rect">
            <a:avLst/>
          </a:prstGeom>
          <a:noFill/>
        </p:spPr>
        <p:txBody>
          <a:bodyPr wrap="square" rtlCol="0">
            <a:spAutoFit/>
          </a:bodyPr>
          <a:lstStyle/>
          <a:p>
            <a:r>
              <a:rPr lang="en-US" sz="1000" b="1" dirty="0">
                <a:solidFill>
                  <a:schemeClr val="bg2"/>
                </a:solidFill>
                <a:latin typeface="+mn-lt"/>
              </a:rPr>
              <a:t>Document fonts</a:t>
            </a:r>
          </a:p>
          <a:p>
            <a:endParaRPr lang="en-US" sz="1000" dirty="0">
              <a:solidFill>
                <a:schemeClr val="bg2"/>
              </a:solidFill>
              <a:latin typeface="+mn-lt"/>
            </a:endParaRPr>
          </a:p>
          <a:p>
            <a:r>
              <a:rPr lang="en-US" sz="1000" dirty="0">
                <a:solidFill>
                  <a:schemeClr val="bg2"/>
                </a:solidFill>
                <a:latin typeface="+mn-lt"/>
              </a:rPr>
              <a:t>Nokia Pure is our business font and should be used as</a:t>
            </a:r>
            <a:br>
              <a:rPr lang="en-US" sz="1000" dirty="0">
                <a:solidFill>
                  <a:schemeClr val="bg2"/>
                </a:solidFill>
                <a:latin typeface="+mn-lt"/>
              </a:rPr>
            </a:br>
            <a:r>
              <a:rPr lang="en-US" sz="1000" dirty="0">
                <a:solidFill>
                  <a:schemeClr val="bg2"/>
                </a:solidFill>
                <a:latin typeface="+mn-lt"/>
              </a:rPr>
              <a:t>a priority. </a:t>
            </a:r>
          </a:p>
          <a:p>
            <a:endParaRPr lang="en-US" sz="1000" dirty="0">
              <a:solidFill>
                <a:schemeClr val="bg2"/>
              </a:solidFill>
            </a:endParaRPr>
          </a:p>
          <a:p>
            <a:r>
              <a:rPr lang="en-US" sz="1000" dirty="0">
                <a:solidFill>
                  <a:schemeClr val="bg2"/>
                </a:solidFill>
              </a:rPr>
              <a:t>If you do not have this font installed, Arial is the</a:t>
            </a:r>
            <a:br>
              <a:rPr lang="en-US" sz="1000" dirty="0">
                <a:solidFill>
                  <a:schemeClr val="bg2"/>
                </a:solidFill>
              </a:rPr>
            </a:br>
            <a:r>
              <a:rPr lang="en-US" sz="1000" dirty="0">
                <a:solidFill>
                  <a:schemeClr val="bg2"/>
                </a:solidFill>
              </a:rPr>
              <a:t>acceptable alternative.</a:t>
            </a:r>
          </a:p>
          <a:p>
            <a:endParaRPr lang="en-US" sz="1000" dirty="0">
              <a:solidFill>
                <a:schemeClr val="bg2"/>
              </a:solidFill>
              <a:cs typeface="Arial" panose="020B0604020202020204" pitchFamily="34" charset="0"/>
            </a:endParaRPr>
          </a:p>
          <a:p>
            <a:r>
              <a:rPr lang="en-US" dirty="0">
                <a:solidFill>
                  <a:schemeClr val="bg2"/>
                </a:solidFill>
                <a:latin typeface="+mj-lt"/>
                <a:cs typeface="Arial" panose="020B0604020202020204" pitchFamily="34" charset="0"/>
              </a:rPr>
              <a:t>the presentation title should be in lower case using Nokia Pure Headline Light.</a:t>
            </a:r>
          </a:p>
          <a:p>
            <a:endParaRPr lang="en-US" sz="1600" dirty="0">
              <a:solidFill>
                <a:schemeClr val="bg2"/>
              </a:solidFill>
              <a:latin typeface="+mj-lt"/>
              <a:cs typeface="Arial" panose="020B0604020202020204" pitchFamily="34" charset="0"/>
            </a:endParaRPr>
          </a:p>
          <a:p>
            <a:r>
              <a:rPr lang="en-US" sz="1400" dirty="0">
                <a:solidFill>
                  <a:schemeClr val="bg2"/>
                </a:solidFill>
                <a:latin typeface="+mj-lt"/>
                <a:cs typeface="Arial" panose="020B0604020202020204" pitchFamily="34" charset="0"/>
              </a:rPr>
              <a:t>Slide titles should be in sentence case using Nokia Pure Headline Light.</a:t>
            </a:r>
          </a:p>
          <a:p>
            <a:endParaRPr lang="en-US" sz="1600" dirty="0">
              <a:solidFill>
                <a:schemeClr val="bg2"/>
              </a:solidFill>
              <a:latin typeface="+mj-lt"/>
              <a:cs typeface="Arial" panose="020B0604020202020204" pitchFamily="34" charset="0"/>
            </a:endParaRPr>
          </a:p>
          <a:p>
            <a:r>
              <a:rPr lang="en-US" sz="1000" dirty="0">
                <a:solidFill>
                  <a:schemeClr val="bg2"/>
                </a:solidFill>
                <a:latin typeface="+mn-lt"/>
                <a:cs typeface="Arial" panose="020B0604020202020204" pitchFamily="34" charset="0"/>
              </a:rPr>
              <a:t>Body copy text should be sentence case using</a:t>
            </a:r>
            <a:br>
              <a:rPr lang="en-US" sz="1000" dirty="0">
                <a:solidFill>
                  <a:schemeClr val="bg2"/>
                </a:solidFill>
                <a:latin typeface="+mn-lt"/>
                <a:cs typeface="Arial" panose="020B0604020202020204" pitchFamily="34" charset="0"/>
              </a:rPr>
            </a:br>
            <a:r>
              <a:rPr lang="en-US" sz="1000" dirty="0">
                <a:solidFill>
                  <a:schemeClr val="bg2"/>
                </a:solidFill>
                <a:latin typeface="+mn-lt"/>
                <a:cs typeface="Arial" panose="020B0604020202020204" pitchFamily="34" charset="0"/>
              </a:rPr>
              <a:t>Nokia Pure Text Light.</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 and text combinations</a:t>
            </a:r>
          </a:p>
        </p:txBody>
      </p:sp>
      <p:sp>
        <p:nvSpPr>
          <p:cNvPr id="6" name="Footer Placeholder 5"/>
          <p:cNvSpPr>
            <a:spLocks noGrp="1"/>
          </p:cNvSpPr>
          <p:nvPr>
            <p:ph type="ftr" sz="quarter" idx="18"/>
          </p:nvPr>
        </p:nvSpPr>
        <p:spPr/>
        <p:txBody>
          <a:bodyPr/>
          <a:lstStyle/>
          <a:p>
            <a:pPr algn="l"/>
            <a:r>
              <a:rPr lang="en-US" dirty="0">
                <a:solidFill>
                  <a:schemeClr val="bg2"/>
                </a:solidFill>
                <a:cs typeface="Arial" charset="0"/>
              </a:rPr>
              <a:t>&lt;Change information classification in footer&gt;</a:t>
            </a:r>
          </a:p>
        </p:txBody>
      </p:sp>
      <p:sp>
        <p:nvSpPr>
          <p:cNvPr id="7" name="Rectangle 6"/>
          <p:cNvSpPr/>
          <p:nvPr/>
        </p:nvSpPr>
        <p:spPr>
          <a:xfrm>
            <a:off x="956488" y="868392"/>
            <a:ext cx="630000" cy="630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tx1"/>
                </a:solidFill>
                <a:latin typeface="+mj-lt"/>
              </a:rPr>
              <a:t>A</a:t>
            </a:r>
            <a:r>
              <a:rPr lang="en-US" sz="1100" dirty="0">
                <a:solidFill>
                  <a:schemeClr val="tx1"/>
                </a:solidFill>
              </a:rPr>
              <a:t> </a:t>
            </a:r>
            <a:r>
              <a:rPr lang="en-US" sz="1100" dirty="0" err="1">
                <a:solidFill>
                  <a:schemeClr val="tx1"/>
                </a:solidFill>
              </a:rPr>
              <a:t>a</a:t>
            </a:r>
            <a:endParaRPr lang="en-US" dirty="0">
              <a:solidFill>
                <a:schemeClr val="tx1"/>
              </a:solidFill>
            </a:endParaRPr>
          </a:p>
        </p:txBody>
      </p:sp>
      <p:sp>
        <p:nvSpPr>
          <p:cNvPr id="45" name="Rectangle 44"/>
          <p:cNvSpPr/>
          <p:nvPr/>
        </p:nvSpPr>
        <p:spPr>
          <a:xfrm>
            <a:off x="1682546" y="868392"/>
            <a:ext cx="630000" cy="630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1"/>
                </a:solidFill>
                <a:latin typeface="+mj-lt"/>
              </a:rPr>
              <a:t>A</a:t>
            </a:r>
            <a:r>
              <a:rPr lang="en-US" sz="1100" dirty="0">
                <a:solidFill>
                  <a:schemeClr val="accent1"/>
                </a:solidFill>
              </a:rPr>
              <a:t> </a:t>
            </a:r>
            <a:r>
              <a:rPr lang="en-US" sz="1100" dirty="0" err="1">
                <a:solidFill>
                  <a:schemeClr val="accent1"/>
                </a:solidFill>
              </a:rPr>
              <a:t>a</a:t>
            </a:r>
            <a:endParaRPr lang="en-US" dirty="0">
              <a:solidFill>
                <a:schemeClr val="accent1"/>
              </a:solidFill>
            </a:endParaRPr>
          </a:p>
        </p:txBody>
      </p:sp>
      <p:sp>
        <p:nvSpPr>
          <p:cNvPr id="46" name="Rectangle 45"/>
          <p:cNvSpPr/>
          <p:nvPr/>
        </p:nvSpPr>
        <p:spPr>
          <a:xfrm>
            <a:off x="2408604" y="868392"/>
            <a:ext cx="630000" cy="630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2"/>
                </a:solidFill>
                <a:latin typeface="+mj-lt"/>
              </a:rPr>
              <a:t>A</a:t>
            </a:r>
            <a:r>
              <a:rPr lang="en-US" sz="1100" dirty="0">
                <a:solidFill>
                  <a:schemeClr val="bg2"/>
                </a:solidFill>
              </a:rPr>
              <a:t> </a:t>
            </a:r>
            <a:r>
              <a:rPr lang="en-US" sz="1100" dirty="0" err="1">
                <a:solidFill>
                  <a:schemeClr val="bg2"/>
                </a:solidFill>
              </a:rPr>
              <a:t>a</a:t>
            </a:r>
            <a:endParaRPr lang="en-US" dirty="0">
              <a:solidFill>
                <a:schemeClr val="bg2"/>
              </a:solidFill>
            </a:endParaRPr>
          </a:p>
        </p:txBody>
      </p:sp>
      <p:sp>
        <p:nvSpPr>
          <p:cNvPr id="47" name="Rectangle 46"/>
          <p:cNvSpPr/>
          <p:nvPr/>
        </p:nvSpPr>
        <p:spPr>
          <a:xfrm>
            <a:off x="3134662" y="868392"/>
            <a:ext cx="630000" cy="630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4"/>
                </a:solidFill>
                <a:latin typeface="+mj-lt"/>
              </a:rPr>
              <a:t>A</a:t>
            </a:r>
            <a:r>
              <a:rPr lang="en-US" sz="1100" dirty="0">
                <a:solidFill>
                  <a:schemeClr val="accent4"/>
                </a:solidFill>
              </a:rPr>
              <a:t> </a:t>
            </a:r>
            <a:r>
              <a:rPr lang="en-US" sz="1100" dirty="0" err="1">
                <a:solidFill>
                  <a:schemeClr val="accent4"/>
                </a:solidFill>
              </a:rPr>
              <a:t>a</a:t>
            </a:r>
            <a:endParaRPr lang="en-US" dirty="0">
              <a:solidFill>
                <a:schemeClr val="accent4"/>
              </a:solidFill>
            </a:endParaRPr>
          </a:p>
        </p:txBody>
      </p:sp>
      <p:sp>
        <p:nvSpPr>
          <p:cNvPr id="48" name="Rectangle 47"/>
          <p:cNvSpPr/>
          <p:nvPr/>
        </p:nvSpPr>
        <p:spPr>
          <a:xfrm>
            <a:off x="3860719" y="868392"/>
            <a:ext cx="630000" cy="630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6"/>
                </a:solidFill>
                <a:latin typeface="+mj-lt"/>
              </a:rPr>
              <a:t>A</a:t>
            </a:r>
            <a:r>
              <a:rPr lang="en-US" sz="1100" dirty="0">
                <a:solidFill>
                  <a:schemeClr val="accent6"/>
                </a:solidFill>
              </a:rPr>
              <a:t> </a:t>
            </a:r>
            <a:r>
              <a:rPr lang="en-US" sz="1100" dirty="0" err="1">
                <a:solidFill>
                  <a:schemeClr val="accent6"/>
                </a:solidFill>
              </a:rPr>
              <a:t>a</a:t>
            </a:r>
            <a:endParaRPr lang="en-US" dirty="0">
              <a:solidFill>
                <a:schemeClr val="accent6"/>
              </a:solidFill>
            </a:endParaRPr>
          </a:p>
        </p:txBody>
      </p:sp>
      <p:sp>
        <p:nvSpPr>
          <p:cNvPr id="49" name="Rectangle 48"/>
          <p:cNvSpPr/>
          <p:nvPr/>
        </p:nvSpPr>
        <p:spPr>
          <a:xfrm>
            <a:off x="956488" y="1594450"/>
            <a:ext cx="630000" cy="63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tx1"/>
                </a:solidFill>
                <a:latin typeface="+mj-lt"/>
              </a:rPr>
              <a:t>A</a:t>
            </a:r>
            <a:r>
              <a:rPr lang="en-US" sz="1100" dirty="0">
                <a:solidFill>
                  <a:schemeClr val="tx1"/>
                </a:solidFill>
              </a:rPr>
              <a:t> </a:t>
            </a:r>
            <a:r>
              <a:rPr lang="en-US" sz="1100" dirty="0" err="1">
                <a:solidFill>
                  <a:schemeClr val="tx1"/>
                </a:solidFill>
              </a:rPr>
              <a:t>a</a:t>
            </a:r>
            <a:endParaRPr lang="en-US" dirty="0">
              <a:solidFill>
                <a:schemeClr val="tx1"/>
              </a:solidFill>
            </a:endParaRPr>
          </a:p>
        </p:txBody>
      </p:sp>
      <p:sp>
        <p:nvSpPr>
          <p:cNvPr id="50" name="Rectangle 49"/>
          <p:cNvSpPr/>
          <p:nvPr/>
        </p:nvSpPr>
        <p:spPr>
          <a:xfrm>
            <a:off x="956488" y="2320508"/>
            <a:ext cx="630000" cy="630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tx1"/>
                </a:solidFill>
                <a:latin typeface="+mj-lt"/>
              </a:rPr>
              <a:t>A</a:t>
            </a:r>
            <a:r>
              <a:rPr lang="en-US" sz="1100" dirty="0">
                <a:solidFill>
                  <a:schemeClr val="tx1"/>
                </a:solidFill>
              </a:rPr>
              <a:t> </a:t>
            </a:r>
            <a:r>
              <a:rPr lang="en-US" sz="1100" dirty="0" err="1">
                <a:solidFill>
                  <a:schemeClr val="tx1"/>
                </a:solidFill>
              </a:rPr>
              <a:t>a</a:t>
            </a:r>
            <a:endParaRPr lang="en-US" dirty="0">
              <a:solidFill>
                <a:schemeClr val="tx1"/>
              </a:solidFill>
            </a:endParaRPr>
          </a:p>
        </p:txBody>
      </p:sp>
      <p:sp>
        <p:nvSpPr>
          <p:cNvPr id="51" name="Rectangle 50"/>
          <p:cNvSpPr/>
          <p:nvPr/>
        </p:nvSpPr>
        <p:spPr>
          <a:xfrm>
            <a:off x="956488" y="3046566"/>
            <a:ext cx="630000" cy="63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tx1"/>
                </a:solidFill>
                <a:latin typeface="+mj-lt"/>
              </a:rPr>
              <a:t>A</a:t>
            </a:r>
            <a:r>
              <a:rPr lang="en-US" sz="1100" dirty="0">
                <a:solidFill>
                  <a:schemeClr val="tx1"/>
                </a:solidFill>
              </a:rPr>
              <a:t> </a:t>
            </a:r>
            <a:r>
              <a:rPr lang="en-US" sz="1100" dirty="0" err="1">
                <a:solidFill>
                  <a:schemeClr val="tx1"/>
                </a:solidFill>
              </a:rPr>
              <a:t>a</a:t>
            </a:r>
            <a:endParaRPr lang="en-US" dirty="0">
              <a:solidFill>
                <a:schemeClr val="tx1"/>
              </a:solidFill>
            </a:endParaRPr>
          </a:p>
        </p:txBody>
      </p:sp>
      <p:sp>
        <p:nvSpPr>
          <p:cNvPr id="52" name="Rectangle 51"/>
          <p:cNvSpPr/>
          <p:nvPr/>
        </p:nvSpPr>
        <p:spPr>
          <a:xfrm>
            <a:off x="956488" y="3772622"/>
            <a:ext cx="630000" cy="63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tx1"/>
                </a:solidFill>
                <a:latin typeface="+mj-lt"/>
              </a:rPr>
              <a:t>A</a:t>
            </a:r>
            <a:r>
              <a:rPr lang="en-US" sz="1100" dirty="0">
                <a:solidFill>
                  <a:schemeClr val="tx1"/>
                </a:solidFill>
              </a:rPr>
              <a:t> </a:t>
            </a:r>
            <a:r>
              <a:rPr lang="en-US" sz="1100" dirty="0" err="1">
                <a:solidFill>
                  <a:schemeClr val="tx1"/>
                </a:solidFill>
              </a:rPr>
              <a:t>a</a:t>
            </a:r>
            <a:endParaRPr lang="en-US" dirty="0">
              <a:solidFill>
                <a:schemeClr val="tx1"/>
              </a:solidFill>
            </a:endParaRPr>
          </a:p>
        </p:txBody>
      </p:sp>
      <p:sp>
        <p:nvSpPr>
          <p:cNvPr id="55" name="Rectangle 54"/>
          <p:cNvSpPr/>
          <p:nvPr/>
        </p:nvSpPr>
        <p:spPr>
          <a:xfrm>
            <a:off x="1682546" y="1594450"/>
            <a:ext cx="630000" cy="63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1"/>
                </a:solidFill>
                <a:latin typeface="+mj-lt"/>
              </a:rPr>
              <a:t>A</a:t>
            </a:r>
            <a:r>
              <a:rPr lang="en-US" sz="1100" dirty="0">
                <a:solidFill>
                  <a:schemeClr val="accent1"/>
                </a:solidFill>
              </a:rPr>
              <a:t> </a:t>
            </a:r>
            <a:r>
              <a:rPr lang="en-US" sz="1100" dirty="0" err="1">
                <a:solidFill>
                  <a:schemeClr val="accent1"/>
                </a:solidFill>
              </a:rPr>
              <a:t>a</a:t>
            </a:r>
            <a:endParaRPr lang="en-US" dirty="0">
              <a:solidFill>
                <a:schemeClr val="accent1"/>
              </a:solidFill>
            </a:endParaRPr>
          </a:p>
        </p:txBody>
      </p:sp>
      <p:sp>
        <p:nvSpPr>
          <p:cNvPr id="56" name="Rectangle 55"/>
          <p:cNvSpPr/>
          <p:nvPr/>
        </p:nvSpPr>
        <p:spPr>
          <a:xfrm>
            <a:off x="1682546" y="2320508"/>
            <a:ext cx="630000" cy="630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1"/>
                </a:solidFill>
                <a:latin typeface="+mj-lt"/>
              </a:rPr>
              <a:t>A</a:t>
            </a:r>
            <a:r>
              <a:rPr lang="en-US" sz="1100" dirty="0">
                <a:solidFill>
                  <a:schemeClr val="accent1"/>
                </a:solidFill>
              </a:rPr>
              <a:t> </a:t>
            </a:r>
            <a:r>
              <a:rPr lang="en-US" sz="1100" dirty="0" err="1">
                <a:solidFill>
                  <a:schemeClr val="accent1"/>
                </a:solidFill>
              </a:rPr>
              <a:t>a</a:t>
            </a:r>
            <a:endParaRPr lang="en-US" dirty="0">
              <a:solidFill>
                <a:schemeClr val="accent1"/>
              </a:solidFill>
            </a:endParaRPr>
          </a:p>
        </p:txBody>
      </p:sp>
      <p:sp>
        <p:nvSpPr>
          <p:cNvPr id="57" name="Rectangle 56"/>
          <p:cNvSpPr/>
          <p:nvPr/>
        </p:nvSpPr>
        <p:spPr>
          <a:xfrm>
            <a:off x="1682546" y="3046566"/>
            <a:ext cx="630000" cy="63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1"/>
                </a:solidFill>
                <a:latin typeface="+mj-lt"/>
              </a:rPr>
              <a:t>A</a:t>
            </a:r>
            <a:r>
              <a:rPr lang="en-US" sz="1100" dirty="0">
                <a:solidFill>
                  <a:schemeClr val="accent1"/>
                </a:solidFill>
              </a:rPr>
              <a:t> </a:t>
            </a:r>
            <a:r>
              <a:rPr lang="en-US" sz="1100" dirty="0" err="1">
                <a:solidFill>
                  <a:schemeClr val="accent1"/>
                </a:solidFill>
              </a:rPr>
              <a:t>a</a:t>
            </a:r>
            <a:endParaRPr lang="en-US" dirty="0">
              <a:solidFill>
                <a:schemeClr val="accent1"/>
              </a:solidFill>
            </a:endParaRPr>
          </a:p>
        </p:txBody>
      </p:sp>
      <p:sp>
        <p:nvSpPr>
          <p:cNvPr id="58" name="Rectangle 57"/>
          <p:cNvSpPr/>
          <p:nvPr/>
        </p:nvSpPr>
        <p:spPr>
          <a:xfrm>
            <a:off x="1682546" y="3772622"/>
            <a:ext cx="630000" cy="63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1"/>
                </a:solidFill>
                <a:latin typeface="+mj-lt"/>
              </a:rPr>
              <a:t>A</a:t>
            </a:r>
            <a:r>
              <a:rPr lang="en-US" sz="1100" dirty="0">
                <a:solidFill>
                  <a:schemeClr val="accent1"/>
                </a:solidFill>
              </a:rPr>
              <a:t> </a:t>
            </a:r>
            <a:r>
              <a:rPr lang="en-US" sz="1100" dirty="0" err="1">
                <a:solidFill>
                  <a:schemeClr val="accent1"/>
                </a:solidFill>
              </a:rPr>
              <a:t>a</a:t>
            </a:r>
            <a:endParaRPr lang="en-US" dirty="0">
              <a:solidFill>
                <a:schemeClr val="accent1"/>
              </a:solidFill>
            </a:endParaRPr>
          </a:p>
        </p:txBody>
      </p:sp>
      <p:sp>
        <p:nvSpPr>
          <p:cNvPr id="60" name="Rectangle 59"/>
          <p:cNvSpPr/>
          <p:nvPr/>
        </p:nvSpPr>
        <p:spPr>
          <a:xfrm>
            <a:off x="2408604" y="1594450"/>
            <a:ext cx="630000" cy="63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2"/>
                </a:solidFill>
                <a:latin typeface="+mj-lt"/>
              </a:rPr>
              <a:t>A</a:t>
            </a:r>
            <a:r>
              <a:rPr lang="en-US" sz="1100" dirty="0">
                <a:solidFill>
                  <a:schemeClr val="bg2"/>
                </a:solidFill>
              </a:rPr>
              <a:t> </a:t>
            </a:r>
            <a:r>
              <a:rPr lang="en-US" sz="1100" dirty="0" err="1">
                <a:solidFill>
                  <a:schemeClr val="bg2"/>
                </a:solidFill>
              </a:rPr>
              <a:t>a</a:t>
            </a:r>
            <a:endParaRPr lang="en-US" dirty="0">
              <a:solidFill>
                <a:schemeClr val="bg2"/>
              </a:solidFill>
            </a:endParaRPr>
          </a:p>
        </p:txBody>
      </p:sp>
      <p:sp>
        <p:nvSpPr>
          <p:cNvPr id="61" name="Rectangle 60"/>
          <p:cNvSpPr/>
          <p:nvPr/>
        </p:nvSpPr>
        <p:spPr>
          <a:xfrm>
            <a:off x="2408604" y="2320508"/>
            <a:ext cx="630000" cy="630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2"/>
                </a:solidFill>
                <a:latin typeface="+mj-lt"/>
              </a:rPr>
              <a:t>A</a:t>
            </a:r>
            <a:r>
              <a:rPr lang="en-US" sz="1100" dirty="0">
                <a:solidFill>
                  <a:schemeClr val="bg2"/>
                </a:solidFill>
              </a:rPr>
              <a:t> </a:t>
            </a:r>
            <a:r>
              <a:rPr lang="en-US" sz="1100" dirty="0" err="1">
                <a:solidFill>
                  <a:schemeClr val="bg2"/>
                </a:solidFill>
              </a:rPr>
              <a:t>a</a:t>
            </a:r>
            <a:endParaRPr lang="en-US" dirty="0">
              <a:solidFill>
                <a:schemeClr val="bg2"/>
              </a:solidFill>
            </a:endParaRPr>
          </a:p>
        </p:txBody>
      </p:sp>
      <p:sp>
        <p:nvSpPr>
          <p:cNvPr id="62" name="Rectangle 61"/>
          <p:cNvSpPr/>
          <p:nvPr/>
        </p:nvSpPr>
        <p:spPr>
          <a:xfrm>
            <a:off x="2408604" y="3046566"/>
            <a:ext cx="630000" cy="63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2"/>
                </a:solidFill>
                <a:latin typeface="+mj-lt"/>
              </a:rPr>
              <a:t>A</a:t>
            </a:r>
            <a:r>
              <a:rPr lang="en-US" sz="1100" dirty="0">
                <a:solidFill>
                  <a:schemeClr val="bg2"/>
                </a:solidFill>
              </a:rPr>
              <a:t> </a:t>
            </a:r>
            <a:r>
              <a:rPr lang="en-US" sz="1100" dirty="0" err="1">
                <a:solidFill>
                  <a:schemeClr val="bg2"/>
                </a:solidFill>
              </a:rPr>
              <a:t>a</a:t>
            </a:r>
            <a:endParaRPr lang="en-US" dirty="0">
              <a:solidFill>
                <a:schemeClr val="bg2"/>
              </a:solidFill>
            </a:endParaRPr>
          </a:p>
        </p:txBody>
      </p:sp>
      <p:sp>
        <p:nvSpPr>
          <p:cNvPr id="63" name="Rectangle 62"/>
          <p:cNvSpPr/>
          <p:nvPr/>
        </p:nvSpPr>
        <p:spPr>
          <a:xfrm>
            <a:off x="2408604" y="3772622"/>
            <a:ext cx="630000" cy="63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2"/>
                </a:solidFill>
                <a:latin typeface="+mj-lt"/>
              </a:rPr>
              <a:t>A</a:t>
            </a:r>
            <a:r>
              <a:rPr lang="en-US" sz="1100" dirty="0">
                <a:solidFill>
                  <a:schemeClr val="bg2"/>
                </a:solidFill>
              </a:rPr>
              <a:t> </a:t>
            </a:r>
            <a:r>
              <a:rPr lang="en-US" sz="1100" dirty="0" err="1">
                <a:solidFill>
                  <a:schemeClr val="bg2"/>
                </a:solidFill>
              </a:rPr>
              <a:t>a</a:t>
            </a:r>
            <a:endParaRPr lang="en-US" dirty="0">
              <a:solidFill>
                <a:schemeClr val="bg2"/>
              </a:solidFill>
            </a:endParaRPr>
          </a:p>
        </p:txBody>
      </p:sp>
      <p:sp>
        <p:nvSpPr>
          <p:cNvPr id="65" name="Rectangle 64"/>
          <p:cNvSpPr/>
          <p:nvPr/>
        </p:nvSpPr>
        <p:spPr>
          <a:xfrm>
            <a:off x="3134662" y="1594450"/>
            <a:ext cx="630000" cy="63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4"/>
                </a:solidFill>
                <a:latin typeface="+mj-lt"/>
              </a:rPr>
              <a:t>A</a:t>
            </a:r>
            <a:r>
              <a:rPr lang="en-US" sz="1100" dirty="0">
                <a:solidFill>
                  <a:schemeClr val="accent4"/>
                </a:solidFill>
              </a:rPr>
              <a:t> </a:t>
            </a:r>
            <a:r>
              <a:rPr lang="en-US" sz="1100" dirty="0" err="1">
                <a:solidFill>
                  <a:schemeClr val="accent4"/>
                </a:solidFill>
              </a:rPr>
              <a:t>a</a:t>
            </a:r>
            <a:endParaRPr lang="en-US" dirty="0">
              <a:solidFill>
                <a:schemeClr val="accent4"/>
              </a:solidFill>
            </a:endParaRPr>
          </a:p>
        </p:txBody>
      </p:sp>
      <p:sp>
        <p:nvSpPr>
          <p:cNvPr id="66" name="Rectangle 65"/>
          <p:cNvSpPr/>
          <p:nvPr/>
        </p:nvSpPr>
        <p:spPr>
          <a:xfrm>
            <a:off x="3134662" y="2320508"/>
            <a:ext cx="630000" cy="630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4"/>
                </a:solidFill>
                <a:latin typeface="+mj-lt"/>
              </a:rPr>
              <a:t>A</a:t>
            </a:r>
            <a:r>
              <a:rPr lang="en-US" sz="1100" dirty="0">
                <a:solidFill>
                  <a:schemeClr val="accent4"/>
                </a:solidFill>
              </a:rPr>
              <a:t> </a:t>
            </a:r>
            <a:r>
              <a:rPr lang="en-US" sz="1100" dirty="0" err="1">
                <a:solidFill>
                  <a:schemeClr val="accent4"/>
                </a:solidFill>
              </a:rPr>
              <a:t>a</a:t>
            </a:r>
            <a:endParaRPr lang="en-US" dirty="0">
              <a:solidFill>
                <a:schemeClr val="accent4"/>
              </a:solidFill>
            </a:endParaRPr>
          </a:p>
        </p:txBody>
      </p:sp>
      <p:sp>
        <p:nvSpPr>
          <p:cNvPr id="67" name="Rectangle 66"/>
          <p:cNvSpPr/>
          <p:nvPr/>
        </p:nvSpPr>
        <p:spPr>
          <a:xfrm>
            <a:off x="3134662" y="3046566"/>
            <a:ext cx="630000" cy="63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4"/>
                </a:solidFill>
                <a:latin typeface="+mj-lt"/>
              </a:rPr>
              <a:t>A</a:t>
            </a:r>
            <a:r>
              <a:rPr lang="en-US" sz="1100" dirty="0">
                <a:solidFill>
                  <a:schemeClr val="accent4"/>
                </a:solidFill>
              </a:rPr>
              <a:t> </a:t>
            </a:r>
            <a:r>
              <a:rPr lang="en-US" sz="1100" dirty="0" err="1">
                <a:solidFill>
                  <a:schemeClr val="accent4"/>
                </a:solidFill>
              </a:rPr>
              <a:t>a</a:t>
            </a:r>
            <a:endParaRPr lang="en-US" dirty="0">
              <a:solidFill>
                <a:schemeClr val="accent4"/>
              </a:solidFill>
            </a:endParaRPr>
          </a:p>
        </p:txBody>
      </p:sp>
      <p:sp>
        <p:nvSpPr>
          <p:cNvPr id="68" name="Rectangle 67"/>
          <p:cNvSpPr/>
          <p:nvPr/>
        </p:nvSpPr>
        <p:spPr>
          <a:xfrm>
            <a:off x="3134662" y="3772622"/>
            <a:ext cx="630000" cy="63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4"/>
                </a:solidFill>
                <a:latin typeface="+mj-lt"/>
              </a:rPr>
              <a:t>A</a:t>
            </a:r>
            <a:r>
              <a:rPr lang="en-US" sz="1100" dirty="0">
                <a:solidFill>
                  <a:schemeClr val="accent4"/>
                </a:solidFill>
              </a:rPr>
              <a:t> </a:t>
            </a:r>
            <a:r>
              <a:rPr lang="en-US" sz="1100" dirty="0" err="1">
                <a:solidFill>
                  <a:schemeClr val="accent4"/>
                </a:solidFill>
              </a:rPr>
              <a:t>a</a:t>
            </a:r>
            <a:endParaRPr lang="en-US" dirty="0">
              <a:solidFill>
                <a:schemeClr val="accent4"/>
              </a:solidFill>
            </a:endParaRPr>
          </a:p>
        </p:txBody>
      </p:sp>
      <p:sp>
        <p:nvSpPr>
          <p:cNvPr id="70" name="Rectangle 69"/>
          <p:cNvSpPr/>
          <p:nvPr/>
        </p:nvSpPr>
        <p:spPr>
          <a:xfrm>
            <a:off x="3860719" y="1594450"/>
            <a:ext cx="630000" cy="63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6"/>
                </a:solidFill>
                <a:latin typeface="+mj-lt"/>
              </a:rPr>
              <a:t>A</a:t>
            </a:r>
            <a:r>
              <a:rPr lang="en-US" sz="1100" dirty="0">
                <a:solidFill>
                  <a:schemeClr val="accent6"/>
                </a:solidFill>
              </a:rPr>
              <a:t> </a:t>
            </a:r>
            <a:r>
              <a:rPr lang="en-US" sz="1100" dirty="0" err="1">
                <a:solidFill>
                  <a:schemeClr val="accent6"/>
                </a:solidFill>
              </a:rPr>
              <a:t>a</a:t>
            </a:r>
            <a:endParaRPr lang="en-US" dirty="0">
              <a:solidFill>
                <a:schemeClr val="accent6"/>
              </a:solidFill>
            </a:endParaRPr>
          </a:p>
        </p:txBody>
      </p:sp>
      <p:sp>
        <p:nvSpPr>
          <p:cNvPr id="71" name="Rectangle 70"/>
          <p:cNvSpPr/>
          <p:nvPr/>
        </p:nvSpPr>
        <p:spPr>
          <a:xfrm>
            <a:off x="3860719" y="2320508"/>
            <a:ext cx="630000" cy="630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6"/>
                </a:solidFill>
                <a:latin typeface="+mj-lt"/>
              </a:rPr>
              <a:t>A</a:t>
            </a:r>
            <a:r>
              <a:rPr lang="en-US" sz="1100" dirty="0">
                <a:solidFill>
                  <a:schemeClr val="accent6"/>
                </a:solidFill>
              </a:rPr>
              <a:t> </a:t>
            </a:r>
            <a:r>
              <a:rPr lang="en-US" sz="1100" dirty="0" err="1">
                <a:solidFill>
                  <a:schemeClr val="accent6"/>
                </a:solidFill>
              </a:rPr>
              <a:t>a</a:t>
            </a:r>
            <a:endParaRPr lang="en-US" dirty="0">
              <a:solidFill>
                <a:schemeClr val="accent6"/>
              </a:solidFill>
            </a:endParaRPr>
          </a:p>
        </p:txBody>
      </p:sp>
      <p:sp>
        <p:nvSpPr>
          <p:cNvPr id="72" name="Rectangle 71"/>
          <p:cNvSpPr/>
          <p:nvPr/>
        </p:nvSpPr>
        <p:spPr>
          <a:xfrm>
            <a:off x="3860719" y="3046566"/>
            <a:ext cx="630000" cy="63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6"/>
                </a:solidFill>
                <a:latin typeface="+mj-lt"/>
              </a:rPr>
              <a:t>A</a:t>
            </a:r>
            <a:r>
              <a:rPr lang="en-US" sz="1100" dirty="0">
                <a:solidFill>
                  <a:schemeClr val="accent6"/>
                </a:solidFill>
              </a:rPr>
              <a:t> </a:t>
            </a:r>
            <a:r>
              <a:rPr lang="en-US" sz="1100" dirty="0" err="1">
                <a:solidFill>
                  <a:schemeClr val="accent6"/>
                </a:solidFill>
              </a:rPr>
              <a:t>a</a:t>
            </a:r>
            <a:endParaRPr lang="en-US" dirty="0">
              <a:solidFill>
                <a:schemeClr val="accent6"/>
              </a:solidFill>
            </a:endParaRPr>
          </a:p>
        </p:txBody>
      </p:sp>
      <p:sp>
        <p:nvSpPr>
          <p:cNvPr id="73" name="Rectangle 72"/>
          <p:cNvSpPr/>
          <p:nvPr/>
        </p:nvSpPr>
        <p:spPr>
          <a:xfrm>
            <a:off x="3860719" y="3772622"/>
            <a:ext cx="630000" cy="63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6"/>
                </a:solidFill>
                <a:latin typeface="+mj-lt"/>
              </a:rPr>
              <a:t>A</a:t>
            </a:r>
            <a:r>
              <a:rPr lang="en-US" sz="1100" dirty="0">
                <a:solidFill>
                  <a:schemeClr val="accent6"/>
                </a:solidFill>
              </a:rPr>
              <a:t> </a:t>
            </a:r>
            <a:r>
              <a:rPr lang="en-US" sz="1100" dirty="0" err="1">
                <a:solidFill>
                  <a:schemeClr val="accent6"/>
                </a:solidFill>
              </a:rPr>
              <a:t>a</a:t>
            </a:r>
            <a:endParaRPr lang="en-US" dirty="0">
              <a:solidFill>
                <a:schemeClr val="accent6"/>
              </a:solidFill>
            </a:endParaRPr>
          </a:p>
        </p:txBody>
      </p:sp>
      <p:sp>
        <p:nvSpPr>
          <p:cNvPr id="74" name="Rectangle 73"/>
          <p:cNvSpPr/>
          <p:nvPr/>
        </p:nvSpPr>
        <p:spPr>
          <a:xfrm>
            <a:off x="4588214" y="868392"/>
            <a:ext cx="630000" cy="630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1"/>
                </a:solidFill>
                <a:latin typeface="+mj-lt"/>
              </a:rPr>
              <a:t>A</a:t>
            </a:r>
            <a:r>
              <a:rPr lang="en-US" sz="1100" dirty="0">
                <a:solidFill>
                  <a:schemeClr val="bg1"/>
                </a:solidFill>
              </a:rPr>
              <a:t> </a:t>
            </a:r>
            <a:r>
              <a:rPr lang="en-US" sz="1100" dirty="0" err="1">
                <a:solidFill>
                  <a:schemeClr val="bg1"/>
                </a:solidFill>
              </a:rPr>
              <a:t>a</a:t>
            </a:r>
            <a:endParaRPr lang="en-US" dirty="0">
              <a:solidFill>
                <a:schemeClr val="bg1"/>
              </a:solidFill>
            </a:endParaRPr>
          </a:p>
        </p:txBody>
      </p:sp>
      <p:sp>
        <p:nvSpPr>
          <p:cNvPr id="75" name="Rectangle 74"/>
          <p:cNvSpPr/>
          <p:nvPr/>
        </p:nvSpPr>
        <p:spPr>
          <a:xfrm>
            <a:off x="4588214" y="1594450"/>
            <a:ext cx="630000" cy="63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1"/>
                </a:solidFill>
                <a:latin typeface="+mj-lt"/>
              </a:rPr>
              <a:t>A</a:t>
            </a:r>
            <a:r>
              <a:rPr lang="en-US" sz="1100" dirty="0">
                <a:solidFill>
                  <a:schemeClr val="bg1"/>
                </a:solidFill>
              </a:rPr>
              <a:t> </a:t>
            </a:r>
            <a:r>
              <a:rPr lang="en-US" sz="1100" dirty="0" err="1">
                <a:solidFill>
                  <a:schemeClr val="bg1"/>
                </a:solidFill>
              </a:rPr>
              <a:t>a</a:t>
            </a:r>
            <a:endParaRPr lang="en-US" dirty="0">
              <a:solidFill>
                <a:schemeClr val="bg1"/>
              </a:solidFill>
            </a:endParaRPr>
          </a:p>
        </p:txBody>
      </p:sp>
      <p:sp>
        <p:nvSpPr>
          <p:cNvPr id="76" name="Rectangle 75"/>
          <p:cNvSpPr/>
          <p:nvPr/>
        </p:nvSpPr>
        <p:spPr>
          <a:xfrm>
            <a:off x="4588214" y="2320508"/>
            <a:ext cx="630000" cy="630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1"/>
                </a:solidFill>
                <a:latin typeface="+mj-lt"/>
              </a:rPr>
              <a:t>A</a:t>
            </a:r>
            <a:r>
              <a:rPr lang="en-US" sz="1100" dirty="0">
                <a:solidFill>
                  <a:schemeClr val="bg1"/>
                </a:solidFill>
              </a:rPr>
              <a:t> </a:t>
            </a:r>
            <a:r>
              <a:rPr lang="en-US" sz="1100" dirty="0" err="1">
                <a:solidFill>
                  <a:schemeClr val="bg1"/>
                </a:solidFill>
              </a:rPr>
              <a:t>a</a:t>
            </a:r>
            <a:endParaRPr lang="en-US" dirty="0">
              <a:solidFill>
                <a:schemeClr val="bg1"/>
              </a:solidFill>
            </a:endParaRPr>
          </a:p>
        </p:txBody>
      </p:sp>
      <p:sp>
        <p:nvSpPr>
          <p:cNvPr id="77" name="Rectangle 76"/>
          <p:cNvSpPr/>
          <p:nvPr/>
        </p:nvSpPr>
        <p:spPr>
          <a:xfrm>
            <a:off x="4588214" y="3046566"/>
            <a:ext cx="630000" cy="63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1"/>
                </a:solidFill>
                <a:latin typeface="+mj-lt"/>
              </a:rPr>
              <a:t>A</a:t>
            </a:r>
            <a:r>
              <a:rPr lang="en-US" sz="1100" dirty="0">
                <a:solidFill>
                  <a:schemeClr val="bg1"/>
                </a:solidFill>
              </a:rPr>
              <a:t> </a:t>
            </a:r>
            <a:r>
              <a:rPr lang="en-US" sz="1100" dirty="0" err="1">
                <a:solidFill>
                  <a:schemeClr val="bg1"/>
                </a:solidFill>
              </a:rPr>
              <a:t>a</a:t>
            </a:r>
            <a:endParaRPr lang="en-US" dirty="0">
              <a:solidFill>
                <a:schemeClr val="bg1"/>
              </a:solidFill>
            </a:endParaRPr>
          </a:p>
        </p:txBody>
      </p:sp>
      <p:sp>
        <p:nvSpPr>
          <p:cNvPr id="78" name="Rectangle 77"/>
          <p:cNvSpPr/>
          <p:nvPr/>
        </p:nvSpPr>
        <p:spPr>
          <a:xfrm>
            <a:off x="4588214" y="3772622"/>
            <a:ext cx="630000" cy="63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1"/>
                </a:solidFill>
                <a:latin typeface="+mj-lt"/>
              </a:rPr>
              <a:t>A</a:t>
            </a:r>
            <a:r>
              <a:rPr lang="en-US" sz="1100" dirty="0">
                <a:solidFill>
                  <a:schemeClr val="bg1"/>
                </a:solidFill>
              </a:rPr>
              <a:t> </a:t>
            </a:r>
            <a:r>
              <a:rPr lang="en-US" sz="1100" dirty="0" err="1">
                <a:solidFill>
                  <a:schemeClr val="bg1"/>
                </a:solidFill>
              </a:rPr>
              <a:t>a</a:t>
            </a:r>
            <a:endParaRPr lang="en-US" dirty="0">
              <a:solidFill>
                <a:schemeClr val="bg1"/>
              </a:solidFill>
            </a:endParaRPr>
          </a:p>
        </p:txBody>
      </p:sp>
      <p:sp>
        <p:nvSpPr>
          <p:cNvPr id="81" name="Oval 80"/>
          <p:cNvSpPr/>
          <p:nvPr/>
        </p:nvSpPr>
        <p:spPr>
          <a:xfrm>
            <a:off x="873238" y="773502"/>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82" name="Oval 81"/>
          <p:cNvSpPr/>
          <p:nvPr/>
        </p:nvSpPr>
        <p:spPr>
          <a:xfrm>
            <a:off x="1609358" y="1509623"/>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83" name="Oval 82"/>
          <p:cNvSpPr/>
          <p:nvPr/>
        </p:nvSpPr>
        <p:spPr>
          <a:xfrm>
            <a:off x="2325351" y="2237117"/>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84" name="Oval 83"/>
          <p:cNvSpPr/>
          <p:nvPr/>
        </p:nvSpPr>
        <p:spPr>
          <a:xfrm>
            <a:off x="3052845" y="2961735"/>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85" name="Oval 84"/>
          <p:cNvSpPr/>
          <p:nvPr/>
        </p:nvSpPr>
        <p:spPr>
          <a:xfrm>
            <a:off x="3774588" y="3694981"/>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86" name="Oval 85"/>
          <p:cNvSpPr/>
          <p:nvPr/>
        </p:nvSpPr>
        <p:spPr>
          <a:xfrm>
            <a:off x="4519336" y="3694981"/>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87" name="Oval 86"/>
          <p:cNvSpPr/>
          <p:nvPr/>
        </p:nvSpPr>
        <p:spPr>
          <a:xfrm>
            <a:off x="3052845" y="3694981"/>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88" name="Oval 87"/>
          <p:cNvSpPr/>
          <p:nvPr/>
        </p:nvSpPr>
        <p:spPr>
          <a:xfrm>
            <a:off x="3052845" y="2237117"/>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89" name="Oval 88"/>
          <p:cNvSpPr/>
          <p:nvPr/>
        </p:nvSpPr>
        <p:spPr>
          <a:xfrm>
            <a:off x="3774588" y="2961735"/>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90" name="Oval 89"/>
          <p:cNvSpPr/>
          <p:nvPr/>
        </p:nvSpPr>
        <p:spPr>
          <a:xfrm>
            <a:off x="1609358" y="2237117"/>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91" name="Oval 90"/>
          <p:cNvSpPr/>
          <p:nvPr/>
        </p:nvSpPr>
        <p:spPr>
          <a:xfrm>
            <a:off x="2325351" y="1509623"/>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92" name="Oval 91"/>
          <p:cNvSpPr/>
          <p:nvPr/>
        </p:nvSpPr>
        <p:spPr>
          <a:xfrm>
            <a:off x="873238" y="2237117"/>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94" name="Oval 93"/>
          <p:cNvSpPr/>
          <p:nvPr/>
        </p:nvSpPr>
        <p:spPr>
          <a:xfrm>
            <a:off x="2325351" y="773502"/>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95" name="Oval 94"/>
          <p:cNvSpPr/>
          <p:nvPr/>
        </p:nvSpPr>
        <p:spPr>
          <a:xfrm>
            <a:off x="3052845" y="773502"/>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97" name="Oval 96"/>
          <p:cNvSpPr/>
          <p:nvPr/>
        </p:nvSpPr>
        <p:spPr>
          <a:xfrm>
            <a:off x="3052845" y="1509623"/>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98" name="Oval 97"/>
          <p:cNvSpPr/>
          <p:nvPr/>
        </p:nvSpPr>
        <p:spPr>
          <a:xfrm>
            <a:off x="1609358" y="2961735"/>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99" name="Oval 98"/>
          <p:cNvSpPr/>
          <p:nvPr/>
        </p:nvSpPr>
        <p:spPr>
          <a:xfrm>
            <a:off x="3792099" y="1509623"/>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102" name="Rectangle 101"/>
          <p:cNvSpPr/>
          <p:nvPr/>
        </p:nvSpPr>
        <p:spPr>
          <a:xfrm>
            <a:off x="5306996" y="868392"/>
            <a:ext cx="630000" cy="630000"/>
          </a:xfrm>
          <a:prstGeom prst="rect">
            <a:avLst/>
          </a:prstGeom>
          <a:solidFill>
            <a:schemeClr val="bg1"/>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tx1"/>
                </a:solidFill>
                <a:latin typeface="+mj-lt"/>
              </a:rPr>
              <a:t>A</a:t>
            </a:r>
            <a:r>
              <a:rPr lang="en-US" sz="1100" dirty="0">
                <a:solidFill>
                  <a:schemeClr val="tx1"/>
                </a:solidFill>
              </a:rPr>
              <a:t> </a:t>
            </a:r>
            <a:r>
              <a:rPr lang="en-US" sz="1100" dirty="0" err="1">
                <a:solidFill>
                  <a:schemeClr val="tx1"/>
                </a:solidFill>
              </a:rPr>
              <a:t>a</a:t>
            </a:r>
            <a:endParaRPr lang="en-US" dirty="0">
              <a:solidFill>
                <a:schemeClr val="tx1"/>
              </a:solidFill>
            </a:endParaRPr>
          </a:p>
        </p:txBody>
      </p:sp>
      <p:sp>
        <p:nvSpPr>
          <p:cNvPr id="103" name="Rectangle 102"/>
          <p:cNvSpPr/>
          <p:nvPr/>
        </p:nvSpPr>
        <p:spPr>
          <a:xfrm>
            <a:off x="5306996" y="1594450"/>
            <a:ext cx="630000" cy="630000"/>
          </a:xfrm>
          <a:prstGeom prst="rect">
            <a:avLst/>
          </a:prstGeom>
          <a:solidFill>
            <a:schemeClr val="bg1"/>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1"/>
                </a:solidFill>
                <a:latin typeface="+mj-lt"/>
              </a:rPr>
              <a:t>A</a:t>
            </a:r>
            <a:r>
              <a:rPr lang="en-US" sz="1100" dirty="0">
                <a:solidFill>
                  <a:schemeClr val="accent1"/>
                </a:solidFill>
              </a:rPr>
              <a:t> </a:t>
            </a:r>
            <a:r>
              <a:rPr lang="en-US" sz="1100" dirty="0" err="1">
                <a:solidFill>
                  <a:schemeClr val="accent1"/>
                </a:solidFill>
              </a:rPr>
              <a:t>a</a:t>
            </a:r>
            <a:endParaRPr lang="en-US" dirty="0">
              <a:solidFill>
                <a:schemeClr val="accent1"/>
              </a:solidFill>
            </a:endParaRPr>
          </a:p>
        </p:txBody>
      </p:sp>
      <p:sp>
        <p:nvSpPr>
          <p:cNvPr id="104" name="Rectangle 103"/>
          <p:cNvSpPr/>
          <p:nvPr/>
        </p:nvSpPr>
        <p:spPr>
          <a:xfrm>
            <a:off x="5306996" y="2320508"/>
            <a:ext cx="630000" cy="630000"/>
          </a:xfrm>
          <a:prstGeom prst="rect">
            <a:avLst/>
          </a:prstGeom>
          <a:solidFill>
            <a:schemeClr val="bg1"/>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bg2"/>
                </a:solidFill>
                <a:latin typeface="+mj-lt"/>
              </a:rPr>
              <a:t>A</a:t>
            </a:r>
            <a:r>
              <a:rPr lang="en-US" sz="1100" dirty="0">
                <a:solidFill>
                  <a:schemeClr val="bg2"/>
                </a:solidFill>
              </a:rPr>
              <a:t> </a:t>
            </a:r>
            <a:r>
              <a:rPr lang="en-US" sz="1100" dirty="0" err="1">
                <a:solidFill>
                  <a:schemeClr val="bg2"/>
                </a:solidFill>
              </a:rPr>
              <a:t>a</a:t>
            </a:r>
            <a:endParaRPr lang="en-US" dirty="0">
              <a:solidFill>
                <a:schemeClr val="bg2"/>
              </a:solidFill>
            </a:endParaRPr>
          </a:p>
        </p:txBody>
      </p:sp>
      <p:sp>
        <p:nvSpPr>
          <p:cNvPr id="105" name="Rectangle 104"/>
          <p:cNvSpPr/>
          <p:nvPr/>
        </p:nvSpPr>
        <p:spPr>
          <a:xfrm>
            <a:off x="5306996" y="3046566"/>
            <a:ext cx="630000" cy="630000"/>
          </a:xfrm>
          <a:prstGeom prst="rect">
            <a:avLst/>
          </a:prstGeom>
          <a:solidFill>
            <a:schemeClr val="bg1"/>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4"/>
                </a:solidFill>
                <a:latin typeface="+mj-lt"/>
              </a:rPr>
              <a:t>A</a:t>
            </a:r>
            <a:r>
              <a:rPr lang="en-US" sz="1100" dirty="0">
                <a:solidFill>
                  <a:schemeClr val="accent4"/>
                </a:solidFill>
              </a:rPr>
              <a:t> </a:t>
            </a:r>
            <a:r>
              <a:rPr lang="en-US" sz="1100" dirty="0" err="1">
                <a:solidFill>
                  <a:schemeClr val="accent4"/>
                </a:solidFill>
              </a:rPr>
              <a:t>a</a:t>
            </a:r>
            <a:endParaRPr lang="en-US" dirty="0">
              <a:solidFill>
                <a:schemeClr val="accent4"/>
              </a:solidFill>
            </a:endParaRPr>
          </a:p>
        </p:txBody>
      </p:sp>
      <p:sp>
        <p:nvSpPr>
          <p:cNvPr id="106" name="Rectangle 105"/>
          <p:cNvSpPr/>
          <p:nvPr/>
        </p:nvSpPr>
        <p:spPr>
          <a:xfrm>
            <a:off x="5306996" y="3772622"/>
            <a:ext cx="630000" cy="630000"/>
          </a:xfrm>
          <a:prstGeom prst="rect">
            <a:avLst/>
          </a:prstGeom>
          <a:solidFill>
            <a:schemeClr val="bg1"/>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2800" dirty="0">
                <a:solidFill>
                  <a:schemeClr val="accent6"/>
                </a:solidFill>
                <a:latin typeface="+mj-lt"/>
              </a:rPr>
              <a:t>A</a:t>
            </a:r>
            <a:r>
              <a:rPr lang="en-US" sz="1100" dirty="0">
                <a:solidFill>
                  <a:schemeClr val="accent6"/>
                </a:solidFill>
              </a:rPr>
              <a:t> </a:t>
            </a:r>
            <a:r>
              <a:rPr lang="en-US" sz="1100" dirty="0" err="1">
                <a:solidFill>
                  <a:schemeClr val="accent6"/>
                </a:solidFill>
              </a:rPr>
              <a:t>a</a:t>
            </a:r>
            <a:endParaRPr lang="en-US" dirty="0">
              <a:solidFill>
                <a:schemeClr val="accent6"/>
              </a:solidFill>
            </a:endParaRPr>
          </a:p>
        </p:txBody>
      </p:sp>
      <p:sp>
        <p:nvSpPr>
          <p:cNvPr id="108" name="Oval 107"/>
          <p:cNvSpPr/>
          <p:nvPr/>
        </p:nvSpPr>
        <p:spPr>
          <a:xfrm>
            <a:off x="5235971" y="3694981"/>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109" name="Oval 108"/>
          <p:cNvSpPr/>
          <p:nvPr/>
        </p:nvSpPr>
        <p:spPr>
          <a:xfrm>
            <a:off x="5235971" y="2961735"/>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110" name="Oval 109"/>
          <p:cNvSpPr/>
          <p:nvPr/>
        </p:nvSpPr>
        <p:spPr>
          <a:xfrm>
            <a:off x="5235971" y="1509623"/>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112" name="Oval 111"/>
          <p:cNvSpPr/>
          <p:nvPr/>
        </p:nvSpPr>
        <p:spPr>
          <a:xfrm>
            <a:off x="6675811" y="934529"/>
            <a:ext cx="180000" cy="180000"/>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X</a:t>
            </a:r>
          </a:p>
        </p:txBody>
      </p:sp>
      <p:sp>
        <p:nvSpPr>
          <p:cNvPr id="113" name="Oval 112"/>
          <p:cNvSpPr/>
          <p:nvPr/>
        </p:nvSpPr>
        <p:spPr>
          <a:xfrm>
            <a:off x="6675811" y="1356683"/>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
        <p:nvSpPr>
          <p:cNvPr id="114" name="TextBox 113"/>
          <p:cNvSpPr txBox="1"/>
          <p:nvPr/>
        </p:nvSpPr>
        <p:spPr>
          <a:xfrm>
            <a:off x="6871649" y="886030"/>
            <a:ext cx="970137" cy="276999"/>
          </a:xfrm>
          <a:prstGeom prst="rect">
            <a:avLst/>
          </a:prstGeom>
          <a:noFill/>
        </p:spPr>
        <p:txBody>
          <a:bodyPr wrap="none" rtlCol="0">
            <a:spAutoFit/>
          </a:bodyPr>
          <a:lstStyle/>
          <a:p>
            <a:r>
              <a:rPr lang="en-US" sz="1200" dirty="0">
                <a:solidFill>
                  <a:schemeClr val="bg2"/>
                </a:solidFill>
                <a:latin typeface="+mn-lt"/>
              </a:rPr>
              <a:t>Do not use.</a:t>
            </a:r>
          </a:p>
        </p:txBody>
      </p:sp>
      <p:sp>
        <p:nvSpPr>
          <p:cNvPr id="115" name="TextBox 114"/>
          <p:cNvSpPr txBox="1"/>
          <p:nvPr/>
        </p:nvSpPr>
        <p:spPr>
          <a:xfrm>
            <a:off x="6871649" y="1215851"/>
            <a:ext cx="1801503" cy="461665"/>
          </a:xfrm>
          <a:prstGeom prst="rect">
            <a:avLst/>
          </a:prstGeom>
          <a:noFill/>
        </p:spPr>
        <p:txBody>
          <a:bodyPr wrap="square" rtlCol="0">
            <a:spAutoFit/>
          </a:bodyPr>
          <a:lstStyle/>
          <a:p>
            <a:r>
              <a:rPr lang="en-US" sz="1200" dirty="0">
                <a:solidFill>
                  <a:schemeClr val="bg2"/>
                </a:solidFill>
                <a:latin typeface="+mn-lt"/>
              </a:rPr>
              <a:t>Avoid using with small text.</a:t>
            </a:r>
          </a:p>
        </p:txBody>
      </p:sp>
      <p:sp>
        <p:nvSpPr>
          <p:cNvPr id="116" name="Oval 115"/>
          <p:cNvSpPr/>
          <p:nvPr/>
        </p:nvSpPr>
        <p:spPr>
          <a:xfrm>
            <a:off x="2325351" y="2961735"/>
            <a:ext cx="180000" cy="180000"/>
          </a:xfrm>
          <a:prstGeom prst="ellipse">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100" dirty="0">
                <a:solidFill>
                  <a:schemeClr val="bg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is intended for use of </a:t>
            </a:r>
            <a:r>
              <a:rPr lang="en-US" sz="800" dirty="0">
                <a:solidFill>
                  <a:schemeClr val="bg2"/>
                </a:solidFill>
                <a:cs typeface="Arial" panose="020B0604020202020204" pitchFamily="34" charset="0"/>
              </a:rPr>
              <a:t>Nokia Solutions and Networks</a:t>
            </a:r>
            <a:r>
              <a:rPr lang="en-US" sz="800" dirty="0">
                <a:solidFill>
                  <a:schemeClr val="bg2"/>
                </a:solidFill>
                <a:latin typeface="+mn-lt"/>
                <a:cs typeface="Arial" panose="020B0604020202020204" pitchFamily="34" charset="0"/>
              </a:rPr>
              <a:t> customers and collaborators only for the purpose for which this document is submitted by </a:t>
            </a:r>
            <a:r>
              <a:rPr lang="en-US" sz="800" dirty="0">
                <a:solidFill>
                  <a:schemeClr val="bg2"/>
                </a:solidFill>
                <a:cs typeface="Arial" panose="020B0604020202020204" pitchFamily="34" charset="0"/>
              </a:rPr>
              <a:t>Nokia Solutions and Networks</a:t>
            </a:r>
            <a:r>
              <a:rPr lang="en-US" sz="800" dirty="0">
                <a:solidFill>
                  <a:schemeClr val="bg2"/>
                </a:solidFill>
                <a:latin typeface="+mn-lt"/>
                <a:cs typeface="Arial" panose="020B0604020202020204" pitchFamily="34" charset="0"/>
              </a:rPr>
              <a:t>. No part of this document may be reproduced or made available to the public or to any third party in any form or means without the prior written permission of </a:t>
            </a:r>
            <a:r>
              <a:rPr lang="en-US" sz="800" dirty="0">
                <a:solidFill>
                  <a:schemeClr val="bg2"/>
                </a:solidFill>
                <a:cs typeface="Arial" panose="020B0604020202020204" pitchFamily="34" charset="0"/>
              </a:rPr>
              <a:t>Nokia Solutions and Networks</a:t>
            </a:r>
            <a:r>
              <a:rPr lang="en-US" sz="800" dirty="0">
                <a:solidFill>
                  <a:schemeClr val="bg2"/>
                </a:solidFill>
                <a:latin typeface="+mn-lt"/>
                <a:cs typeface="Arial" panose="020B0604020202020204" pitchFamily="34" charset="0"/>
              </a:rPr>
              <a:t>.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in respect of the contents of this document ("Feedback"). Such Feedback may be used in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products and related specifications or other documentation. Accordingly, if the user of this document gives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feedback on the contents of this document,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may freely use, disclose, reproduce, license, distribute and otherwise commercialize the feedback in any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product, technology, service, specification or other documentation.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operates a policy of ongoing development. </a:t>
            </a:r>
            <a:r>
              <a:rPr lang="en-US" sz="800" dirty="0">
                <a:solidFill>
                  <a:schemeClr val="bg2"/>
                </a:solidFill>
                <a:cs typeface="Arial" panose="020B0604020202020204" pitchFamily="34" charset="0"/>
              </a:rPr>
              <a:t>Nokia Solutions and Networks </a:t>
            </a:r>
            <a:r>
              <a:rPr lang="en-US" sz="800" dirty="0">
                <a:solidFill>
                  <a:schemeClr val="bg2"/>
                </a:solidFill>
                <a:latin typeface="+mn-lt"/>
                <a:cs typeface="Arial" panose="020B0604020202020204" pitchFamily="34" charset="0"/>
              </a:rPr>
              <a:t>reserves the right to make changes and improvements to any of the products and/or services described in this document or withdraw this document at any time without prior notice.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and the product(s) it describes are protected by copyright according to the applicable laws.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respective owners.</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 Nokia Solutions and Networks 2014</a:t>
            </a: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a:solidFill>
                  <a:schemeClr val="bg2"/>
                </a:solidFill>
                <a:cs typeface="Arial" charset="0"/>
              </a:rPr>
              <a:t>&lt;Change information classification in footer&gt;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Revision history and metadata</a:t>
            </a:r>
            <a:endParaRPr lang="en-US" sz="1600" dirty="0"/>
          </a:p>
        </p:txBody>
      </p:sp>
      <p:sp>
        <p:nvSpPr>
          <p:cNvPr id="7" name="Content Placeholder 6"/>
          <p:cNvSpPr>
            <a:spLocks noGrp="1"/>
          </p:cNvSpPr>
          <p:nvPr>
            <p:ph sz="quarter" idx="13"/>
          </p:nvPr>
        </p:nvSpPr>
        <p:spPr/>
        <p:txBody>
          <a:bodyPr/>
          <a:lstStyle/>
          <a:p>
            <a:r>
              <a:rPr lang="en-US" dirty="0"/>
              <a:t>Please delete this slide if document is uncontrolled</a:t>
            </a:r>
          </a:p>
        </p:txBody>
      </p:sp>
      <p:graphicFrame>
        <p:nvGraphicFramePr>
          <p:cNvPr id="4" name="Table 3"/>
          <p:cNvGraphicFramePr>
            <a:graphicFrameLocks noGrp="1"/>
          </p:cNvGraphicFramePr>
          <p:nvPr>
            <p:extLst>
              <p:ext uri="{D42A27DB-BD31-4B8C-83A1-F6EECF244321}">
                <p14:modId xmlns:p14="http://schemas.microsoft.com/office/powerpoint/2010/main" val="4156476300"/>
              </p:ext>
            </p:extLst>
          </p:nvPr>
        </p:nvGraphicFramePr>
        <p:xfrm>
          <a:off x="238896" y="1076832"/>
          <a:ext cx="8735721" cy="3231856"/>
        </p:xfrm>
        <a:graphic>
          <a:graphicData uri="http://schemas.openxmlformats.org/drawingml/2006/table">
            <a:tbl>
              <a:tblPr firstRow="1" bandRow="1">
                <a:tableStyleId>{073A0DAA-6AF3-43AB-8588-CEC1D06C72B9}</a:tableStyleId>
              </a:tblPr>
              <a:tblGrid>
                <a:gridCol w="640998">
                  <a:extLst>
                    <a:ext uri="{9D8B030D-6E8A-4147-A177-3AD203B41FA5}">
                      <a16:colId xmlns:a16="http://schemas.microsoft.com/office/drawing/2014/main" val="20000"/>
                    </a:ext>
                  </a:extLst>
                </a:gridCol>
                <a:gridCol w="1769302">
                  <a:extLst>
                    <a:ext uri="{9D8B030D-6E8A-4147-A177-3AD203B41FA5}">
                      <a16:colId xmlns:a16="http://schemas.microsoft.com/office/drawing/2014/main" val="20001"/>
                    </a:ext>
                  </a:extLst>
                </a:gridCol>
                <a:gridCol w="709301">
                  <a:extLst>
                    <a:ext uri="{9D8B030D-6E8A-4147-A177-3AD203B41FA5}">
                      <a16:colId xmlns:a16="http://schemas.microsoft.com/office/drawing/2014/main" val="20002"/>
                    </a:ext>
                  </a:extLst>
                </a:gridCol>
                <a:gridCol w="717847">
                  <a:extLst>
                    <a:ext uri="{9D8B030D-6E8A-4147-A177-3AD203B41FA5}">
                      <a16:colId xmlns:a16="http://schemas.microsoft.com/office/drawing/2014/main" val="20003"/>
                    </a:ext>
                  </a:extLst>
                </a:gridCol>
                <a:gridCol w="777667">
                  <a:extLst>
                    <a:ext uri="{9D8B030D-6E8A-4147-A177-3AD203B41FA5}">
                      <a16:colId xmlns:a16="http://schemas.microsoft.com/office/drawing/2014/main" val="20004"/>
                    </a:ext>
                  </a:extLst>
                </a:gridCol>
                <a:gridCol w="623763">
                  <a:extLst>
                    <a:ext uri="{9D8B030D-6E8A-4147-A177-3AD203B41FA5}">
                      <a16:colId xmlns:a16="http://schemas.microsoft.com/office/drawing/2014/main" val="20005"/>
                    </a:ext>
                  </a:extLst>
                </a:gridCol>
                <a:gridCol w="1059759">
                  <a:extLst>
                    <a:ext uri="{9D8B030D-6E8A-4147-A177-3AD203B41FA5}">
                      <a16:colId xmlns:a16="http://schemas.microsoft.com/office/drawing/2014/main" val="20006"/>
                    </a:ext>
                  </a:extLst>
                </a:gridCol>
                <a:gridCol w="803304">
                  <a:extLst>
                    <a:ext uri="{9D8B030D-6E8A-4147-A177-3AD203B41FA5}">
                      <a16:colId xmlns:a16="http://schemas.microsoft.com/office/drawing/2014/main" val="20007"/>
                    </a:ext>
                  </a:extLst>
                </a:gridCol>
                <a:gridCol w="846034">
                  <a:extLst>
                    <a:ext uri="{9D8B030D-6E8A-4147-A177-3AD203B41FA5}">
                      <a16:colId xmlns:a16="http://schemas.microsoft.com/office/drawing/2014/main" val="20008"/>
                    </a:ext>
                  </a:extLst>
                </a:gridCol>
                <a:gridCol w="787746">
                  <a:extLst>
                    <a:ext uri="{9D8B030D-6E8A-4147-A177-3AD203B41FA5}">
                      <a16:colId xmlns:a16="http://schemas.microsoft.com/office/drawing/2014/main" val="20009"/>
                    </a:ext>
                  </a:extLst>
                </a:gridCol>
              </a:tblGrid>
              <a:tr h="507945">
                <a:tc gridSpan="10">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dirty="0"/>
                        <a:t>Document ID: DXXXXXXXXX</a:t>
                      </a:r>
                      <a:endParaRPr kumimoji="0" lang="en-US" sz="800" b="0" u="none" strike="noStrike" cap="none" normalizeH="0" baseline="0" dirty="0">
                        <a:ln>
                          <a:noFill/>
                        </a:ln>
                        <a:effectLst/>
                      </a:endParaRPr>
                    </a:p>
                    <a:p>
                      <a:r>
                        <a:rPr lang="en-US" sz="800" b="0" dirty="0"/>
                        <a:t>Document location: </a:t>
                      </a:r>
                      <a:r>
                        <a:rPr lang="en-US" sz="800" b="0" kern="1200" baseline="0" dirty="0"/>
                        <a:t>	</a:t>
                      </a:r>
                    </a:p>
                    <a:p>
                      <a:r>
                        <a:rPr lang="en-US" sz="800" b="0" kern="1200" baseline="0" dirty="0"/>
                        <a:t>Organization:</a:t>
                      </a:r>
                      <a:endParaRPr lang="en-US" sz="1000" b="0" kern="1200" baseline="0" dirty="0">
                        <a:solidFill>
                          <a:schemeClr val="tx1">
                            <a:lumMod val="75000"/>
                          </a:schemeClr>
                        </a:solidFill>
                        <a:latin typeface="+mn-lt"/>
                        <a:ea typeface="+mn-ea"/>
                        <a:cs typeface="+mn-cs"/>
                      </a:endParaRPr>
                    </a:p>
                  </a:txBody>
                  <a:tcPr marL="103587" marR="103587" marT="53129" marB="53129"/>
                </a:tc>
                <a:tc hMerge="1">
                  <a:txBody>
                    <a:bodyPr/>
                    <a:lstStyle/>
                    <a:p>
                      <a:endParaRPr lang="en-US" sz="2600" dirty="0">
                        <a:solidFill>
                          <a:schemeClr val="bg1"/>
                        </a:solidFill>
                      </a:endParaRPr>
                    </a:p>
                  </a:txBody>
                  <a:tcPr marL="103587" marR="103587" marT="53129" marB="53129">
                    <a:solidFill>
                      <a:schemeClr val="tx2">
                        <a:lumMod val="75000"/>
                      </a:schemeClr>
                    </a:solidFill>
                  </a:tcPr>
                </a:tc>
                <a:tc hMerge="1">
                  <a:txBody>
                    <a:bodyPr/>
                    <a:lstStyle/>
                    <a:p>
                      <a:endParaRPr lang="en-US" sz="2600" dirty="0">
                        <a:solidFill>
                          <a:schemeClr val="bg1"/>
                        </a:solidFill>
                      </a:endParaRPr>
                    </a:p>
                  </a:txBody>
                  <a:tcPr marL="103587" marR="103587" marT="53129" marB="53129">
                    <a:solidFill>
                      <a:schemeClr val="tx2">
                        <a:lumMod val="75000"/>
                      </a:schemeClr>
                    </a:solidFill>
                  </a:tcPr>
                </a:tc>
                <a:tc hMerge="1">
                  <a:txBody>
                    <a:bodyPr/>
                    <a:lstStyle/>
                    <a:p>
                      <a:endParaRPr lang="en-US" sz="2600" dirty="0">
                        <a:solidFill>
                          <a:schemeClr val="bg1"/>
                        </a:solidFill>
                      </a:endParaRPr>
                    </a:p>
                  </a:txBody>
                  <a:tcPr marL="103587" marR="103587" marT="53129" marB="53129">
                    <a:solidFill>
                      <a:schemeClr val="tx2">
                        <a:lumMod val="75000"/>
                      </a:schemeClr>
                    </a:solidFill>
                  </a:tcPr>
                </a:tc>
                <a:tc hMerge="1">
                  <a:txBody>
                    <a:bodyPr/>
                    <a:lstStyle/>
                    <a:p>
                      <a:endParaRPr lang="en-US"/>
                    </a:p>
                  </a:txBody>
                  <a:tcPr/>
                </a:tc>
                <a:tc hMerge="1">
                  <a:txBody>
                    <a:bodyPr/>
                    <a:lstStyle/>
                    <a:p>
                      <a:endParaRPr lang="en-US" sz="2600" dirty="0">
                        <a:solidFill>
                          <a:schemeClr val="bg1"/>
                        </a:solidFill>
                      </a:endParaRPr>
                    </a:p>
                  </a:txBody>
                  <a:tcPr marL="103587" marR="103587" marT="53129" marB="53129">
                    <a:solidFill>
                      <a:schemeClr val="tx2">
                        <a:lumMod val="75000"/>
                      </a:schemeClr>
                    </a:solidFill>
                  </a:tcPr>
                </a:tc>
                <a:tc hMerge="1">
                  <a:txBody>
                    <a:bodyPr/>
                    <a:lstStyle/>
                    <a:p>
                      <a:endParaRPr lang="en-US" sz="2600" b="1" kern="1200" baseline="0" dirty="0">
                        <a:solidFill>
                          <a:schemeClr val="accent3"/>
                        </a:solidFill>
                        <a:latin typeface="+mn-lt"/>
                        <a:ea typeface="+mn-ea"/>
                        <a:cs typeface="+mn-cs"/>
                      </a:endParaRPr>
                    </a:p>
                  </a:txBody>
                  <a:tcPr marL="103587" marR="103587" marT="53129" marB="53129"/>
                </a:tc>
                <a:tc hMerge="1">
                  <a:txBody>
                    <a:bodyPr/>
                    <a:lstStyle/>
                    <a:p>
                      <a:endParaRPr lang="en-US"/>
                    </a:p>
                  </a:txBody>
                  <a:tcPr/>
                </a:tc>
                <a:tc hMerge="1">
                  <a:txBody>
                    <a:bodyPr/>
                    <a:lstStyle/>
                    <a:p>
                      <a:endParaRPr lang="en-US"/>
                    </a:p>
                  </a:txBody>
                  <a:tcPr/>
                </a:tc>
                <a:tc hMerge="1">
                  <a:txBody>
                    <a:bodyPr/>
                    <a:lstStyle/>
                    <a:p>
                      <a:endParaRPr lang="en-US" sz="2600" b="1" kern="1200" baseline="0" dirty="0">
                        <a:solidFill>
                          <a:schemeClr val="accent3"/>
                        </a:solidFill>
                        <a:latin typeface="+mn-lt"/>
                        <a:ea typeface="+mn-ea"/>
                        <a:cs typeface="+mn-cs"/>
                      </a:endParaRPr>
                    </a:p>
                  </a:txBody>
                  <a:tcPr marL="103587" marR="103587" marT="53129" marB="53129"/>
                </a:tc>
                <a:extLst>
                  <a:ext uri="{0D108BD9-81ED-4DB2-BD59-A6C34878D82A}">
                    <a16:rowId xmlns:a16="http://schemas.microsoft.com/office/drawing/2014/main" val="10000"/>
                  </a:ext>
                </a:extLst>
              </a:tr>
              <a:tr h="248416">
                <a:tc>
                  <a:txBody>
                    <a:bodyPr/>
                    <a:lstStyle/>
                    <a:p>
                      <a:r>
                        <a:rPr lang="en-US" sz="800" dirty="0"/>
                        <a:t>Version</a:t>
                      </a:r>
                      <a:endParaRPr lang="en-US" sz="800" b="1" dirty="0">
                        <a:solidFill>
                          <a:schemeClr val="bg1"/>
                        </a:solidFill>
                        <a:latin typeface="+mn-lt"/>
                      </a:endParaRPr>
                    </a:p>
                  </a:txBody>
                  <a:tcPr marL="103587" marR="103587" marT="53129" marB="53129"/>
                </a:tc>
                <a:tc>
                  <a:txBody>
                    <a:bodyPr/>
                    <a:lstStyle/>
                    <a:p>
                      <a:r>
                        <a:rPr lang="en-US" sz="800" dirty="0"/>
                        <a:t>Description</a:t>
                      </a:r>
                      <a:r>
                        <a:rPr lang="en-US" sz="800" baseline="0" dirty="0"/>
                        <a:t> of Changes</a:t>
                      </a:r>
                      <a:endParaRPr lang="en-US" sz="800" b="1" dirty="0">
                        <a:solidFill>
                          <a:schemeClr val="bg1"/>
                        </a:solidFill>
                        <a:latin typeface="+mn-lt"/>
                      </a:endParaRPr>
                    </a:p>
                  </a:txBody>
                  <a:tcPr marL="103587" marR="103587" marT="53129" marB="53129"/>
                </a:tc>
                <a:tc>
                  <a:txBody>
                    <a:bodyPr/>
                    <a:lstStyle/>
                    <a:p>
                      <a:r>
                        <a:rPr lang="en-US" sz="800" dirty="0"/>
                        <a:t>Date</a:t>
                      </a:r>
                      <a:endParaRPr lang="en-US" sz="800" b="1" dirty="0">
                        <a:solidFill>
                          <a:schemeClr val="bg1"/>
                        </a:solidFill>
                        <a:latin typeface="+mn-lt"/>
                      </a:endParaRPr>
                    </a:p>
                  </a:txBody>
                  <a:tcPr marL="103587" marR="103587" marT="53129" marB="53129"/>
                </a:tc>
                <a:tc>
                  <a:txBody>
                    <a:bodyPr/>
                    <a:lstStyle/>
                    <a:p>
                      <a:r>
                        <a:rPr lang="en-US" sz="800" dirty="0"/>
                        <a:t>Author</a:t>
                      </a:r>
                      <a:endParaRPr lang="en-US" sz="800" b="1" dirty="0">
                        <a:solidFill>
                          <a:schemeClr val="bg1"/>
                        </a:solidFill>
                        <a:latin typeface="+mn-lt"/>
                      </a:endParaRPr>
                    </a:p>
                  </a:txBody>
                  <a:tcPr marL="103587" marR="103587" marT="53129" marB="53129"/>
                </a:tc>
                <a:tc>
                  <a:txBody>
                    <a:bodyPr/>
                    <a:lstStyle/>
                    <a:p>
                      <a:r>
                        <a:rPr lang="en-US" sz="800" dirty="0"/>
                        <a:t>Owner</a:t>
                      </a:r>
                      <a:endParaRPr lang="en-US" sz="800" b="1" dirty="0">
                        <a:solidFill>
                          <a:schemeClr val="bg1"/>
                        </a:solidFill>
                        <a:latin typeface="+mn-lt"/>
                      </a:endParaRPr>
                    </a:p>
                  </a:txBody>
                  <a:tcPr marL="103587" marR="103587" marT="53129" marB="53129"/>
                </a:tc>
                <a:tc>
                  <a:txBody>
                    <a:bodyPr/>
                    <a:lstStyle/>
                    <a:p>
                      <a:r>
                        <a:rPr lang="en-US" sz="800" dirty="0"/>
                        <a:t>Status</a:t>
                      </a:r>
                      <a:endParaRPr lang="en-US" sz="800" b="1" dirty="0">
                        <a:solidFill>
                          <a:schemeClr val="bg1"/>
                        </a:solidFill>
                        <a:latin typeface="+mn-lt"/>
                      </a:endParaRPr>
                    </a:p>
                  </a:txBody>
                  <a:tcPr marL="103587" marR="103587" marT="53129" marB="53129"/>
                </a:tc>
                <a:tc>
                  <a:txBody>
                    <a:bodyPr/>
                    <a:lstStyle/>
                    <a:p>
                      <a:r>
                        <a:rPr lang="en-US" sz="800" dirty="0"/>
                        <a:t>Reviewed</a:t>
                      </a:r>
                      <a:r>
                        <a:rPr lang="en-US" sz="800" baseline="0" dirty="0"/>
                        <a:t> by</a:t>
                      </a:r>
                      <a:endParaRPr lang="en-US" sz="800" b="1" dirty="0">
                        <a:solidFill>
                          <a:schemeClr val="bg1"/>
                        </a:solidFill>
                        <a:latin typeface="+mn-lt"/>
                      </a:endParaRPr>
                    </a:p>
                  </a:txBody>
                  <a:tcPr marL="103587" marR="103587" marT="53129" marB="53129"/>
                </a:tc>
                <a:tc>
                  <a:txBody>
                    <a:bodyPr/>
                    <a:lstStyle/>
                    <a:p>
                      <a:r>
                        <a:rPr lang="en-US" sz="800" dirty="0"/>
                        <a:t>Reviewed</a:t>
                      </a:r>
                      <a:r>
                        <a:rPr lang="en-US" sz="800" baseline="0" dirty="0"/>
                        <a:t> Date</a:t>
                      </a:r>
                      <a:endParaRPr lang="en-US" sz="800" b="1" dirty="0">
                        <a:solidFill>
                          <a:schemeClr val="bg1"/>
                        </a:solidFill>
                        <a:latin typeface="+mn-lt"/>
                      </a:endParaRPr>
                    </a:p>
                  </a:txBody>
                  <a:tcPr marL="103587" marR="103587" marT="53129" marB="53129"/>
                </a:tc>
                <a:tc>
                  <a:txBody>
                    <a:bodyPr/>
                    <a:lstStyle/>
                    <a:p>
                      <a:r>
                        <a:rPr lang="en-US" sz="800" dirty="0"/>
                        <a:t>Approver</a:t>
                      </a:r>
                      <a:endParaRPr lang="en-US" sz="900" b="1" dirty="0">
                        <a:solidFill>
                          <a:schemeClr val="bg1"/>
                        </a:solidFill>
                        <a:latin typeface="+mn-lt"/>
                      </a:endParaRPr>
                    </a:p>
                  </a:txBody>
                  <a:tcPr marL="103587" marR="103587" marT="53129" marB="53129"/>
                </a:tc>
                <a:tc>
                  <a:txBody>
                    <a:bodyPr/>
                    <a:lstStyle/>
                    <a:p>
                      <a:r>
                        <a:rPr lang="en-US" sz="800" dirty="0"/>
                        <a:t>Approval</a:t>
                      </a:r>
                      <a:r>
                        <a:rPr lang="en-US" sz="800" baseline="0" dirty="0"/>
                        <a:t> Date</a:t>
                      </a:r>
                      <a:endParaRPr lang="en-US" sz="800" b="1" dirty="0">
                        <a:solidFill>
                          <a:schemeClr val="bg1"/>
                        </a:solidFill>
                        <a:latin typeface="+mn-lt"/>
                      </a:endParaRPr>
                    </a:p>
                  </a:txBody>
                  <a:tcPr marL="103587" marR="103587" marT="53129" marB="53129"/>
                </a:tc>
                <a:extLst>
                  <a:ext uri="{0D108BD9-81ED-4DB2-BD59-A6C34878D82A}">
                    <a16:rowId xmlns:a16="http://schemas.microsoft.com/office/drawing/2014/main" val="10001"/>
                  </a:ext>
                </a:extLst>
              </a:tr>
              <a:tr h="263757">
                <a:tc>
                  <a:txBody>
                    <a:bodyPr/>
                    <a:lstStyle/>
                    <a:p>
                      <a:endParaRPr lang="en-US" sz="600" dirty="0">
                        <a:solidFill>
                          <a:schemeClr val="tx1">
                            <a:lumMod val="75000"/>
                          </a:schemeClr>
                        </a:solidFill>
                        <a:latin typeface="+mn-lt"/>
                      </a:endParaRPr>
                    </a:p>
                  </a:txBody>
                  <a:tcPr marL="103587" marR="103587" marT="53129" marB="53129"/>
                </a:tc>
                <a:tc>
                  <a:txBody>
                    <a:bodyPr/>
                    <a:lstStyle/>
                    <a:p>
                      <a:pPr lvl="0"/>
                      <a:endParaRPr lang="en-US" sz="600" u="none" noProof="0" dirty="0">
                        <a:solidFill>
                          <a:schemeClr val="tx1">
                            <a:lumMod val="75000"/>
                          </a:schemeClr>
                        </a:solidFill>
                        <a:latin typeface="+mn-lt"/>
                        <a:cs typeface="Arial" pitchFamily="34" charset="0"/>
                      </a:endParaRPr>
                    </a:p>
                  </a:txBody>
                  <a:tcPr marL="91436" marR="91436" marT="34295" marB="342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rPr>
                        <a:t>DD-MM-YYYY</a:t>
                      </a: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91436" marR="91436" marT="34295" marB="34295"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 b="0" i="0" u="none" strike="noStrike" cap="none" normalizeH="0" baseline="0" dirty="0">
                        <a:ln>
                          <a:noFill/>
                        </a:ln>
                        <a:solidFill>
                          <a:schemeClr val="tx1">
                            <a:lumMod val="75000"/>
                          </a:schemeClr>
                        </a:solidFill>
                        <a:effectLst/>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r>
                        <a:rPr kumimoji="0" lang="en-GB"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rPr>
                        <a:t>DD-MM-YYYY</a:t>
                      </a:r>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r>
                        <a:rPr kumimoji="0" lang="en-GB" altLang="zh-CN" sz="600" b="0" i="0" u="none" strike="noStrike" cap="none" normalizeH="0" baseline="0" noProof="0">
                          <a:ln>
                            <a:noFill/>
                          </a:ln>
                          <a:solidFill>
                            <a:schemeClr val="tx1">
                              <a:lumMod val="75000"/>
                            </a:schemeClr>
                          </a:solidFill>
                          <a:effectLst/>
                          <a:latin typeface="+mn-lt"/>
                          <a:ea typeface="宋体" pitchFamily="2" charset="-122"/>
                          <a:cs typeface="Arial" pitchFamily="34" charset="0"/>
                        </a:rPr>
                        <a:t>DD-MM-YYYY</a:t>
                      </a:r>
                      <a:endParaRPr lang="en-US" sz="600" dirty="0">
                        <a:solidFill>
                          <a:schemeClr val="tx1">
                            <a:lumMod val="75000"/>
                          </a:schemeClr>
                        </a:solidFill>
                        <a:latin typeface="+mn-lt"/>
                      </a:endParaRPr>
                    </a:p>
                  </a:txBody>
                  <a:tcPr marL="103587" marR="103587" marT="53129" marB="53129"/>
                </a:tc>
                <a:extLst>
                  <a:ext uri="{0D108BD9-81ED-4DB2-BD59-A6C34878D82A}">
                    <a16:rowId xmlns:a16="http://schemas.microsoft.com/office/drawing/2014/main" val="10002"/>
                  </a:ext>
                </a:extLst>
              </a:tr>
              <a:tr h="263757">
                <a:tc>
                  <a:txBody>
                    <a:bodyPr/>
                    <a:lstStyle/>
                    <a:p>
                      <a:endParaRPr lang="en-US" sz="600" dirty="0">
                        <a:solidFill>
                          <a:schemeClr val="tx1">
                            <a:lumMod val="75000"/>
                          </a:schemeClr>
                        </a:solidFill>
                        <a:latin typeface="+mn-lt"/>
                      </a:endParaRPr>
                    </a:p>
                  </a:txBody>
                  <a:tcPr marL="103587" marR="103587" marT="53129" marB="53129"/>
                </a:tc>
                <a:tc>
                  <a:txBody>
                    <a:bodyPr/>
                    <a:lstStyle/>
                    <a:p>
                      <a:pPr lvl="0"/>
                      <a:endParaRPr lang="en-US" sz="600" u="none" noProof="0" dirty="0">
                        <a:solidFill>
                          <a:schemeClr val="tx1">
                            <a:lumMod val="75000"/>
                          </a:schemeClr>
                        </a:solidFill>
                        <a:latin typeface="+mn-lt"/>
                        <a:cs typeface="Arial" pitchFamily="34" charset="0"/>
                      </a:endParaRPr>
                    </a:p>
                  </a:txBody>
                  <a:tcPr marL="91436" marR="91436" marT="34295" marB="342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91436" marR="91436" marT="34295" marB="342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91436" marR="91436" marT="34295" marB="34295"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 b="0" i="0" u="none" strike="noStrike" cap="none" normalizeH="0" baseline="0" dirty="0">
                        <a:ln>
                          <a:noFill/>
                        </a:ln>
                        <a:solidFill>
                          <a:schemeClr val="tx1">
                            <a:lumMod val="75000"/>
                          </a:schemeClr>
                        </a:solidFill>
                        <a:effectLst/>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extLst>
                  <a:ext uri="{0D108BD9-81ED-4DB2-BD59-A6C34878D82A}">
                    <a16:rowId xmlns:a16="http://schemas.microsoft.com/office/drawing/2014/main" val="10003"/>
                  </a:ext>
                </a:extLst>
              </a:tr>
              <a:tr h="263757">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600" u="none" noProof="0" dirty="0">
                        <a:solidFill>
                          <a:schemeClr val="tx1">
                            <a:lumMod val="75000"/>
                          </a:schemeClr>
                        </a:solidFill>
                        <a:latin typeface="+mn-lt"/>
                        <a:cs typeface="Arial" pitchFamily="34" charset="0"/>
                      </a:endParaRPr>
                    </a:p>
                  </a:txBody>
                  <a:tcPr marL="91436" marR="91436" marT="34295" marB="342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91436" marR="91436" marT="34295" marB="342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91436" marR="91436" marT="34295" marB="34295"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 b="0" i="0" u="none" strike="noStrike" cap="none" normalizeH="0" baseline="0" dirty="0">
                        <a:ln>
                          <a:noFill/>
                        </a:ln>
                        <a:solidFill>
                          <a:schemeClr val="tx1">
                            <a:lumMod val="75000"/>
                          </a:schemeClr>
                        </a:solidFill>
                        <a:effectLst/>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1059561"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extLst>
                  <a:ext uri="{0D108BD9-81ED-4DB2-BD59-A6C34878D82A}">
                    <a16:rowId xmlns:a16="http://schemas.microsoft.com/office/drawing/2014/main" val="10004"/>
                  </a:ext>
                </a:extLst>
              </a:tr>
              <a:tr h="263757">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600" u="none" noProof="0" dirty="0">
                        <a:solidFill>
                          <a:schemeClr val="tx1">
                            <a:lumMod val="75000"/>
                          </a:schemeClr>
                        </a:solidFill>
                        <a:latin typeface="+mn-lt"/>
                        <a:cs typeface="Arial" pitchFamily="34" charset="0"/>
                      </a:endParaRPr>
                    </a:p>
                  </a:txBody>
                  <a:tcPr marL="91436" marR="91436" marT="34295" marB="342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91436" marR="91436" marT="34295" marB="342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91436" marR="91436" marT="34295" marB="34295"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 b="0" i="0" u="none" strike="noStrike" cap="none" normalizeH="0" baseline="0" dirty="0">
                        <a:ln>
                          <a:noFill/>
                        </a:ln>
                        <a:solidFill>
                          <a:schemeClr val="tx1">
                            <a:lumMod val="75000"/>
                          </a:schemeClr>
                        </a:solidFill>
                        <a:effectLst/>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1059561"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extLst>
                  <a:ext uri="{0D108BD9-81ED-4DB2-BD59-A6C34878D82A}">
                    <a16:rowId xmlns:a16="http://schemas.microsoft.com/office/drawing/2014/main" val="10005"/>
                  </a:ext>
                </a:extLst>
              </a:tr>
              <a:tr h="263757">
                <a:tc>
                  <a:txBody>
                    <a:bodyPr/>
                    <a:lstStyle/>
                    <a:p>
                      <a:endParaRPr lang="en-US" sz="600" dirty="0">
                        <a:solidFill>
                          <a:schemeClr val="tx1">
                            <a:lumMod val="75000"/>
                          </a:schemeClr>
                        </a:solidFill>
                        <a:latin typeface="+mn-lt"/>
                      </a:endParaRPr>
                    </a:p>
                  </a:txBody>
                  <a:tcPr marL="103587" marR="103587" marT="53129" marB="53129"/>
                </a:tc>
                <a:tc>
                  <a:txBody>
                    <a:bodyPr/>
                    <a:lstStyle/>
                    <a:p>
                      <a:pPr lvl="0"/>
                      <a:endParaRPr lang="en-US" sz="600" u="none" noProof="0" dirty="0">
                        <a:solidFill>
                          <a:schemeClr val="tx1">
                            <a:lumMod val="75000"/>
                          </a:schemeClr>
                        </a:solidFill>
                        <a:latin typeface="+mn-lt"/>
                        <a:cs typeface="Arial" pitchFamily="34" charset="0"/>
                      </a:endParaRPr>
                    </a:p>
                  </a:txBody>
                  <a:tcPr marL="91436" marR="91436" marT="34295" marB="342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91436" marR="91436" marT="34295" marB="3429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91436" marR="91436" marT="34295" marB="34295"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 b="0" i="0" u="none" strike="noStrike" cap="none" normalizeH="0" baseline="0" dirty="0">
                        <a:ln>
                          <a:noFill/>
                        </a:ln>
                        <a:solidFill>
                          <a:schemeClr val="tx1">
                            <a:lumMod val="75000"/>
                          </a:schemeClr>
                        </a:solidFill>
                        <a:effectLst/>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1059561"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extLst>
                  <a:ext uri="{0D108BD9-81ED-4DB2-BD59-A6C34878D82A}">
                    <a16:rowId xmlns:a16="http://schemas.microsoft.com/office/drawing/2014/main" val="10006"/>
                  </a:ext>
                </a:extLst>
              </a:tr>
              <a:tr h="263757">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103587" marR="103587" marT="53129" marB="53129"/>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 b="0" i="0" u="none" strike="noStrike" cap="none" normalizeH="0" baseline="0" dirty="0">
                        <a:ln>
                          <a:noFill/>
                        </a:ln>
                        <a:solidFill>
                          <a:schemeClr val="tx1">
                            <a:lumMod val="75000"/>
                          </a:schemeClr>
                        </a:solidFill>
                        <a:effectLst/>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1059561"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extLst>
                  <a:ext uri="{0D108BD9-81ED-4DB2-BD59-A6C34878D82A}">
                    <a16:rowId xmlns:a16="http://schemas.microsoft.com/office/drawing/2014/main" val="10007"/>
                  </a:ext>
                </a:extLst>
              </a:tr>
              <a:tr h="263757">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kern="1200" dirty="0">
                        <a:solidFill>
                          <a:schemeClr val="tx1">
                            <a:lumMod val="75000"/>
                          </a:schemeClr>
                        </a:solidFill>
                        <a:latin typeface="+mn-lt"/>
                        <a:ea typeface="+mn-ea"/>
                        <a:cs typeface="+mn-cs"/>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 b="0" i="0" u="none" strike="noStrike" cap="none" normalizeH="0" baseline="0" dirty="0">
                        <a:ln>
                          <a:noFill/>
                        </a:ln>
                        <a:solidFill>
                          <a:schemeClr val="tx1">
                            <a:lumMod val="75000"/>
                          </a:schemeClr>
                        </a:solidFill>
                        <a:effectLst/>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1059561"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extLst>
                  <a:ext uri="{0D108BD9-81ED-4DB2-BD59-A6C34878D82A}">
                    <a16:rowId xmlns:a16="http://schemas.microsoft.com/office/drawing/2014/main" val="10008"/>
                  </a:ext>
                </a:extLst>
              </a:tr>
              <a:tr h="263757">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kern="1200" dirty="0">
                        <a:solidFill>
                          <a:schemeClr val="tx1">
                            <a:lumMod val="75000"/>
                          </a:schemeClr>
                        </a:solidFill>
                        <a:latin typeface="+mn-lt"/>
                        <a:ea typeface="+mn-ea"/>
                        <a:cs typeface="+mn-cs"/>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 b="0" i="0" u="none" strike="noStrike" cap="none" normalizeH="0" baseline="0" dirty="0">
                        <a:ln>
                          <a:noFill/>
                        </a:ln>
                        <a:solidFill>
                          <a:schemeClr val="tx1">
                            <a:lumMod val="75000"/>
                          </a:schemeClr>
                        </a:solidFill>
                        <a:effectLst/>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1059561"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extLst>
                  <a:ext uri="{0D108BD9-81ED-4DB2-BD59-A6C34878D82A}">
                    <a16:rowId xmlns:a16="http://schemas.microsoft.com/office/drawing/2014/main" val="10009"/>
                  </a:ext>
                </a:extLst>
              </a:tr>
              <a:tr h="263757">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kern="1200" dirty="0">
                        <a:solidFill>
                          <a:schemeClr val="tx1">
                            <a:lumMod val="75000"/>
                          </a:schemeClr>
                        </a:solidFill>
                        <a:latin typeface="+mn-lt"/>
                        <a:ea typeface="+mn-ea"/>
                        <a:cs typeface="+mn-cs"/>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600" b="0" i="0" u="none" strike="noStrike" cap="none" normalizeH="0" baseline="0" noProof="0" dirty="0">
                        <a:ln>
                          <a:noFill/>
                        </a:ln>
                        <a:solidFill>
                          <a:schemeClr val="tx1">
                            <a:lumMod val="75000"/>
                          </a:schemeClr>
                        </a:solidFill>
                        <a:effectLst/>
                        <a:latin typeface="+mn-lt"/>
                        <a:ea typeface="宋体" pitchFamily="2" charset="-122"/>
                        <a:cs typeface="Arial" pitchFamily="34" charset="0"/>
                      </a:endParaRPr>
                    </a:p>
                  </a:txBody>
                  <a:tcPr marL="103587" marR="103587" marT="53129" marB="5312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 b="0" i="0" u="none" strike="noStrike" cap="none" normalizeH="0" baseline="0" dirty="0">
                        <a:ln>
                          <a:noFill/>
                        </a:ln>
                        <a:solidFill>
                          <a:schemeClr val="tx1">
                            <a:lumMod val="75000"/>
                          </a:schemeClr>
                        </a:solidFill>
                        <a:effectLst/>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1059561"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a:solidFill>
                          <a:schemeClr val="tx1">
                            <a:lumMod val="75000"/>
                          </a:schemeClr>
                        </a:solidFill>
                        <a:latin typeface="+mn-lt"/>
                      </a:endParaRPr>
                    </a:p>
                  </a:txBody>
                  <a:tcPr marL="103587" marR="103587" marT="53129" marB="53129"/>
                </a:tc>
                <a:extLst>
                  <a:ext uri="{0D108BD9-81ED-4DB2-BD59-A6C34878D82A}">
                    <a16:rowId xmlns:a16="http://schemas.microsoft.com/office/drawing/2014/main" val="10010"/>
                  </a:ext>
                </a:extLst>
              </a:tr>
            </a:tbl>
          </a:graphicData>
        </a:graphic>
      </p:graphicFrame>
      <p:sp>
        <p:nvSpPr>
          <p:cNvPr id="9" name="Footer Placeholder 8"/>
          <p:cNvSpPr>
            <a:spLocks noGrp="1"/>
          </p:cNvSpPr>
          <p:nvPr>
            <p:ph type="ftr" sz="quarter" idx="14"/>
          </p:nvPr>
        </p:nvSpPr>
        <p:spPr/>
        <p:txBody>
          <a:bodyPr/>
          <a:lstStyle/>
          <a:p>
            <a:pPr algn="l"/>
            <a:r>
              <a:rPr lang="en-US" dirty="0">
                <a:solidFill>
                  <a:schemeClr val="bg2"/>
                </a:solidFill>
                <a:cs typeface="Arial" charset="0"/>
              </a:rPr>
              <a:t>&lt;Change information classification in footer&gt;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sz="1800" dirty="0"/>
              <a:t>LTE1869 (LTE17ASP) points in FP to RP000589, which then contains following</a:t>
            </a:r>
          </a:p>
          <a:p>
            <a:pPr lvl="1"/>
            <a:r>
              <a:rPr lang="en-US" sz="1600" dirty="0"/>
              <a:t>The BTS supports an IPv4/IPv6 dual stack for the external transport interfaces. These can be used for the connections of the U-, C-, M-, and S-plane, and the transport network control plane protocols (such as ICMP or BFD). However, this feature provides only the transport layer foundation for all these functions, the applications (like U-plane, management functions, or BFD) are subject to further features.</a:t>
            </a:r>
          </a:p>
          <a:p>
            <a:pPr lvl="1"/>
            <a:r>
              <a:rPr lang="en-US" sz="1600" dirty="0"/>
              <a:t>IPv4 and IPv6 can be used in parallel (dual stack support), however, the features making use of this generic protocol stack may introduce configuration restrictions. </a:t>
            </a:r>
          </a:p>
          <a:p>
            <a:pPr lvl="1"/>
            <a:r>
              <a:rPr lang="en-US" sz="1600" dirty="0"/>
              <a:t>This feature provides a comprehensive </a:t>
            </a:r>
            <a:br>
              <a:rPr lang="en-US" sz="1600" dirty="0"/>
            </a:br>
            <a:r>
              <a:rPr lang="en-US" sz="1600" dirty="0"/>
              <a:t>(that is IPv4 </a:t>
            </a:r>
            <a:r>
              <a:rPr lang="en-US" sz="1600" b="1" i="1" dirty="0"/>
              <a:t>and</a:t>
            </a:r>
            <a:r>
              <a:rPr lang="en-US" sz="1600" i="1" dirty="0"/>
              <a:t> </a:t>
            </a:r>
            <a:r>
              <a:rPr lang="en-US" sz="1600" dirty="0"/>
              <a:t>IPv6), flexible </a:t>
            </a:r>
            <a:br>
              <a:rPr lang="en-US" sz="1600" dirty="0"/>
            </a:br>
            <a:r>
              <a:rPr lang="en-US" sz="1600" dirty="0"/>
              <a:t>(due to dual stack), and generic </a:t>
            </a:r>
            <a:br>
              <a:rPr lang="en-US" sz="1600" dirty="0"/>
            </a:br>
            <a:r>
              <a:rPr lang="en-US" sz="1600" dirty="0"/>
              <a:t>layer 3 and layer 4 protocol set.</a:t>
            </a:r>
          </a:p>
          <a:p>
            <a:endParaRPr lang="en-US" dirty="0"/>
          </a:p>
        </p:txBody>
      </p:sp>
      <p:sp>
        <p:nvSpPr>
          <p:cNvPr id="7" name="Title 6"/>
          <p:cNvSpPr>
            <a:spLocks noGrp="1"/>
          </p:cNvSpPr>
          <p:nvPr>
            <p:ph type="title"/>
          </p:nvPr>
        </p:nvSpPr>
        <p:spPr/>
        <p:txBody>
          <a:bodyPr/>
          <a:lstStyle/>
          <a:p>
            <a:r>
              <a:rPr lang="en-US" spc="-1" dirty="0">
                <a:solidFill>
                  <a:srgbClr val="124191"/>
                </a:solidFill>
                <a:uFill>
                  <a:solidFill>
                    <a:srgbClr val="FFFFFF"/>
                  </a:solidFill>
                </a:uFill>
                <a:ea typeface="Arial"/>
              </a:rPr>
              <a:t>LTE1869:IPv4/IPv6 Transport Stack</a:t>
            </a:r>
            <a:endParaRPr lang="en-US" dirty="0"/>
          </a:p>
        </p:txBody>
      </p:sp>
      <p:sp>
        <p:nvSpPr>
          <p:cNvPr id="9" name="Content Placeholder 8"/>
          <p:cNvSpPr>
            <a:spLocks noGrp="1"/>
          </p:cNvSpPr>
          <p:nvPr>
            <p:ph sz="quarter" idx="13"/>
          </p:nvPr>
        </p:nvSpPr>
        <p:spPr/>
        <p:txBody>
          <a:bodyPr/>
          <a:lstStyle/>
          <a:p>
            <a:endParaRPr lang="en-US" dirty="0"/>
          </a:p>
        </p:txBody>
      </p:sp>
      <p:sp>
        <p:nvSpPr>
          <p:cNvPr id="6" name="Footer Placeholder 5"/>
          <p:cNvSpPr>
            <a:spLocks noGrp="1"/>
          </p:cNvSpPr>
          <p:nvPr>
            <p:ph type="ftr" sz="quarter" idx="14"/>
          </p:nvPr>
        </p:nvSpPr>
        <p:spPr/>
        <p:txBody>
          <a:bodyPr/>
          <a:lstStyle/>
          <a:p>
            <a:pPr algn="l"/>
            <a:r>
              <a:rPr lang="en-US" noProof="0">
                <a:solidFill>
                  <a:schemeClr val="bg2"/>
                </a:solidFill>
                <a:cs typeface="Arial" charset="0"/>
              </a:rPr>
              <a:t>&lt;Change information classification in footer&gt;</a:t>
            </a:r>
            <a:endParaRPr lang="en-US" noProof="0" dirty="0">
              <a:solidFill>
                <a:schemeClr val="bg2"/>
              </a:solidFill>
              <a:cs typeface="Arial" charset="0"/>
            </a:endParaRPr>
          </a:p>
        </p:txBody>
      </p:sp>
      <p:pic>
        <p:nvPicPr>
          <p:cNvPr id="10" name="Picture 2" descr="https://focalpoint-prod.int.net.nokia.com/fp/workspace/54/view/12584/element/9661/attribute/241/fil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264273"/>
            <a:ext cx="47244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sz="2400" b="1" dirty="0"/>
              <a:t>[LTE3433-B-f] Support for already delivered SRAN16.2/16A features - SR000589 LTE664 IPv4/IPv6 Transport Stack</a:t>
            </a:r>
          </a:p>
          <a:p>
            <a:r>
              <a:rPr lang="en-US" sz="2400" b="1" dirty="0"/>
              <a:t>SR001486 Support for already delivered SRAN16.2/16.10 features</a:t>
            </a:r>
          </a:p>
          <a:p>
            <a:r>
              <a:rPr lang="en-US" sz="2400" b="1" dirty="0"/>
              <a:t>SR001137 Legacy SRAN Transport feature porting for </a:t>
            </a:r>
            <a:r>
              <a:rPr lang="en-US" sz="2400" b="1" dirty="0" err="1"/>
              <a:t>AirScale</a:t>
            </a:r>
            <a:r>
              <a:rPr lang="en-US" sz="2400" b="1" dirty="0"/>
              <a:t> Indoor</a:t>
            </a:r>
          </a:p>
          <a:p>
            <a:endParaRPr lang="en-US" b="1" dirty="0"/>
          </a:p>
          <a:p>
            <a:endParaRPr lang="en-US" dirty="0"/>
          </a:p>
        </p:txBody>
      </p:sp>
      <p:sp>
        <p:nvSpPr>
          <p:cNvPr id="7" name="Title 6"/>
          <p:cNvSpPr>
            <a:spLocks noGrp="1"/>
          </p:cNvSpPr>
          <p:nvPr>
            <p:ph type="title"/>
          </p:nvPr>
        </p:nvSpPr>
        <p:spPr/>
        <p:txBody>
          <a:bodyPr/>
          <a:lstStyle/>
          <a:p>
            <a:r>
              <a:rPr lang="en-US" dirty="0"/>
              <a:t>RP000589 Related features</a:t>
            </a:r>
          </a:p>
        </p:txBody>
      </p:sp>
      <p:sp>
        <p:nvSpPr>
          <p:cNvPr id="9" name="Content Placeholder 8"/>
          <p:cNvSpPr>
            <a:spLocks noGrp="1"/>
          </p:cNvSpPr>
          <p:nvPr>
            <p:ph sz="quarter" idx="13"/>
          </p:nvPr>
        </p:nvSpPr>
        <p:spPr/>
        <p:txBody>
          <a:bodyPr/>
          <a:lstStyle/>
          <a:p>
            <a:endParaRPr lang="en-US"/>
          </a:p>
        </p:txBody>
      </p:sp>
      <p:sp>
        <p:nvSpPr>
          <p:cNvPr id="6" name="Footer Placeholder 5"/>
          <p:cNvSpPr>
            <a:spLocks noGrp="1"/>
          </p:cNvSpPr>
          <p:nvPr>
            <p:ph type="ftr" sz="quarter" idx="14"/>
          </p:nvPr>
        </p:nvSpPr>
        <p:spPr/>
        <p:txBody>
          <a:bodyPr/>
          <a:lstStyle/>
          <a:p>
            <a:pPr algn="l"/>
            <a:r>
              <a:rPr lang="en-US" noProof="0">
                <a:solidFill>
                  <a:schemeClr val="bg2"/>
                </a:solidFill>
                <a:cs typeface="Arial" charset="0"/>
              </a:rPr>
              <a:t>&lt;Change information classification in footer&gt;</a:t>
            </a:r>
            <a:endParaRPr lang="en-US" noProof="0" dirty="0">
              <a:solidFill>
                <a:schemeClr val="bg2"/>
              </a:solidFill>
              <a:cs typeface="Arial" charset="0"/>
            </a:endParaRPr>
          </a:p>
        </p:txBody>
      </p:sp>
    </p:spTree>
    <p:extLst>
      <p:ext uri="{BB962C8B-B14F-4D97-AF65-F5344CB8AC3E}">
        <p14:creationId xmlns:p14="http://schemas.microsoft.com/office/powerpoint/2010/main" val="286276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sz="2000" dirty="0"/>
              <a:t>Feature introduces full dual stack IPv4/IPv6 support for SBTS and BTS mediator. SBTS and BTS mediator provides IPv4 and IPv6 M-Plane addresses for services. This covers two addresses for M-Plane.</a:t>
            </a:r>
          </a:p>
          <a:p>
            <a:r>
              <a:rPr lang="en-US" sz="2000" dirty="0"/>
              <a:t>SBTS provides also dual stack IPv4/IPv6 support for other external interfaces and it enables the dual stack IPv4/IPv6 connection when external device provides it.</a:t>
            </a:r>
            <a:r>
              <a:rPr lang="en-US" sz="2000" u="sng" dirty="0"/>
              <a:t>IPv4/IPv6 dual stack support:</a:t>
            </a:r>
            <a:endParaRPr lang="en-US" sz="2000" dirty="0"/>
          </a:p>
          <a:p>
            <a:r>
              <a:rPr lang="en-US" sz="2000" dirty="0"/>
              <a:t>IPv4/IPv6 dual stack is provided for SBTS Element Manager.</a:t>
            </a:r>
          </a:p>
          <a:p>
            <a:r>
              <a:rPr lang="en-US" sz="2000" dirty="0"/>
              <a:t>BTS Mediator supports IPv4/IPv6 dual stack to SBTS (southbound) and NetAct (Northbound)</a:t>
            </a:r>
          </a:p>
          <a:p>
            <a:endParaRPr lang="en-US" sz="2000" dirty="0"/>
          </a:p>
        </p:txBody>
      </p:sp>
      <p:sp>
        <p:nvSpPr>
          <p:cNvPr id="2" name="Title 1"/>
          <p:cNvSpPr>
            <a:spLocks noGrp="1"/>
          </p:cNvSpPr>
          <p:nvPr>
            <p:ph type="title"/>
          </p:nvPr>
        </p:nvSpPr>
        <p:spPr/>
        <p:txBody>
          <a:bodyPr/>
          <a:lstStyle/>
          <a:p>
            <a:r>
              <a:rPr lang="en-US" spc="-1" dirty="0">
                <a:solidFill>
                  <a:srgbClr val="124191"/>
                </a:solidFill>
                <a:uFill>
                  <a:solidFill>
                    <a:srgbClr val="FFFFFF"/>
                  </a:solidFill>
                </a:uFill>
                <a:ea typeface="Arial"/>
              </a:rPr>
              <a:t>RP001186 </a:t>
            </a:r>
            <a:r>
              <a:rPr lang="en-US" dirty="0"/>
              <a:t>IPv4/v6 dual stack for SRAN M-plane </a:t>
            </a:r>
            <a:br>
              <a:rPr lang="en-US" dirty="0"/>
            </a:br>
            <a:endParaRPr lang="en-US" dirty="0"/>
          </a:p>
        </p:txBody>
      </p:sp>
      <p:sp>
        <p:nvSpPr>
          <p:cNvPr id="8" name="Content Placeholder 7"/>
          <p:cNvSpPr>
            <a:spLocks noGrp="1"/>
          </p:cNvSpPr>
          <p:nvPr>
            <p:ph sz="quarter" idx="13"/>
          </p:nvPr>
        </p:nvSpPr>
        <p:spPr/>
        <p:txBody>
          <a:bodyPr/>
          <a:lstStyle/>
          <a:p>
            <a:r>
              <a:rPr lang="en-US" dirty="0"/>
              <a:t>Content 1/4</a:t>
            </a:r>
          </a:p>
        </p:txBody>
      </p:sp>
      <p:sp>
        <p:nvSpPr>
          <p:cNvPr id="6" name="Footer Placeholder 5"/>
          <p:cNvSpPr>
            <a:spLocks noGrp="1"/>
          </p:cNvSpPr>
          <p:nvPr>
            <p:ph type="ftr" sz="quarter" idx="14"/>
          </p:nvPr>
        </p:nvSpPr>
        <p:spPr/>
        <p:txBody>
          <a:bodyPr/>
          <a:lstStyle/>
          <a:p>
            <a:pPr algn="l"/>
            <a:r>
              <a:rPr lang="en-US" noProof="0">
                <a:solidFill>
                  <a:schemeClr val="bg2"/>
                </a:solidFill>
                <a:cs typeface="Arial" charset="0"/>
              </a:rPr>
              <a:t>&lt;Change information classification in footer&gt;</a:t>
            </a:r>
            <a:endParaRPr lang="en-US" noProof="0" dirty="0">
              <a:solidFill>
                <a:schemeClr val="bg2"/>
              </a:solidFill>
              <a:cs typeface="Arial" charset="0"/>
            </a:endParaRPr>
          </a:p>
        </p:txBody>
      </p:sp>
    </p:spTree>
    <p:extLst>
      <p:ext uri="{BB962C8B-B14F-4D97-AF65-F5344CB8AC3E}">
        <p14:creationId xmlns:p14="http://schemas.microsoft.com/office/powerpoint/2010/main" val="353077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sz="2000" dirty="0"/>
              <a:t>External services e.g. Network Time Protocol (NTP), Operator Lightweight Directory Access Protocol (Operator LDAP), Operator DNS and Certificate Management Protocol (CMP) on IPv4/IPv6 dual stack.</a:t>
            </a:r>
          </a:p>
          <a:p>
            <a:r>
              <a:rPr lang="en-US" sz="2000" dirty="0"/>
              <a:t>SBTS provides IPv4/v6 dual stack support for BSC M-Plane (</a:t>
            </a:r>
            <a:r>
              <a:rPr lang="en-US" sz="2000" dirty="0" err="1"/>
              <a:t>OMUsig</a:t>
            </a:r>
            <a:r>
              <a:rPr lang="en-US" sz="2000" dirty="0"/>
              <a:t>), but BSC is uses only IPv4 version in the first phase.</a:t>
            </a:r>
          </a:p>
          <a:p>
            <a:r>
              <a:rPr lang="en-US" sz="2000" dirty="0" err="1"/>
              <a:t>IPSec</a:t>
            </a:r>
            <a:r>
              <a:rPr lang="en-US" sz="2000" dirty="0"/>
              <a:t> IPv6 is supported.</a:t>
            </a:r>
          </a:p>
          <a:p>
            <a:r>
              <a:rPr lang="en-US" sz="2000" dirty="0"/>
              <a:t>IPv6 support is provided for Firewall inside SBTS</a:t>
            </a:r>
          </a:p>
          <a:p>
            <a:r>
              <a:rPr lang="en-US" sz="2000" dirty="0"/>
              <a:t>SBTS is capable of auto-connection and auto-configuration procedures on IPv4/IPv6 dual stack with Transport and with factory SW (bootloader).</a:t>
            </a:r>
          </a:p>
          <a:p>
            <a:endParaRPr lang="en-US" sz="2000" dirty="0"/>
          </a:p>
        </p:txBody>
      </p:sp>
      <p:sp>
        <p:nvSpPr>
          <p:cNvPr id="2" name="Title 1"/>
          <p:cNvSpPr>
            <a:spLocks noGrp="1"/>
          </p:cNvSpPr>
          <p:nvPr>
            <p:ph type="title"/>
          </p:nvPr>
        </p:nvSpPr>
        <p:spPr/>
        <p:txBody>
          <a:bodyPr/>
          <a:lstStyle/>
          <a:p>
            <a:r>
              <a:rPr lang="en-US" spc="-1" dirty="0">
                <a:solidFill>
                  <a:srgbClr val="124191"/>
                </a:solidFill>
                <a:uFill>
                  <a:solidFill>
                    <a:srgbClr val="FFFFFF"/>
                  </a:solidFill>
                </a:uFill>
                <a:ea typeface="Arial"/>
              </a:rPr>
              <a:t>RP001186 </a:t>
            </a:r>
            <a:r>
              <a:rPr lang="en-US" dirty="0"/>
              <a:t>IPv4/v6 dual stack for SRAN M-plane </a:t>
            </a:r>
            <a:br>
              <a:rPr lang="en-US" dirty="0"/>
            </a:br>
            <a:endParaRPr lang="en-US" dirty="0"/>
          </a:p>
        </p:txBody>
      </p:sp>
      <p:sp>
        <p:nvSpPr>
          <p:cNvPr id="8" name="Content Placeholder 7"/>
          <p:cNvSpPr>
            <a:spLocks noGrp="1"/>
          </p:cNvSpPr>
          <p:nvPr>
            <p:ph sz="quarter" idx="13"/>
          </p:nvPr>
        </p:nvSpPr>
        <p:spPr/>
        <p:txBody>
          <a:bodyPr/>
          <a:lstStyle/>
          <a:p>
            <a:r>
              <a:rPr lang="en-US" dirty="0"/>
              <a:t>Content 2/4</a:t>
            </a:r>
          </a:p>
        </p:txBody>
      </p:sp>
      <p:sp>
        <p:nvSpPr>
          <p:cNvPr id="6" name="Footer Placeholder 5"/>
          <p:cNvSpPr>
            <a:spLocks noGrp="1"/>
          </p:cNvSpPr>
          <p:nvPr>
            <p:ph type="ftr" sz="quarter" idx="14"/>
          </p:nvPr>
        </p:nvSpPr>
        <p:spPr/>
        <p:txBody>
          <a:bodyPr/>
          <a:lstStyle/>
          <a:p>
            <a:pPr algn="l"/>
            <a:r>
              <a:rPr lang="en-US" noProof="0">
                <a:solidFill>
                  <a:schemeClr val="bg2"/>
                </a:solidFill>
                <a:cs typeface="Arial" charset="0"/>
              </a:rPr>
              <a:t>&lt;Change information classification in footer&gt;</a:t>
            </a:r>
            <a:endParaRPr lang="en-US" noProof="0" dirty="0">
              <a:solidFill>
                <a:schemeClr val="bg2"/>
              </a:solidFill>
              <a:cs typeface="Arial" charset="0"/>
            </a:endParaRPr>
          </a:p>
        </p:txBody>
      </p:sp>
    </p:spTree>
    <p:extLst>
      <p:ext uri="{BB962C8B-B14F-4D97-AF65-F5344CB8AC3E}">
        <p14:creationId xmlns:p14="http://schemas.microsoft.com/office/powerpoint/2010/main" val="318511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sz="2000" dirty="0"/>
              <a:t>In the SRAN 17A release Plug and Play server is in the BTS Mediator level and this feature enables to use IPv4/v6 dual stack connection to Plug and Play server of BTS Mediator.</a:t>
            </a:r>
          </a:p>
          <a:p>
            <a:r>
              <a:rPr lang="en-US" sz="2000" dirty="0"/>
              <a:t>DCHPv4/DHCPv6 and Router Solicitation/Advertisement are used to support auto-connection.</a:t>
            </a:r>
          </a:p>
          <a:p>
            <a:endParaRPr lang="en-US" sz="2000" dirty="0"/>
          </a:p>
        </p:txBody>
      </p:sp>
      <p:sp>
        <p:nvSpPr>
          <p:cNvPr id="2" name="Title 1"/>
          <p:cNvSpPr>
            <a:spLocks noGrp="1"/>
          </p:cNvSpPr>
          <p:nvPr>
            <p:ph type="title"/>
          </p:nvPr>
        </p:nvSpPr>
        <p:spPr/>
        <p:txBody>
          <a:bodyPr/>
          <a:lstStyle/>
          <a:p>
            <a:r>
              <a:rPr lang="en-US" spc="-1" dirty="0">
                <a:solidFill>
                  <a:srgbClr val="124191"/>
                </a:solidFill>
                <a:uFill>
                  <a:solidFill>
                    <a:srgbClr val="FFFFFF"/>
                  </a:solidFill>
                </a:uFill>
                <a:ea typeface="Arial"/>
              </a:rPr>
              <a:t>RP001186 </a:t>
            </a:r>
            <a:r>
              <a:rPr lang="en-US" dirty="0"/>
              <a:t>IPv4/v6 dual stack for SRAN M-plane </a:t>
            </a:r>
            <a:br>
              <a:rPr lang="en-US" dirty="0"/>
            </a:br>
            <a:endParaRPr lang="en-US" dirty="0"/>
          </a:p>
        </p:txBody>
      </p:sp>
      <p:sp>
        <p:nvSpPr>
          <p:cNvPr id="8" name="Content Placeholder 7"/>
          <p:cNvSpPr>
            <a:spLocks noGrp="1"/>
          </p:cNvSpPr>
          <p:nvPr>
            <p:ph sz="quarter" idx="13"/>
          </p:nvPr>
        </p:nvSpPr>
        <p:spPr/>
        <p:txBody>
          <a:bodyPr/>
          <a:lstStyle/>
          <a:p>
            <a:r>
              <a:rPr lang="en-US" dirty="0"/>
              <a:t>Content 3/4</a:t>
            </a:r>
          </a:p>
        </p:txBody>
      </p:sp>
      <p:sp>
        <p:nvSpPr>
          <p:cNvPr id="6" name="Footer Placeholder 5"/>
          <p:cNvSpPr>
            <a:spLocks noGrp="1"/>
          </p:cNvSpPr>
          <p:nvPr>
            <p:ph type="ftr" sz="quarter" idx="14"/>
          </p:nvPr>
        </p:nvSpPr>
        <p:spPr/>
        <p:txBody>
          <a:bodyPr/>
          <a:lstStyle/>
          <a:p>
            <a:pPr algn="l"/>
            <a:r>
              <a:rPr lang="en-US" noProof="0">
                <a:solidFill>
                  <a:schemeClr val="bg2"/>
                </a:solidFill>
                <a:cs typeface="Arial" charset="0"/>
              </a:rPr>
              <a:t>&lt;Change information classification in footer&gt;</a:t>
            </a:r>
            <a:endParaRPr lang="en-US" noProof="0" dirty="0">
              <a:solidFill>
                <a:schemeClr val="bg2"/>
              </a:solidFill>
              <a:cs typeface="Arial" charset="0"/>
            </a:endParaRPr>
          </a:p>
        </p:txBody>
      </p:sp>
    </p:spTree>
    <p:extLst>
      <p:ext uri="{BB962C8B-B14F-4D97-AF65-F5344CB8AC3E}">
        <p14:creationId xmlns:p14="http://schemas.microsoft.com/office/powerpoint/2010/main" val="9406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 dirty="0">
                <a:solidFill>
                  <a:srgbClr val="124191"/>
                </a:solidFill>
                <a:uFill>
                  <a:solidFill>
                    <a:srgbClr val="FFFFFF"/>
                  </a:solidFill>
                </a:uFill>
                <a:ea typeface="Arial"/>
              </a:rPr>
              <a:t>RP001186 </a:t>
            </a:r>
            <a:r>
              <a:rPr lang="en-US" dirty="0"/>
              <a:t>IPv4/v6 dual stack for SRAN M-plane </a:t>
            </a:r>
            <a:br>
              <a:rPr lang="en-US" dirty="0"/>
            </a:br>
            <a:endParaRPr lang="en-US" dirty="0"/>
          </a:p>
        </p:txBody>
      </p:sp>
      <p:sp>
        <p:nvSpPr>
          <p:cNvPr id="8" name="Content Placeholder 7"/>
          <p:cNvSpPr>
            <a:spLocks noGrp="1"/>
          </p:cNvSpPr>
          <p:nvPr>
            <p:ph sz="quarter" idx="13"/>
          </p:nvPr>
        </p:nvSpPr>
        <p:spPr/>
        <p:txBody>
          <a:bodyPr/>
          <a:lstStyle/>
          <a:p>
            <a:r>
              <a:rPr lang="en-US" dirty="0"/>
              <a:t>Content 4/4</a:t>
            </a:r>
          </a:p>
        </p:txBody>
      </p:sp>
      <p:sp>
        <p:nvSpPr>
          <p:cNvPr id="6" name="Footer Placeholder 5"/>
          <p:cNvSpPr>
            <a:spLocks noGrp="1"/>
          </p:cNvSpPr>
          <p:nvPr>
            <p:ph type="ftr" sz="quarter" idx="14"/>
          </p:nvPr>
        </p:nvSpPr>
        <p:spPr/>
        <p:txBody>
          <a:bodyPr/>
          <a:lstStyle/>
          <a:p>
            <a:pPr algn="l"/>
            <a:r>
              <a:rPr lang="en-US" noProof="0">
                <a:solidFill>
                  <a:schemeClr val="bg2"/>
                </a:solidFill>
                <a:cs typeface="Arial" charset="0"/>
              </a:rPr>
              <a:t>&lt;Change information classification in footer&gt;</a:t>
            </a:r>
            <a:endParaRPr lang="en-US" noProof="0" dirty="0">
              <a:solidFill>
                <a:schemeClr val="bg2"/>
              </a:solidFill>
              <a:cs typeface="Arial" charset="0"/>
            </a:endParaRPr>
          </a:p>
        </p:txBody>
      </p:sp>
      <p:pic>
        <p:nvPicPr>
          <p:cNvPr id="4098" name="Picture 2" descr="https://focalpoint-prod.int.net.nokia.com/fp/workspace/54/view/12584/element/16618/attribute/241/file/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77297" y="686613"/>
            <a:ext cx="3477903" cy="38543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663941411"/>
              </p:ext>
            </p:extLst>
          </p:nvPr>
        </p:nvGraphicFramePr>
        <p:xfrm>
          <a:off x="7335794" y="2180230"/>
          <a:ext cx="914400" cy="771525"/>
        </p:xfrm>
        <a:graphic>
          <a:graphicData uri="http://schemas.openxmlformats.org/presentationml/2006/ole">
            <mc:AlternateContent xmlns:mc="http://schemas.openxmlformats.org/markup-compatibility/2006">
              <mc:Choice xmlns:v="urn:schemas-microsoft-com:vml" Requires="v">
                <p:oleObj spid="_x0000_s4104" name="Presentation" showAsIcon="1" r:id="rId4" imgW="914400" imgH="771480" progId="PowerPoint.Show.12">
                  <p:embed/>
                </p:oleObj>
              </mc:Choice>
              <mc:Fallback>
                <p:oleObj name="Presentation" showAsIcon="1" r:id="rId4" imgW="914400" imgH="771480" progId="PowerPoint.Show.12">
                  <p:embed/>
                  <p:pic>
                    <p:nvPicPr>
                      <p:cNvPr id="0" name=""/>
                      <p:cNvPicPr/>
                      <p:nvPr/>
                    </p:nvPicPr>
                    <p:blipFill>
                      <a:blip r:embed="rId5"/>
                      <a:stretch>
                        <a:fillRect/>
                      </a:stretch>
                    </p:blipFill>
                    <p:spPr>
                      <a:xfrm>
                        <a:off x="7335794" y="218023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34551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Need to support both IPv4 or IPv6 towards NA, not both at the same time</a:t>
            </a:r>
          </a:p>
          <a:p>
            <a:r>
              <a:rPr lang="en-US" sz="1800" dirty="0"/>
              <a:t>Need to support both IPv4 or IPv6 towards BTSs, both at the same time</a:t>
            </a:r>
          </a:p>
          <a:p>
            <a:r>
              <a:rPr lang="en-US" sz="1800" dirty="0"/>
              <a:t>Currently BTSMED IP addresses defined in NIDD to only IPv4, need definitions for both</a:t>
            </a:r>
          </a:p>
          <a:p>
            <a:r>
              <a:rPr lang="en-US" sz="1800" dirty="0"/>
              <a:t>Communication matrix needs to be expanded with additional addresses</a:t>
            </a:r>
          </a:p>
          <a:p>
            <a:r>
              <a:rPr lang="en-US" sz="1800" dirty="0"/>
              <a:t>SW changes to configure IPv4 and IPv6 stacks same time</a:t>
            </a:r>
          </a:p>
          <a:p>
            <a:r>
              <a:rPr lang="en-US" sz="1800" dirty="0"/>
              <a:t>Rough estimation, Spec 50h, Implementation 200h, integration 150h</a:t>
            </a:r>
          </a:p>
        </p:txBody>
      </p:sp>
      <p:sp>
        <p:nvSpPr>
          <p:cNvPr id="2" name="Title 1"/>
          <p:cNvSpPr>
            <a:spLocks noGrp="1"/>
          </p:cNvSpPr>
          <p:nvPr>
            <p:ph type="title"/>
          </p:nvPr>
        </p:nvSpPr>
        <p:spPr/>
        <p:txBody>
          <a:bodyPr/>
          <a:lstStyle/>
          <a:p>
            <a:r>
              <a:rPr lang="en-US" spc="-1" dirty="0">
                <a:solidFill>
                  <a:srgbClr val="124191"/>
                </a:solidFill>
                <a:uFill>
                  <a:solidFill>
                    <a:srgbClr val="FFFFFF"/>
                  </a:solidFill>
                </a:uFill>
                <a:ea typeface="Arial"/>
              </a:rPr>
              <a:t>RP001186 </a:t>
            </a:r>
            <a:r>
              <a:rPr lang="en-US" dirty="0"/>
              <a:t>IPv4/v6 dual stack for SRAN M-plane</a:t>
            </a:r>
          </a:p>
        </p:txBody>
      </p:sp>
      <p:sp>
        <p:nvSpPr>
          <p:cNvPr id="7" name="Content Placeholder 6"/>
          <p:cNvSpPr>
            <a:spLocks noGrp="1"/>
          </p:cNvSpPr>
          <p:nvPr>
            <p:ph sz="quarter" idx="13"/>
          </p:nvPr>
        </p:nvSpPr>
        <p:spPr/>
        <p:txBody>
          <a:bodyPr/>
          <a:lstStyle/>
          <a:p>
            <a:r>
              <a:rPr lang="en-US" dirty="0"/>
              <a:t>What does this mean to us?</a:t>
            </a:r>
          </a:p>
          <a:p>
            <a:endParaRPr lang="en-US" dirty="0"/>
          </a:p>
        </p:txBody>
      </p:sp>
      <p:sp>
        <p:nvSpPr>
          <p:cNvPr id="6" name="Footer Placeholder 5"/>
          <p:cNvSpPr>
            <a:spLocks noGrp="1"/>
          </p:cNvSpPr>
          <p:nvPr>
            <p:ph type="ftr" sz="quarter" idx="14"/>
          </p:nvPr>
        </p:nvSpPr>
        <p:spPr/>
        <p:txBody>
          <a:bodyPr/>
          <a:lstStyle/>
          <a:p>
            <a:pPr algn="l"/>
            <a:r>
              <a:rPr lang="en-US" noProof="0">
                <a:solidFill>
                  <a:schemeClr val="bg2"/>
                </a:solidFill>
                <a:cs typeface="Arial" charset="0"/>
              </a:rPr>
              <a:t>&lt;Change information classification in footer&gt;</a:t>
            </a:r>
            <a:endParaRPr lang="en-US" noProof="0" dirty="0">
              <a:solidFill>
                <a:schemeClr val="bg2"/>
              </a:solidFill>
              <a:cs typeface="Arial" charset="0"/>
            </a:endParaRPr>
          </a:p>
        </p:txBody>
      </p:sp>
    </p:spTree>
    <p:extLst>
      <p:ext uri="{BB962C8B-B14F-4D97-AF65-F5344CB8AC3E}">
        <p14:creationId xmlns:p14="http://schemas.microsoft.com/office/powerpoint/2010/main" val="183989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this template</a:t>
            </a:r>
          </a:p>
        </p:txBody>
      </p:sp>
      <p:sp>
        <p:nvSpPr>
          <p:cNvPr id="5" name="Text Placeholder 4"/>
          <p:cNvSpPr>
            <a:spLocks noGrp="1"/>
          </p:cNvSpPr>
          <p:nvPr>
            <p:ph type="body" sz="quarter" idx="16"/>
          </p:nvPr>
        </p:nvSpPr>
        <p:spPr/>
        <p:txBody>
          <a:bodyPr/>
          <a:lstStyle/>
          <a:p>
            <a:pPr marL="177800" indent="-177800">
              <a:buClr>
                <a:schemeClr val="tx1"/>
              </a:buClr>
            </a:pPr>
            <a:r>
              <a:rPr lang="en-US" sz="1400" dirty="0">
                <a:solidFill>
                  <a:schemeClr val="tx1"/>
                </a:solidFill>
              </a:rPr>
              <a:t>1. Set the information classification in the footer.</a:t>
            </a:r>
          </a:p>
          <a:p>
            <a:pPr marL="177800" indent="-177800">
              <a:buClr>
                <a:schemeClr val="tx1"/>
              </a:buClr>
            </a:pPr>
            <a:endParaRPr lang="en-US" sz="1000" dirty="0"/>
          </a:p>
          <a:p>
            <a:pPr marL="228600" indent="-228600">
              <a:buClr>
                <a:schemeClr val="accent1"/>
              </a:buClr>
              <a:buFont typeface="+mj-lt"/>
              <a:buAutoNum type="arabicPeriod"/>
            </a:pPr>
            <a:r>
              <a:rPr lang="en-US" sz="1000" dirty="0"/>
              <a:t>On the Insert tab, in the Text group, click Header &amp; Footer.</a:t>
            </a:r>
          </a:p>
          <a:p>
            <a:pPr marL="228600" indent="-228600">
              <a:buClr>
                <a:schemeClr val="accent1"/>
              </a:buClr>
              <a:buFont typeface="+mj-lt"/>
              <a:buAutoNum type="arabicPeriod"/>
            </a:pPr>
            <a:r>
              <a:rPr lang="en-US" sz="1000" dirty="0"/>
              <a:t>In the Header and Footer dialog box, on the Slide tab, make sure the footer box is ticked.</a:t>
            </a:r>
          </a:p>
          <a:p>
            <a:pPr marL="228600" indent="-228600">
              <a:buClr>
                <a:schemeClr val="accent1"/>
              </a:buClr>
              <a:buFont typeface="+mj-lt"/>
              <a:buAutoNum type="arabicPeriod"/>
            </a:pPr>
            <a:r>
              <a:rPr lang="en-US" sz="1000" dirty="0"/>
              <a:t>Change the text in the footer box to the correct information classification from the following:</a:t>
            </a:r>
          </a:p>
          <a:p>
            <a:pPr marL="687388" lvl="1">
              <a:spcAft>
                <a:spcPts val="0"/>
              </a:spcAft>
              <a:buClr>
                <a:schemeClr val="accent1"/>
              </a:buClr>
            </a:pPr>
            <a:r>
              <a:rPr lang="en-US" sz="800" dirty="0">
                <a:solidFill>
                  <a:schemeClr val="tx1"/>
                </a:solidFill>
              </a:rPr>
              <a:t>Public</a:t>
            </a:r>
          </a:p>
          <a:p>
            <a:pPr marL="687388" lvl="1">
              <a:spcAft>
                <a:spcPts val="0"/>
              </a:spcAft>
              <a:buClr>
                <a:schemeClr val="accent1"/>
              </a:buClr>
            </a:pPr>
            <a:r>
              <a:rPr lang="en-US" sz="800" dirty="0">
                <a:solidFill>
                  <a:schemeClr val="tx1"/>
                </a:solidFill>
              </a:rPr>
              <a:t>For internal use</a:t>
            </a:r>
          </a:p>
          <a:p>
            <a:pPr marL="687388" lvl="1">
              <a:spcAft>
                <a:spcPts val="0"/>
              </a:spcAft>
              <a:buClr>
                <a:schemeClr val="accent1"/>
              </a:buClr>
            </a:pPr>
            <a:r>
              <a:rPr lang="en-US" sz="800" dirty="0">
                <a:solidFill>
                  <a:schemeClr val="tx1"/>
                </a:solidFill>
              </a:rPr>
              <a:t>Confidential</a:t>
            </a:r>
          </a:p>
          <a:p>
            <a:pPr marL="687388" lvl="1">
              <a:spcAft>
                <a:spcPts val="0"/>
              </a:spcAft>
              <a:buClr>
                <a:schemeClr val="accent1"/>
              </a:buClr>
            </a:pPr>
            <a:r>
              <a:rPr lang="en-US" sz="800" dirty="0">
                <a:solidFill>
                  <a:schemeClr val="tx1"/>
                </a:solidFill>
              </a:rPr>
              <a:t>Secret</a:t>
            </a:r>
            <a:br>
              <a:rPr lang="en-US" sz="600" dirty="0"/>
            </a:br>
            <a:endParaRPr lang="en-US" sz="600" dirty="0"/>
          </a:p>
          <a:p>
            <a:pPr marL="228600" indent="-228600">
              <a:buClr>
                <a:schemeClr val="accent1"/>
              </a:buClr>
              <a:buFont typeface="+mj-lt"/>
              <a:buAutoNum type="arabicPeriod"/>
            </a:pPr>
            <a:r>
              <a:rPr lang="en-US" sz="1000" dirty="0"/>
              <a:t>Apply the changes to the information on all of the slides in your presentation, click Apply to All. </a:t>
            </a:r>
            <a:endParaRPr lang="en-US" dirty="0"/>
          </a:p>
          <a:p>
            <a:endParaRPr lang="en-US" dirty="0"/>
          </a:p>
        </p:txBody>
      </p:sp>
      <p:sp>
        <p:nvSpPr>
          <p:cNvPr id="7" name="Text Placeholder 6"/>
          <p:cNvSpPr>
            <a:spLocks noGrp="1"/>
          </p:cNvSpPr>
          <p:nvPr>
            <p:ph type="body" sz="quarter" idx="17"/>
          </p:nvPr>
        </p:nvSpPr>
        <p:spPr/>
        <p:txBody>
          <a:bodyPr/>
          <a:lstStyle/>
          <a:p>
            <a:pPr marL="177800" indent="-177800">
              <a:buClr>
                <a:schemeClr val="tx1"/>
              </a:buClr>
            </a:pPr>
            <a:r>
              <a:rPr lang="en-US" sz="1400" dirty="0">
                <a:solidFill>
                  <a:schemeClr val="tx1"/>
                </a:solidFill>
              </a:rPr>
              <a:t>2. Set the metadata in slide 7 for Nokia Networks controlled documents – or delete the slide for uncontrolled documents.</a:t>
            </a:r>
            <a:endParaRPr lang="en-US" sz="1000" dirty="0"/>
          </a:p>
          <a:p>
            <a:pPr marL="228600" indent="-228600">
              <a:buClr>
                <a:schemeClr val="accent1"/>
              </a:buClr>
              <a:buFont typeface="+mj-lt"/>
              <a:buAutoNum type="arabicPeriod"/>
            </a:pPr>
            <a:r>
              <a:rPr lang="en-US" sz="1000" dirty="0"/>
              <a:t>A controlled document is one that is written by Nokia Networks, requires formal review and follows an approval process</a:t>
            </a:r>
            <a:br>
              <a:rPr lang="en-US" sz="1000" dirty="0"/>
            </a:br>
            <a:r>
              <a:rPr lang="en-US" sz="1000" dirty="0"/>
              <a:t>before issue.</a:t>
            </a:r>
          </a:p>
          <a:p>
            <a:pPr marL="228600" indent="-228600">
              <a:buClr>
                <a:schemeClr val="accent1"/>
              </a:buClr>
              <a:buFont typeface="+mj-lt"/>
              <a:buAutoNum type="arabicPeriod"/>
            </a:pPr>
            <a:r>
              <a:rPr lang="en-US" sz="1000" dirty="0"/>
              <a:t>See the complete definition of controlled/uncontrolled in section 3.1 of the document control policy here:</a:t>
            </a:r>
            <a:br>
              <a:rPr lang="en-US" sz="1000" dirty="0"/>
            </a:br>
            <a:r>
              <a:rPr lang="en-US" sz="1000" dirty="0">
                <a:solidFill>
                  <a:schemeClr val="accent1"/>
                </a:solidFill>
                <a:hlinkClick r:id="rId2"/>
              </a:rPr>
              <a:t>https://sharenet-ims.inside.nokiasiemensnetworks.com/livelink/livelink/overview/D-1050</a:t>
            </a:r>
            <a:endParaRPr lang="en-US" sz="1000" dirty="0">
              <a:solidFill>
                <a:schemeClr val="accent1"/>
              </a:solidFill>
            </a:endParaRPr>
          </a:p>
        </p:txBody>
      </p:sp>
      <p:sp>
        <p:nvSpPr>
          <p:cNvPr id="6" name="Footer Placeholder 5"/>
          <p:cNvSpPr>
            <a:spLocks noGrp="1"/>
          </p:cNvSpPr>
          <p:nvPr>
            <p:ph type="ftr" sz="quarter" idx="18"/>
          </p:nvPr>
        </p:nvSpPr>
        <p:spPr/>
        <p:txBody>
          <a:bodyPr/>
          <a:lstStyle/>
          <a:p>
            <a:pPr algn="l"/>
            <a:r>
              <a:rPr lang="en-US" dirty="0">
                <a:solidFill>
                  <a:schemeClr val="bg2"/>
                </a:solidFill>
                <a:cs typeface="Arial" charset="0"/>
              </a:rPr>
              <a:t>&lt;Change information classification in footer&gt;</a:t>
            </a:r>
          </a:p>
        </p:txBody>
      </p:sp>
      <p:cxnSp>
        <p:nvCxnSpPr>
          <p:cNvPr id="9" name="Straight Connector 8"/>
          <p:cNvCxnSpPr/>
          <p:nvPr/>
        </p:nvCxnSpPr>
        <p:spPr>
          <a:xfrm>
            <a:off x="80513" y="4399472"/>
            <a:ext cx="8936966"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0" name="TextBox 19"/>
          <p:cNvSpPr txBox="1">
            <a:spLocks noChangeArrowheads="1"/>
          </p:cNvSpPr>
          <p:nvPr/>
        </p:nvSpPr>
        <p:spPr bwMode="auto">
          <a:xfrm>
            <a:off x="6776079" y="4042913"/>
            <a:ext cx="2201862" cy="342362"/>
          </a:xfrm>
          <a:prstGeom prst="rect">
            <a:avLst/>
          </a:prstGeom>
          <a:noFill/>
          <a:ln w="9525">
            <a:noFill/>
            <a:miter lim="800000"/>
            <a:headEnd/>
            <a:tailEnd/>
          </a:ln>
        </p:spPr>
        <p:txBody>
          <a:bodyPr lIns="0" tIns="0" rIns="0" bIns="0"/>
          <a:lstStyle/>
          <a:p>
            <a:pPr algn="just"/>
            <a:r>
              <a:rPr lang="en-US" sz="800" dirty="0">
                <a:latin typeface="+mn-lt"/>
                <a:cs typeface="Arial" charset="0"/>
              </a:rPr>
              <a:t>Avoid content crossing this line.</a:t>
            </a:r>
          </a:p>
        </p:txBody>
      </p:sp>
      <p:sp>
        <p:nvSpPr>
          <p:cNvPr id="11" name="Isosceles Triangle 10"/>
          <p:cNvSpPr/>
          <p:nvPr/>
        </p:nvSpPr>
        <p:spPr>
          <a:xfrm rot="10800000">
            <a:off x="6803366" y="4215441"/>
            <a:ext cx="442823" cy="155276"/>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Tree>
  </p:cSld>
  <p:clrMapOvr>
    <a:masterClrMapping/>
  </p:clrMapOvr>
  <p:transition/>
</p:sld>
</file>

<file path=ppt/theme/theme1.xml><?xml version="1.0" encoding="utf-8"?>
<a:theme xmlns:a="http://schemas.openxmlformats.org/drawingml/2006/main" name="NET_PPT_Temp_Arial_Macro_Free_v52">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ET_PPT_Temp_Arial_Macro_Free_v51" id="{8D803308-784A-4915-9600-984AB2AA7C57}" vid="{40DA430F-9525-450C-A1C3-970D65CC2B3B}"/>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ET_PPT_Temp_Arial_Macro_Free_v51" id="{8D803308-784A-4915-9600-984AB2AA7C57}" vid="{4A425527-96A3-4A84-9E4D-BF967562125A}"/>
    </a:ext>
  </a:extLst>
</a:theme>
</file>

<file path=ppt/theme/theme3.xml><?xml version="1.0" encoding="utf-8"?>
<a:theme xmlns:a="http://schemas.openxmlformats.org/drawingml/2006/main" name="Final Slide">
  <a:themeElements>
    <a:clrScheme name="Custom 18">
      <a:dk1>
        <a:srgbClr val="124191"/>
      </a:dk1>
      <a:lt1>
        <a:srgbClr val="FFFFFF"/>
      </a:lt1>
      <a:dk2>
        <a:srgbClr val="FFFFFF"/>
      </a:dk2>
      <a:lt2>
        <a:srgbClr val="687170"/>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ET_PPT_Temp_Arial_Macro_Free_v51" id="{8D803308-784A-4915-9600-984AB2AA7C57}" vid="{390ADDEA-1B99-4A1B-B179-A2DD6FC18865}"/>
    </a:ext>
  </a:extLst>
</a:theme>
</file>

<file path=ppt/theme/theme4.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266C615A06354FAD6CDF011304FB96" ma:contentTypeVersion="0" ma:contentTypeDescription="Create a new document." ma:contentTypeScope="" ma:versionID="c5b0259ae885991ae64c5c4b2a2f5b0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D8A40C-C7AC-4E8B-9AE2-323EC2670B8D}">
  <ds:schemaRefs>
    <ds:schemaRef ds:uri="http://schemas.microsoft.com/sharepoint/v3/contenttype/forms"/>
  </ds:schemaRefs>
</ds:datastoreItem>
</file>

<file path=customXml/itemProps2.xml><?xml version="1.0" encoding="utf-8"?>
<ds:datastoreItem xmlns:ds="http://schemas.openxmlformats.org/officeDocument/2006/customXml" ds:itemID="{7904D21F-D1F3-4694-BCCD-368BA47842D2}">
  <ds:schemaRefs>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0D913207-D487-4472-A8A7-6E0C9BB3DB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NET_PPT_Temp_Arial_Macro_Free_v53</Template>
  <TotalTime>0</TotalTime>
  <Words>1461</Words>
  <Application>Microsoft Office PowerPoint</Application>
  <PresentationFormat>On-screen Show (16:9)</PresentationFormat>
  <Paragraphs>184</Paragraphs>
  <Slides>14</Slides>
  <Notes>1</Notes>
  <HiddenSlides>2</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3" baseType="lpstr">
      <vt:lpstr>Lucida Grande</vt:lpstr>
      <vt:lpstr>ヒラギノ角ゴ Pro W3</vt:lpstr>
      <vt:lpstr>宋体</vt:lpstr>
      <vt:lpstr>Arial</vt:lpstr>
      <vt:lpstr>Calibri</vt:lpstr>
      <vt:lpstr>NET_PPT_Temp_Arial_Macro_Free_v52</vt:lpstr>
      <vt:lpstr>Nokia Master Blue Background</vt:lpstr>
      <vt:lpstr>Final Slide</vt:lpstr>
      <vt:lpstr>Presentation</vt:lpstr>
      <vt:lpstr>PowerPoint Presentation</vt:lpstr>
      <vt:lpstr>LTE1869:IPv4/IPv6 Transport Stack</vt:lpstr>
      <vt:lpstr>RP000589 Related features</vt:lpstr>
      <vt:lpstr>RP001186 IPv4/v6 dual stack for SRAN M-plane  </vt:lpstr>
      <vt:lpstr>RP001186 IPv4/v6 dual stack for SRAN M-plane  </vt:lpstr>
      <vt:lpstr>RP001186 IPv4/v6 dual stack for SRAN M-plane  </vt:lpstr>
      <vt:lpstr>RP001186 IPv4/v6 dual stack for SRAN M-plane  </vt:lpstr>
      <vt:lpstr>RP001186 IPv4/v6 dual stack for SRAN M-plane</vt:lpstr>
      <vt:lpstr>How to use this template</vt:lpstr>
      <vt:lpstr>Colors and fonts</vt:lpstr>
      <vt:lpstr>Colors and text combinations</vt:lpstr>
      <vt:lpstr>PowerPoint Presentation</vt:lpstr>
      <vt:lpstr>Copyright and confidentiality</vt:lpstr>
      <vt:lpstr>Revision history and metadata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2017-01-10T06:51:17Z</dcterms:created>
  <dcterms:modified xsi:type="dcterms:W3CDTF">2017-03-20T03:09:10Z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0x0101004F266C615A06354FAD6CDF011304FB96</vt:lpwstr>
  </property>
</Properties>
</file>