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64" r:id="rId2"/>
    <p:sldId id="270" r:id="rId3"/>
    <p:sldId id="271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h71leEaVltx2+DXoQiJfH39ue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56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56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4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6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3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1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17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27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206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9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01A894-DD9A-414F-9911-E59587021FEC}" type="datetimeFigureOut">
              <a:rPr lang="es-PE" smtClean="0"/>
              <a:t>11/06/2022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6C6EE-A97F-48FD-B256-AB65A9D847D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1A5-70B2-4078-84E2-92EC7DACD40D}"/>
              </a:ext>
            </a:extLst>
          </p:cNvPr>
          <p:cNvSpPr txBox="1">
            <a:spLocks/>
          </p:cNvSpPr>
          <p:nvPr/>
        </p:nvSpPr>
        <p:spPr>
          <a:xfrm>
            <a:off x="1133214" y="3293080"/>
            <a:ext cx="9925572" cy="69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Git &amp; </a:t>
            </a:r>
            <a:r>
              <a:rPr kumimoji="0" lang="es-MX" sz="4400" b="1" i="0" u="none" strike="noStrike" kern="1200" cap="none" spc="-50" normalizeH="0" baseline="0" noProof="0" dirty="0" err="1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Github</a:t>
            </a:r>
            <a:endParaRPr kumimoji="0" lang="es-PE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E3C264-11A4-412C-A053-EE69FC2A0121}"/>
              </a:ext>
            </a:extLst>
          </p:cNvPr>
          <p:cNvSpPr/>
          <p:nvPr/>
        </p:nvSpPr>
        <p:spPr>
          <a:xfrm>
            <a:off x="2934304" y="701183"/>
            <a:ext cx="6314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Proyecto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Ciencia de datos con R y </a:t>
            </a:r>
            <a:r>
              <a:rPr kumimoji="0" lang="es-PE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Pyhton</a:t>
            </a:r>
            <a:endParaRPr kumimoji="0" lang="es-PE" sz="32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B3CAEA-F351-45CD-841F-E9636362752C}"/>
              </a:ext>
            </a:extLst>
          </p:cNvPr>
          <p:cNvSpPr/>
          <p:nvPr/>
        </p:nvSpPr>
        <p:spPr>
          <a:xfrm>
            <a:off x="5059680" y="46346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95090" algn="l"/>
              </a:tabLst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Jorge Huanca-Martinez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95090" algn="l"/>
              </a:tabLst>
              <a:defRPr/>
            </a:pPr>
            <a:r>
              <a:rPr lang="es-MX" sz="2400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11</a:t>
            </a:r>
            <a:r>
              <a:rPr kumimoji="0" lang="es-MX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de junio </a:t>
            </a:r>
            <a:r>
              <a:rPr kumimoji="0" lang="es-PE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 2022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95090" algn="l"/>
              </a:tabLst>
              <a:defRPr/>
            </a:pP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" name="Shape 631">
            <a:extLst>
              <a:ext uri="{FF2B5EF4-FFF2-40B4-BE49-F238E27FC236}">
                <a16:creationId xmlns:a16="http://schemas.microsoft.com/office/drawing/2014/main" id="{ED358325-A518-4AB0-A969-B34C41F9A1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729" y="5544766"/>
            <a:ext cx="1938717" cy="69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df Logo, R, Cran, Statgraphics, Rnn, Lenguaje de programación, Análisis de  datos, Cairo, ángulo, chispa de apache, azul png | PNGWing">
            <a:extLst>
              <a:ext uri="{FF2B5EF4-FFF2-40B4-BE49-F238E27FC236}">
                <a16:creationId xmlns:a16="http://schemas.microsoft.com/office/drawing/2014/main" id="{EE22B003-4C87-469D-8FA5-794EC466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04" r="96630">
                        <a14:foregroundMark x1="5109" y1="38696" x2="5109" y2="38696"/>
                        <a14:foregroundMark x1="96739" y1="51413" x2="96739" y2="51413"/>
                        <a14:foregroundMark x1="91087" y1="84674" x2="91087" y2="84674"/>
                        <a14:foregroundMark x1="1304" y1="43804" x2="1304" y2="43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3" y="776951"/>
            <a:ext cx="1017021" cy="10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A243B5-6FD5-4990-8112-618F9EF2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83" y="776689"/>
            <a:ext cx="926206" cy="92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FF1E99A-8D37-4118-BA6B-A045FC2FB0CD}"/>
              </a:ext>
            </a:extLst>
          </p:cNvPr>
          <p:cNvSpPr txBox="1">
            <a:spLocks/>
          </p:cNvSpPr>
          <p:nvPr/>
        </p:nvSpPr>
        <p:spPr>
          <a:xfrm>
            <a:off x="905564" y="277408"/>
            <a:ext cx="9925572" cy="69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Temario</a:t>
            </a:r>
            <a:endParaRPr kumimoji="0" lang="es-PE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F0ABC9-F821-4A41-BB39-3D1F0C602439}"/>
              </a:ext>
            </a:extLst>
          </p:cNvPr>
          <p:cNvSpPr/>
          <p:nvPr/>
        </p:nvSpPr>
        <p:spPr>
          <a:xfrm>
            <a:off x="905564" y="1138366"/>
            <a:ext cx="7993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Qué es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git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y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github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PE" sz="3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Git</a:t>
            </a: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PE" sz="3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Instalación y configuración de </a:t>
            </a:r>
            <a:r>
              <a:rPr lang="es-PE" sz="32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git</a:t>
            </a:r>
            <a:endParaRPr lang="es-PE" sz="3200" b="1" kern="1200" dirty="0">
              <a:solidFill>
                <a:prstClr val="black">
                  <a:lumMod val="75000"/>
                  <a:lumOff val="25000"/>
                </a:prstClr>
              </a:solidFill>
              <a:latin typeface="Lato"/>
              <a:ea typeface="+mn-ea"/>
              <a:cs typeface="+mn-cs"/>
            </a:endParaRP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PE" sz="32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Github</a:t>
            </a:r>
            <a:endParaRPr lang="es-PE" sz="3200" b="1" kern="1200" dirty="0">
              <a:solidFill>
                <a:prstClr val="black">
                  <a:lumMod val="75000"/>
                  <a:lumOff val="25000"/>
                </a:prstClr>
              </a:solidFill>
              <a:latin typeface="Lato"/>
              <a:ea typeface="+mn-ea"/>
              <a:cs typeface="+mn-cs"/>
            </a:endParaRPr>
          </a:p>
          <a:p>
            <a:pPr marL="514350" indent="-514350" defTabSz="457200">
              <a:buClrTx/>
              <a:buFontTx/>
              <a:buAutoNum type="arabicPeriod"/>
              <a:defRPr/>
            </a:pPr>
            <a:r>
              <a:rPr lang="es-PE" sz="32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Github</a:t>
            </a:r>
            <a:r>
              <a:rPr lang="es-PE" sz="32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/>
                <a:ea typeface="+mn-ea"/>
                <a:cs typeface="+mn-cs"/>
              </a:rPr>
              <a:t> Desktop</a:t>
            </a: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1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FF1E99A-8D37-4118-BA6B-A045FC2FB0CD}"/>
              </a:ext>
            </a:extLst>
          </p:cNvPr>
          <p:cNvSpPr txBox="1">
            <a:spLocks/>
          </p:cNvSpPr>
          <p:nvPr/>
        </p:nvSpPr>
        <p:spPr>
          <a:xfrm>
            <a:off x="905563" y="569795"/>
            <a:ext cx="9925572" cy="69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Git: </a:t>
            </a:r>
            <a:r>
              <a:rPr kumimoji="0" lang="es-ES" sz="28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lenguaje de control de versiones</a:t>
            </a:r>
            <a:endParaRPr kumimoji="0" lang="es-ES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 </a:t>
            </a:r>
            <a:endParaRPr kumimoji="0" lang="es-PE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F0ABC9-F821-4A41-BB39-3D1F0C602439}"/>
              </a:ext>
            </a:extLst>
          </p:cNvPr>
          <p:cNvSpPr/>
          <p:nvPr/>
        </p:nvSpPr>
        <p:spPr>
          <a:xfrm>
            <a:off x="905563" y="1383065"/>
            <a:ext cx="7993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800" b="1" kern="1200" dirty="0">
                <a:solidFill>
                  <a:schemeClr val="tx1"/>
                </a:solidFill>
                <a:latin typeface="Lato"/>
                <a:ea typeface="+mn-ea"/>
                <a:cs typeface="+mn-cs"/>
              </a:rPr>
              <a:t>Permite recordar cambios a un archivo o conjunto de archivos para:</a:t>
            </a: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ES" sz="1800" b="1" kern="1200" dirty="0">
              <a:solidFill>
                <a:schemeClr val="tx1"/>
              </a:solidFill>
              <a:latin typeface="Lato"/>
              <a:ea typeface="+mn-ea"/>
              <a:cs typeface="+mn-cs"/>
            </a:endParaRP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sz="1800" b="1" kern="1200" dirty="0">
                <a:solidFill>
                  <a:schemeClr val="tx1"/>
                </a:solidFill>
                <a:latin typeface="Lato"/>
                <a:ea typeface="+mn-ea"/>
                <a:cs typeface="+mn-cs"/>
              </a:rPr>
              <a:t>Revertir un archivo o proyecto a un estado anterior</a:t>
            </a: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sz="1800" b="1" kern="1200" dirty="0">
                <a:solidFill>
                  <a:schemeClr val="tx1"/>
                </a:solidFill>
                <a:latin typeface="Lato"/>
                <a:ea typeface="+mn-ea"/>
                <a:cs typeface="+mn-cs"/>
              </a:rPr>
              <a:t>Comparar cambios</a:t>
            </a:r>
          </a:p>
          <a:p>
            <a:pPr marL="514350" marR="0" lvl="0" indent="-5143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sz="1800" b="1" kern="1200" dirty="0" err="1">
                <a:solidFill>
                  <a:schemeClr val="tx1"/>
                </a:solidFill>
                <a:latin typeface="Lato"/>
                <a:ea typeface="+mn-ea"/>
                <a:cs typeface="+mn-cs"/>
              </a:rPr>
              <a:t>Trackear</a:t>
            </a:r>
            <a:r>
              <a:rPr lang="es-ES" sz="1800" b="1" kern="1200" dirty="0">
                <a:solidFill>
                  <a:schemeClr val="tx1"/>
                </a:solidFill>
                <a:latin typeface="Lato"/>
                <a:ea typeface="+mn-ea"/>
                <a:cs typeface="+mn-cs"/>
              </a:rPr>
              <a:t> actividad de los colaboradores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B087857-F001-45F5-B27E-1333F3EFBB26}"/>
              </a:ext>
            </a:extLst>
          </p:cNvPr>
          <p:cNvSpPr txBox="1">
            <a:spLocks/>
          </p:cNvSpPr>
          <p:nvPr/>
        </p:nvSpPr>
        <p:spPr>
          <a:xfrm>
            <a:off x="905563" y="3520131"/>
            <a:ext cx="9925572" cy="69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 err="1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Github</a:t>
            </a: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: </a:t>
            </a:r>
            <a:r>
              <a:rPr kumimoji="0" lang="es-ES" sz="28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hosting de repositorios manejados con Git</a:t>
            </a:r>
            <a:endParaRPr kumimoji="0" lang="es-ES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-5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 </a:t>
            </a:r>
            <a:endParaRPr kumimoji="0" lang="es-PE" sz="4400" b="1" i="0" u="none" strike="noStrike" kern="1200" cap="none" spc="-5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11EB93-F46C-4969-8A95-528134992201}"/>
              </a:ext>
            </a:extLst>
          </p:cNvPr>
          <p:cNvSpPr/>
          <p:nvPr/>
        </p:nvSpPr>
        <p:spPr>
          <a:xfrm>
            <a:off x="905563" y="4193017"/>
            <a:ext cx="7993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400" b="1" dirty="0">
                <a:solidFill>
                  <a:schemeClr val="tx1"/>
                </a:solidFill>
                <a:effectLst/>
                <a:latin typeface="-apple-system"/>
              </a:rPr>
              <a:t>Git + web + comunidad + gestión de proyectos</a:t>
            </a:r>
            <a:endParaRPr kumimoji="0" lang="es-PE" sz="1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2D670-3240-4E70-99B6-A7AE1DD0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90" y="450231"/>
            <a:ext cx="1945354" cy="8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argar GitHub gratis - 2022 Última versión">
            <a:extLst>
              <a:ext uri="{FF2B5EF4-FFF2-40B4-BE49-F238E27FC236}">
                <a16:creationId xmlns:a16="http://schemas.microsoft.com/office/drawing/2014/main" id="{E6E441B0-D8C6-4CEE-A52E-478CA408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90" y="3367034"/>
            <a:ext cx="2267161" cy="12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52BD00-5F75-42FA-BCFD-6057BD4911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90"/>
          <a:stretch/>
        </p:blipFill>
        <p:spPr>
          <a:xfrm>
            <a:off x="995715" y="4655082"/>
            <a:ext cx="5462214" cy="13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6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87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Lato</vt:lpstr>
      <vt:lpstr>Retrospección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 4</dc:title>
  <dc:creator>Jorge Alberto Huanca Martinez</dc:creator>
  <cp:lastModifiedBy>Asus</cp:lastModifiedBy>
  <cp:revision>12</cp:revision>
  <dcterms:created xsi:type="dcterms:W3CDTF">2020-05-04T20:26:54Z</dcterms:created>
  <dcterms:modified xsi:type="dcterms:W3CDTF">2022-06-11T17:37:58Z</dcterms:modified>
</cp:coreProperties>
</file>