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4"/>
    <p:sldMasterId id="2147483721" r:id="rId5"/>
    <p:sldMasterId id="2147483722" r:id="rId6"/>
    <p:sldMasterId id="2147483723" r:id="rId7"/>
    <p:sldMasterId id="2147483724" r:id="rId8"/>
    <p:sldMasterId id="2147483725"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Lst>
  <p:sldSz cy="5670550" cx="10080625"/>
  <p:notesSz cx="7559675" cy="10691800"/>
  <p:embeddedFontLs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70CEF9-ADC1-4AE8-B08C-9808CCACE5B1}">
  <a:tblStyle styleId="{B370CEF9-ADC1-4AE8-B08C-9808CCACE5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Lato-italic.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0" Type="http://schemas.openxmlformats.org/officeDocument/2006/relationships/font" Target="fonts/Lato-boldItalic.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63c1546645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163c1546645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63c1546645_0_3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163c1546645_0_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63c1546645_9_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63c1546645_9_3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63c1546645_0_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63c1546645_0_1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63c1546645_0_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63c1546645_0_2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63c1546645_0_4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63c1546645_0_4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63444099c8_2_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63444099c8_2_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63c1546645_9_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63c1546645_9_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63444099c8_2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63444099c8_2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63c1546645_9_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63c1546645_9_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 name="Shape 28"/>
        <p:cNvGrpSpPr/>
        <p:nvPr/>
      </p:nvGrpSpPr>
      <p:grpSpPr>
        <a:xfrm>
          <a:off x="0" y="0"/>
          <a:ext cx="0" cy="0"/>
          <a:chOff x="0" y="0"/>
          <a:chExt cx="0" cy="0"/>
        </a:xfrm>
      </p:grpSpPr>
      <p:sp>
        <p:nvSpPr>
          <p:cNvPr id="29" name="Google Shape;29;p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8" name="Shape 58"/>
        <p:cNvGrpSpPr/>
        <p:nvPr/>
      </p:nvGrpSpPr>
      <p:grpSpPr>
        <a:xfrm>
          <a:off x="0" y="0"/>
          <a:ext cx="0" cy="0"/>
          <a:chOff x="0" y="0"/>
          <a:chExt cx="0" cy="0"/>
        </a:xfrm>
      </p:grpSpPr>
      <p:sp>
        <p:nvSpPr>
          <p:cNvPr id="59" name="Google Shape;59;p1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1"/>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2" name="Shape 62"/>
        <p:cNvGrpSpPr/>
        <p:nvPr/>
      </p:nvGrpSpPr>
      <p:grpSpPr>
        <a:xfrm>
          <a:off x="0" y="0"/>
          <a:ext cx="0" cy="0"/>
          <a:chOff x="0" y="0"/>
          <a:chExt cx="0" cy="0"/>
        </a:xfrm>
      </p:grpSpPr>
      <p:sp>
        <p:nvSpPr>
          <p:cNvPr id="63" name="Google Shape;63;p1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2"/>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2"/>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2"/>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8" name="Shape 68"/>
        <p:cNvGrpSpPr/>
        <p:nvPr/>
      </p:nvGrpSpPr>
      <p:grpSpPr>
        <a:xfrm>
          <a:off x="0" y="0"/>
          <a:ext cx="0" cy="0"/>
          <a:chOff x="0" y="0"/>
          <a:chExt cx="0" cy="0"/>
        </a:xfrm>
      </p:grpSpPr>
      <p:sp>
        <p:nvSpPr>
          <p:cNvPr id="69" name="Google Shape;69;p1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3"/>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3"/>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3"/>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3"/>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3"/>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3" name="Shape 12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4" name="Shape 124"/>
        <p:cNvGrpSpPr/>
        <p:nvPr/>
      </p:nvGrpSpPr>
      <p:grpSpPr>
        <a:xfrm>
          <a:off x="0" y="0"/>
          <a:ext cx="0" cy="0"/>
          <a:chOff x="0" y="0"/>
          <a:chExt cx="0" cy="0"/>
        </a:xfrm>
      </p:grpSpPr>
      <p:sp>
        <p:nvSpPr>
          <p:cNvPr id="125" name="Google Shape;125;p1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7" name="Shape 127"/>
        <p:cNvGrpSpPr/>
        <p:nvPr/>
      </p:nvGrpSpPr>
      <p:grpSpPr>
        <a:xfrm>
          <a:off x="0" y="0"/>
          <a:ext cx="0" cy="0"/>
          <a:chOff x="0" y="0"/>
          <a:chExt cx="0" cy="0"/>
        </a:xfrm>
      </p:grpSpPr>
      <p:sp>
        <p:nvSpPr>
          <p:cNvPr id="128" name="Google Shape;128;p1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0" name="Shape 130"/>
        <p:cNvGrpSpPr/>
        <p:nvPr/>
      </p:nvGrpSpPr>
      <p:grpSpPr>
        <a:xfrm>
          <a:off x="0" y="0"/>
          <a:ext cx="0" cy="0"/>
          <a:chOff x="0" y="0"/>
          <a:chExt cx="0" cy="0"/>
        </a:xfrm>
      </p:grpSpPr>
      <p:sp>
        <p:nvSpPr>
          <p:cNvPr id="131" name="Google Shape;131;p1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18"/>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1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6" name="Shape 136"/>
        <p:cNvGrpSpPr/>
        <p:nvPr/>
      </p:nvGrpSpPr>
      <p:grpSpPr>
        <a:xfrm>
          <a:off x="0" y="0"/>
          <a:ext cx="0" cy="0"/>
          <a:chOff x="0" y="0"/>
          <a:chExt cx="0" cy="0"/>
        </a:xfrm>
      </p:grpSpPr>
      <p:sp>
        <p:nvSpPr>
          <p:cNvPr id="137" name="Google Shape;137;p20"/>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8" name="Shape 138"/>
        <p:cNvGrpSpPr/>
        <p:nvPr/>
      </p:nvGrpSpPr>
      <p:grpSpPr>
        <a:xfrm>
          <a:off x="0" y="0"/>
          <a:ext cx="0" cy="0"/>
          <a:chOff x="0" y="0"/>
          <a:chExt cx="0" cy="0"/>
        </a:xfrm>
      </p:grpSpPr>
      <p:sp>
        <p:nvSpPr>
          <p:cNvPr id="139" name="Google Shape;139;p2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21"/>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21"/>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3" name="Shape 143"/>
        <p:cNvGrpSpPr/>
        <p:nvPr/>
      </p:nvGrpSpPr>
      <p:grpSpPr>
        <a:xfrm>
          <a:off x="0" y="0"/>
          <a:ext cx="0" cy="0"/>
          <a:chOff x="0" y="0"/>
          <a:chExt cx="0" cy="0"/>
        </a:xfrm>
      </p:grpSpPr>
      <p:sp>
        <p:nvSpPr>
          <p:cNvPr id="144" name="Google Shape;144;p2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22"/>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22"/>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8" name="Shape 148"/>
        <p:cNvGrpSpPr/>
        <p:nvPr/>
      </p:nvGrpSpPr>
      <p:grpSpPr>
        <a:xfrm>
          <a:off x="0" y="0"/>
          <a:ext cx="0" cy="0"/>
          <a:chOff x="0" y="0"/>
          <a:chExt cx="0" cy="0"/>
        </a:xfrm>
      </p:grpSpPr>
      <p:sp>
        <p:nvSpPr>
          <p:cNvPr id="149" name="Google Shape;149;p2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3"/>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23"/>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23"/>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3" name="Shape 153"/>
        <p:cNvGrpSpPr/>
        <p:nvPr/>
      </p:nvGrpSpPr>
      <p:grpSpPr>
        <a:xfrm>
          <a:off x="0" y="0"/>
          <a:ext cx="0" cy="0"/>
          <a:chOff x="0" y="0"/>
          <a:chExt cx="0" cy="0"/>
        </a:xfrm>
      </p:grpSpPr>
      <p:sp>
        <p:nvSpPr>
          <p:cNvPr id="154" name="Google Shape;154;p2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4"/>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24"/>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7" name="Shape 157"/>
        <p:cNvGrpSpPr/>
        <p:nvPr/>
      </p:nvGrpSpPr>
      <p:grpSpPr>
        <a:xfrm>
          <a:off x="0" y="0"/>
          <a:ext cx="0" cy="0"/>
          <a:chOff x="0" y="0"/>
          <a:chExt cx="0" cy="0"/>
        </a:xfrm>
      </p:grpSpPr>
      <p:sp>
        <p:nvSpPr>
          <p:cNvPr id="158" name="Google Shape;158;p2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5"/>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25"/>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25"/>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25"/>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3" name="Shape 163"/>
        <p:cNvGrpSpPr/>
        <p:nvPr/>
      </p:nvGrpSpPr>
      <p:grpSpPr>
        <a:xfrm>
          <a:off x="0" y="0"/>
          <a:ext cx="0" cy="0"/>
          <a:chOff x="0" y="0"/>
          <a:chExt cx="0" cy="0"/>
        </a:xfrm>
      </p:grpSpPr>
      <p:sp>
        <p:nvSpPr>
          <p:cNvPr id="164" name="Google Shape;164;p2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6"/>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26"/>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26"/>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26"/>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26"/>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26"/>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2" name="Shape 19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3" name="Shape 193"/>
        <p:cNvGrpSpPr/>
        <p:nvPr/>
      </p:nvGrpSpPr>
      <p:grpSpPr>
        <a:xfrm>
          <a:off x="0" y="0"/>
          <a:ext cx="0" cy="0"/>
          <a:chOff x="0" y="0"/>
          <a:chExt cx="0" cy="0"/>
        </a:xfrm>
      </p:grpSpPr>
      <p:sp>
        <p:nvSpPr>
          <p:cNvPr id="194" name="Google Shape;194;p2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9"/>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6" name="Shape 196"/>
        <p:cNvGrpSpPr/>
        <p:nvPr/>
      </p:nvGrpSpPr>
      <p:grpSpPr>
        <a:xfrm>
          <a:off x="0" y="0"/>
          <a:ext cx="0" cy="0"/>
          <a:chOff x="0" y="0"/>
          <a:chExt cx="0" cy="0"/>
        </a:xfrm>
      </p:grpSpPr>
      <p:sp>
        <p:nvSpPr>
          <p:cNvPr id="197" name="Google Shape;197;p3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0"/>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9" name="Shape 199"/>
        <p:cNvGrpSpPr/>
        <p:nvPr/>
      </p:nvGrpSpPr>
      <p:grpSpPr>
        <a:xfrm>
          <a:off x="0" y="0"/>
          <a:ext cx="0" cy="0"/>
          <a:chOff x="0" y="0"/>
          <a:chExt cx="0" cy="0"/>
        </a:xfrm>
      </p:grpSpPr>
      <p:sp>
        <p:nvSpPr>
          <p:cNvPr id="200" name="Google Shape;200;p3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1"/>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31"/>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3" name="Shape 203"/>
        <p:cNvGrpSpPr/>
        <p:nvPr/>
      </p:nvGrpSpPr>
      <p:grpSpPr>
        <a:xfrm>
          <a:off x="0" y="0"/>
          <a:ext cx="0" cy="0"/>
          <a:chOff x="0" y="0"/>
          <a:chExt cx="0" cy="0"/>
        </a:xfrm>
      </p:grpSpPr>
      <p:sp>
        <p:nvSpPr>
          <p:cNvPr id="204" name="Google Shape;204;p3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2" name="Shape 32"/>
        <p:cNvGrpSpPr/>
        <p:nvPr/>
      </p:nvGrpSpPr>
      <p:grpSpPr>
        <a:xfrm>
          <a:off x="0" y="0"/>
          <a:ext cx="0" cy="0"/>
          <a:chOff x="0" y="0"/>
          <a:chExt cx="0" cy="0"/>
        </a:xfrm>
      </p:grpSpPr>
      <p:sp>
        <p:nvSpPr>
          <p:cNvPr id="33" name="Google Shape;33;p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05" name="Shape 205"/>
        <p:cNvGrpSpPr/>
        <p:nvPr/>
      </p:nvGrpSpPr>
      <p:grpSpPr>
        <a:xfrm>
          <a:off x="0" y="0"/>
          <a:ext cx="0" cy="0"/>
          <a:chOff x="0" y="0"/>
          <a:chExt cx="0" cy="0"/>
        </a:xfrm>
      </p:grpSpPr>
      <p:sp>
        <p:nvSpPr>
          <p:cNvPr id="206" name="Google Shape;206;p33"/>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07" name="Shape 207"/>
        <p:cNvGrpSpPr/>
        <p:nvPr/>
      </p:nvGrpSpPr>
      <p:grpSpPr>
        <a:xfrm>
          <a:off x="0" y="0"/>
          <a:ext cx="0" cy="0"/>
          <a:chOff x="0" y="0"/>
          <a:chExt cx="0" cy="0"/>
        </a:xfrm>
      </p:grpSpPr>
      <p:sp>
        <p:nvSpPr>
          <p:cNvPr id="208" name="Google Shape;208;p3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4"/>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34"/>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34"/>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12" name="Shape 212"/>
        <p:cNvGrpSpPr/>
        <p:nvPr/>
      </p:nvGrpSpPr>
      <p:grpSpPr>
        <a:xfrm>
          <a:off x="0" y="0"/>
          <a:ext cx="0" cy="0"/>
          <a:chOff x="0" y="0"/>
          <a:chExt cx="0" cy="0"/>
        </a:xfrm>
      </p:grpSpPr>
      <p:sp>
        <p:nvSpPr>
          <p:cNvPr id="213" name="Google Shape;213;p3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5"/>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35"/>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35"/>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17" name="Shape 217"/>
        <p:cNvGrpSpPr/>
        <p:nvPr/>
      </p:nvGrpSpPr>
      <p:grpSpPr>
        <a:xfrm>
          <a:off x="0" y="0"/>
          <a:ext cx="0" cy="0"/>
          <a:chOff x="0" y="0"/>
          <a:chExt cx="0" cy="0"/>
        </a:xfrm>
      </p:grpSpPr>
      <p:sp>
        <p:nvSpPr>
          <p:cNvPr id="218" name="Google Shape;218;p3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36"/>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36"/>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1" name="Google Shape;221;p36"/>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22" name="Shape 222"/>
        <p:cNvGrpSpPr/>
        <p:nvPr/>
      </p:nvGrpSpPr>
      <p:grpSpPr>
        <a:xfrm>
          <a:off x="0" y="0"/>
          <a:ext cx="0" cy="0"/>
          <a:chOff x="0" y="0"/>
          <a:chExt cx="0" cy="0"/>
        </a:xfrm>
      </p:grpSpPr>
      <p:sp>
        <p:nvSpPr>
          <p:cNvPr id="223" name="Google Shape;223;p3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37"/>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5" name="Google Shape;225;p37"/>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26" name="Shape 226"/>
        <p:cNvGrpSpPr/>
        <p:nvPr/>
      </p:nvGrpSpPr>
      <p:grpSpPr>
        <a:xfrm>
          <a:off x="0" y="0"/>
          <a:ext cx="0" cy="0"/>
          <a:chOff x="0" y="0"/>
          <a:chExt cx="0" cy="0"/>
        </a:xfrm>
      </p:grpSpPr>
      <p:sp>
        <p:nvSpPr>
          <p:cNvPr id="227" name="Google Shape;227;p3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8"/>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9" name="Google Shape;229;p38"/>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0" name="Google Shape;230;p38"/>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 name="Google Shape;231;p38"/>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32" name="Shape 232"/>
        <p:cNvGrpSpPr/>
        <p:nvPr/>
      </p:nvGrpSpPr>
      <p:grpSpPr>
        <a:xfrm>
          <a:off x="0" y="0"/>
          <a:ext cx="0" cy="0"/>
          <a:chOff x="0" y="0"/>
          <a:chExt cx="0" cy="0"/>
        </a:xfrm>
      </p:grpSpPr>
      <p:sp>
        <p:nvSpPr>
          <p:cNvPr id="233" name="Google Shape;233;p3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39"/>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5" name="Google Shape;235;p39"/>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6" name="Google Shape;236;p39"/>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7" name="Google Shape;237;p39"/>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8" name="Google Shape;238;p39"/>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9" name="Google Shape;239;p39"/>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57" name="Shape 257"/>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58" name="Shape 258"/>
        <p:cNvGrpSpPr/>
        <p:nvPr/>
      </p:nvGrpSpPr>
      <p:grpSpPr>
        <a:xfrm>
          <a:off x="0" y="0"/>
          <a:ext cx="0" cy="0"/>
          <a:chOff x="0" y="0"/>
          <a:chExt cx="0" cy="0"/>
        </a:xfrm>
      </p:grpSpPr>
      <p:sp>
        <p:nvSpPr>
          <p:cNvPr id="259" name="Google Shape;259;p4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2"/>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61" name="Shape 261"/>
        <p:cNvGrpSpPr/>
        <p:nvPr/>
      </p:nvGrpSpPr>
      <p:grpSpPr>
        <a:xfrm>
          <a:off x="0" y="0"/>
          <a:ext cx="0" cy="0"/>
          <a:chOff x="0" y="0"/>
          <a:chExt cx="0" cy="0"/>
        </a:xfrm>
      </p:grpSpPr>
      <p:sp>
        <p:nvSpPr>
          <p:cNvPr id="262" name="Google Shape;262;p4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43"/>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5"/>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4" name="Shape 264"/>
        <p:cNvGrpSpPr/>
        <p:nvPr/>
      </p:nvGrpSpPr>
      <p:grpSpPr>
        <a:xfrm>
          <a:off x="0" y="0"/>
          <a:ext cx="0" cy="0"/>
          <a:chOff x="0" y="0"/>
          <a:chExt cx="0" cy="0"/>
        </a:xfrm>
      </p:grpSpPr>
      <p:sp>
        <p:nvSpPr>
          <p:cNvPr id="265" name="Google Shape;265;p4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44"/>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7" name="Google Shape;267;p44"/>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8" name="Shape 268"/>
        <p:cNvGrpSpPr/>
        <p:nvPr/>
      </p:nvGrpSpPr>
      <p:grpSpPr>
        <a:xfrm>
          <a:off x="0" y="0"/>
          <a:ext cx="0" cy="0"/>
          <a:chOff x="0" y="0"/>
          <a:chExt cx="0" cy="0"/>
        </a:xfrm>
      </p:grpSpPr>
      <p:sp>
        <p:nvSpPr>
          <p:cNvPr id="269" name="Google Shape;269;p4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0" name="Shape 270"/>
        <p:cNvGrpSpPr/>
        <p:nvPr/>
      </p:nvGrpSpPr>
      <p:grpSpPr>
        <a:xfrm>
          <a:off x="0" y="0"/>
          <a:ext cx="0" cy="0"/>
          <a:chOff x="0" y="0"/>
          <a:chExt cx="0" cy="0"/>
        </a:xfrm>
      </p:grpSpPr>
      <p:sp>
        <p:nvSpPr>
          <p:cNvPr id="271" name="Google Shape;271;p46"/>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2" name="Shape 272"/>
        <p:cNvGrpSpPr/>
        <p:nvPr/>
      </p:nvGrpSpPr>
      <p:grpSpPr>
        <a:xfrm>
          <a:off x="0" y="0"/>
          <a:ext cx="0" cy="0"/>
          <a:chOff x="0" y="0"/>
          <a:chExt cx="0" cy="0"/>
        </a:xfrm>
      </p:grpSpPr>
      <p:sp>
        <p:nvSpPr>
          <p:cNvPr id="273" name="Google Shape;273;p4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7"/>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5" name="Google Shape;275;p47"/>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6" name="Google Shape;276;p47"/>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77" name="Shape 277"/>
        <p:cNvGrpSpPr/>
        <p:nvPr/>
      </p:nvGrpSpPr>
      <p:grpSpPr>
        <a:xfrm>
          <a:off x="0" y="0"/>
          <a:ext cx="0" cy="0"/>
          <a:chOff x="0" y="0"/>
          <a:chExt cx="0" cy="0"/>
        </a:xfrm>
      </p:grpSpPr>
      <p:sp>
        <p:nvSpPr>
          <p:cNvPr id="278" name="Google Shape;278;p4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48"/>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0" name="Google Shape;280;p48"/>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1" name="Google Shape;281;p48"/>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82" name="Shape 282"/>
        <p:cNvGrpSpPr/>
        <p:nvPr/>
      </p:nvGrpSpPr>
      <p:grpSpPr>
        <a:xfrm>
          <a:off x="0" y="0"/>
          <a:ext cx="0" cy="0"/>
          <a:chOff x="0" y="0"/>
          <a:chExt cx="0" cy="0"/>
        </a:xfrm>
      </p:grpSpPr>
      <p:sp>
        <p:nvSpPr>
          <p:cNvPr id="283" name="Google Shape;283;p4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49"/>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5" name="Google Shape;285;p49"/>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6" name="Google Shape;286;p49"/>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87" name="Shape 287"/>
        <p:cNvGrpSpPr/>
        <p:nvPr/>
      </p:nvGrpSpPr>
      <p:grpSpPr>
        <a:xfrm>
          <a:off x="0" y="0"/>
          <a:ext cx="0" cy="0"/>
          <a:chOff x="0" y="0"/>
          <a:chExt cx="0" cy="0"/>
        </a:xfrm>
      </p:grpSpPr>
      <p:sp>
        <p:nvSpPr>
          <p:cNvPr id="288" name="Google Shape;288;p5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50"/>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0" name="Google Shape;290;p50"/>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91" name="Shape 291"/>
        <p:cNvGrpSpPr/>
        <p:nvPr/>
      </p:nvGrpSpPr>
      <p:grpSpPr>
        <a:xfrm>
          <a:off x="0" y="0"/>
          <a:ext cx="0" cy="0"/>
          <a:chOff x="0" y="0"/>
          <a:chExt cx="0" cy="0"/>
        </a:xfrm>
      </p:grpSpPr>
      <p:sp>
        <p:nvSpPr>
          <p:cNvPr id="292" name="Google Shape;292;p5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51"/>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4" name="Google Shape;294;p51"/>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5" name="Google Shape;295;p51"/>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6" name="Google Shape;296;p51"/>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97" name="Shape 297"/>
        <p:cNvGrpSpPr/>
        <p:nvPr/>
      </p:nvGrpSpPr>
      <p:grpSpPr>
        <a:xfrm>
          <a:off x="0" y="0"/>
          <a:ext cx="0" cy="0"/>
          <a:chOff x="0" y="0"/>
          <a:chExt cx="0" cy="0"/>
        </a:xfrm>
      </p:grpSpPr>
      <p:sp>
        <p:nvSpPr>
          <p:cNvPr id="298" name="Google Shape;298;p5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52"/>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0" name="Google Shape;300;p52"/>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1" name="Google Shape;301;p52"/>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2" name="Google Shape;302;p52"/>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3" name="Google Shape;303;p52"/>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4" name="Google Shape;304;p52"/>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15" name="Shape 3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16" name="Shape 316"/>
        <p:cNvGrpSpPr/>
        <p:nvPr/>
      </p:nvGrpSpPr>
      <p:grpSpPr>
        <a:xfrm>
          <a:off x="0" y="0"/>
          <a:ext cx="0" cy="0"/>
          <a:chOff x="0" y="0"/>
          <a:chExt cx="0" cy="0"/>
        </a:xfrm>
      </p:grpSpPr>
      <p:sp>
        <p:nvSpPr>
          <p:cNvPr id="317" name="Google Shape;317;p5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55"/>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19" name="Shape 319"/>
        <p:cNvGrpSpPr/>
        <p:nvPr/>
      </p:nvGrpSpPr>
      <p:grpSpPr>
        <a:xfrm>
          <a:off x="0" y="0"/>
          <a:ext cx="0" cy="0"/>
          <a:chOff x="0" y="0"/>
          <a:chExt cx="0" cy="0"/>
        </a:xfrm>
      </p:grpSpPr>
      <p:sp>
        <p:nvSpPr>
          <p:cNvPr id="320" name="Google Shape;320;p5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56"/>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22" name="Shape 322"/>
        <p:cNvGrpSpPr/>
        <p:nvPr/>
      </p:nvGrpSpPr>
      <p:grpSpPr>
        <a:xfrm>
          <a:off x="0" y="0"/>
          <a:ext cx="0" cy="0"/>
          <a:chOff x="0" y="0"/>
          <a:chExt cx="0" cy="0"/>
        </a:xfrm>
      </p:grpSpPr>
      <p:sp>
        <p:nvSpPr>
          <p:cNvPr id="323" name="Google Shape;323;p5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57"/>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5" name="Google Shape;325;p57"/>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6" name="Shape 326"/>
        <p:cNvGrpSpPr/>
        <p:nvPr/>
      </p:nvGrpSpPr>
      <p:grpSpPr>
        <a:xfrm>
          <a:off x="0" y="0"/>
          <a:ext cx="0" cy="0"/>
          <a:chOff x="0" y="0"/>
          <a:chExt cx="0" cy="0"/>
        </a:xfrm>
      </p:grpSpPr>
      <p:sp>
        <p:nvSpPr>
          <p:cNvPr id="327" name="Google Shape;327;p5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28" name="Shape 328"/>
        <p:cNvGrpSpPr/>
        <p:nvPr/>
      </p:nvGrpSpPr>
      <p:grpSpPr>
        <a:xfrm>
          <a:off x="0" y="0"/>
          <a:ext cx="0" cy="0"/>
          <a:chOff x="0" y="0"/>
          <a:chExt cx="0" cy="0"/>
        </a:xfrm>
      </p:grpSpPr>
      <p:sp>
        <p:nvSpPr>
          <p:cNvPr id="329" name="Google Shape;329;p59"/>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30" name="Shape 330"/>
        <p:cNvGrpSpPr/>
        <p:nvPr/>
      </p:nvGrpSpPr>
      <p:grpSpPr>
        <a:xfrm>
          <a:off x="0" y="0"/>
          <a:ext cx="0" cy="0"/>
          <a:chOff x="0" y="0"/>
          <a:chExt cx="0" cy="0"/>
        </a:xfrm>
      </p:grpSpPr>
      <p:sp>
        <p:nvSpPr>
          <p:cNvPr id="331" name="Google Shape;331;p6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60"/>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3" name="Google Shape;333;p60"/>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4" name="Google Shape;334;p60"/>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5" name="Shape 335"/>
        <p:cNvGrpSpPr/>
        <p:nvPr/>
      </p:nvGrpSpPr>
      <p:grpSpPr>
        <a:xfrm>
          <a:off x="0" y="0"/>
          <a:ext cx="0" cy="0"/>
          <a:chOff x="0" y="0"/>
          <a:chExt cx="0" cy="0"/>
        </a:xfrm>
      </p:grpSpPr>
      <p:sp>
        <p:nvSpPr>
          <p:cNvPr id="336" name="Google Shape;336;p6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61"/>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8" name="Google Shape;338;p61"/>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9" name="Google Shape;339;p61"/>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0" name="Shape 340"/>
        <p:cNvGrpSpPr/>
        <p:nvPr/>
      </p:nvGrpSpPr>
      <p:grpSpPr>
        <a:xfrm>
          <a:off x="0" y="0"/>
          <a:ext cx="0" cy="0"/>
          <a:chOff x="0" y="0"/>
          <a:chExt cx="0" cy="0"/>
        </a:xfrm>
      </p:grpSpPr>
      <p:sp>
        <p:nvSpPr>
          <p:cNvPr id="341" name="Google Shape;341;p6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62"/>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3" name="Google Shape;343;p62"/>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4" name="Google Shape;344;p62"/>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45" name="Shape 345"/>
        <p:cNvGrpSpPr/>
        <p:nvPr/>
      </p:nvGrpSpPr>
      <p:grpSpPr>
        <a:xfrm>
          <a:off x="0" y="0"/>
          <a:ext cx="0" cy="0"/>
          <a:chOff x="0" y="0"/>
          <a:chExt cx="0" cy="0"/>
        </a:xfrm>
      </p:grpSpPr>
      <p:sp>
        <p:nvSpPr>
          <p:cNvPr id="346" name="Google Shape;346;p6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63"/>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8" name="Google Shape;348;p63"/>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49" name="Shape 349"/>
        <p:cNvGrpSpPr/>
        <p:nvPr/>
      </p:nvGrpSpPr>
      <p:grpSpPr>
        <a:xfrm>
          <a:off x="0" y="0"/>
          <a:ext cx="0" cy="0"/>
          <a:chOff x="0" y="0"/>
          <a:chExt cx="0" cy="0"/>
        </a:xfrm>
      </p:grpSpPr>
      <p:sp>
        <p:nvSpPr>
          <p:cNvPr id="350" name="Google Shape;350;p6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64"/>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2" name="Google Shape;352;p64"/>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3" name="Google Shape;353;p64"/>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4" name="Google Shape;354;p64"/>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1" name="Shape 41"/>
        <p:cNvGrpSpPr/>
        <p:nvPr/>
      </p:nvGrpSpPr>
      <p:grpSpPr>
        <a:xfrm>
          <a:off x="0" y="0"/>
          <a:ext cx="0" cy="0"/>
          <a:chOff x="0" y="0"/>
          <a:chExt cx="0" cy="0"/>
        </a:xfrm>
      </p:grpSpPr>
      <p:sp>
        <p:nvSpPr>
          <p:cNvPr id="42" name="Google Shape;42;p7"/>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55" name="Shape 355"/>
        <p:cNvGrpSpPr/>
        <p:nvPr/>
      </p:nvGrpSpPr>
      <p:grpSpPr>
        <a:xfrm>
          <a:off x="0" y="0"/>
          <a:ext cx="0" cy="0"/>
          <a:chOff x="0" y="0"/>
          <a:chExt cx="0" cy="0"/>
        </a:xfrm>
      </p:grpSpPr>
      <p:sp>
        <p:nvSpPr>
          <p:cNvPr id="356" name="Google Shape;356;p6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65"/>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8" name="Google Shape;358;p65"/>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9" name="Google Shape;359;p65"/>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0" name="Google Shape;360;p65"/>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1" name="Google Shape;361;p65"/>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2" name="Google Shape;362;p65"/>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95" name="Shape 395"/>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96" name="Shape 396"/>
        <p:cNvGrpSpPr/>
        <p:nvPr/>
      </p:nvGrpSpPr>
      <p:grpSpPr>
        <a:xfrm>
          <a:off x="0" y="0"/>
          <a:ext cx="0" cy="0"/>
          <a:chOff x="0" y="0"/>
          <a:chExt cx="0" cy="0"/>
        </a:xfrm>
      </p:grpSpPr>
      <p:sp>
        <p:nvSpPr>
          <p:cNvPr id="397" name="Google Shape;397;p6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68"/>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99" name="Shape 399"/>
        <p:cNvGrpSpPr/>
        <p:nvPr/>
      </p:nvGrpSpPr>
      <p:grpSpPr>
        <a:xfrm>
          <a:off x="0" y="0"/>
          <a:ext cx="0" cy="0"/>
          <a:chOff x="0" y="0"/>
          <a:chExt cx="0" cy="0"/>
        </a:xfrm>
      </p:grpSpPr>
      <p:sp>
        <p:nvSpPr>
          <p:cNvPr id="400" name="Google Shape;400;p6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1" name="Google Shape;401;p69"/>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02" name="Shape 402"/>
        <p:cNvGrpSpPr/>
        <p:nvPr/>
      </p:nvGrpSpPr>
      <p:grpSpPr>
        <a:xfrm>
          <a:off x="0" y="0"/>
          <a:ext cx="0" cy="0"/>
          <a:chOff x="0" y="0"/>
          <a:chExt cx="0" cy="0"/>
        </a:xfrm>
      </p:grpSpPr>
      <p:sp>
        <p:nvSpPr>
          <p:cNvPr id="403" name="Google Shape;403;p7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4" name="Google Shape;404;p70"/>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5" name="Google Shape;405;p70"/>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6" name="Shape 406"/>
        <p:cNvGrpSpPr/>
        <p:nvPr/>
      </p:nvGrpSpPr>
      <p:grpSpPr>
        <a:xfrm>
          <a:off x="0" y="0"/>
          <a:ext cx="0" cy="0"/>
          <a:chOff x="0" y="0"/>
          <a:chExt cx="0" cy="0"/>
        </a:xfrm>
      </p:grpSpPr>
      <p:sp>
        <p:nvSpPr>
          <p:cNvPr id="407" name="Google Shape;407;p7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08" name="Shape 408"/>
        <p:cNvGrpSpPr/>
        <p:nvPr/>
      </p:nvGrpSpPr>
      <p:grpSpPr>
        <a:xfrm>
          <a:off x="0" y="0"/>
          <a:ext cx="0" cy="0"/>
          <a:chOff x="0" y="0"/>
          <a:chExt cx="0" cy="0"/>
        </a:xfrm>
      </p:grpSpPr>
      <p:sp>
        <p:nvSpPr>
          <p:cNvPr id="409" name="Google Shape;409;p72"/>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10" name="Shape 410"/>
        <p:cNvGrpSpPr/>
        <p:nvPr/>
      </p:nvGrpSpPr>
      <p:grpSpPr>
        <a:xfrm>
          <a:off x="0" y="0"/>
          <a:ext cx="0" cy="0"/>
          <a:chOff x="0" y="0"/>
          <a:chExt cx="0" cy="0"/>
        </a:xfrm>
      </p:grpSpPr>
      <p:sp>
        <p:nvSpPr>
          <p:cNvPr id="411" name="Google Shape;411;p7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73"/>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3" name="Google Shape;413;p73"/>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4" name="Google Shape;414;p73"/>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15" name="Shape 415"/>
        <p:cNvGrpSpPr/>
        <p:nvPr/>
      </p:nvGrpSpPr>
      <p:grpSpPr>
        <a:xfrm>
          <a:off x="0" y="0"/>
          <a:ext cx="0" cy="0"/>
          <a:chOff x="0" y="0"/>
          <a:chExt cx="0" cy="0"/>
        </a:xfrm>
      </p:grpSpPr>
      <p:sp>
        <p:nvSpPr>
          <p:cNvPr id="416" name="Google Shape;416;p7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7" name="Google Shape;417;p74"/>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8" name="Google Shape;418;p74"/>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9" name="Google Shape;419;p74"/>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0" name="Shape 420"/>
        <p:cNvGrpSpPr/>
        <p:nvPr/>
      </p:nvGrpSpPr>
      <p:grpSpPr>
        <a:xfrm>
          <a:off x="0" y="0"/>
          <a:ext cx="0" cy="0"/>
          <a:chOff x="0" y="0"/>
          <a:chExt cx="0" cy="0"/>
        </a:xfrm>
      </p:grpSpPr>
      <p:sp>
        <p:nvSpPr>
          <p:cNvPr id="421" name="Google Shape;421;p7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2" name="Google Shape;422;p75"/>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3" name="Google Shape;423;p75"/>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4" name="Google Shape;424;p75"/>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3" name="Shape 43"/>
        <p:cNvGrpSpPr/>
        <p:nvPr/>
      </p:nvGrpSpPr>
      <p:grpSpPr>
        <a:xfrm>
          <a:off x="0" y="0"/>
          <a:ext cx="0" cy="0"/>
          <a:chOff x="0" y="0"/>
          <a:chExt cx="0" cy="0"/>
        </a:xfrm>
      </p:grpSpPr>
      <p:sp>
        <p:nvSpPr>
          <p:cNvPr id="44" name="Google Shape;44;p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8"/>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8"/>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5" name="Shape 425"/>
        <p:cNvGrpSpPr/>
        <p:nvPr/>
      </p:nvGrpSpPr>
      <p:grpSpPr>
        <a:xfrm>
          <a:off x="0" y="0"/>
          <a:ext cx="0" cy="0"/>
          <a:chOff x="0" y="0"/>
          <a:chExt cx="0" cy="0"/>
        </a:xfrm>
      </p:grpSpPr>
      <p:sp>
        <p:nvSpPr>
          <p:cNvPr id="426" name="Google Shape;426;p7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7" name="Google Shape;427;p76"/>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8" name="Google Shape;428;p76"/>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9" name="Shape 429"/>
        <p:cNvGrpSpPr/>
        <p:nvPr/>
      </p:nvGrpSpPr>
      <p:grpSpPr>
        <a:xfrm>
          <a:off x="0" y="0"/>
          <a:ext cx="0" cy="0"/>
          <a:chOff x="0" y="0"/>
          <a:chExt cx="0" cy="0"/>
        </a:xfrm>
      </p:grpSpPr>
      <p:sp>
        <p:nvSpPr>
          <p:cNvPr id="430" name="Google Shape;430;p7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1" name="Google Shape;431;p77"/>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2" name="Google Shape;432;p77"/>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3" name="Google Shape;433;p77"/>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4" name="Google Shape;434;p77"/>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35" name="Shape 435"/>
        <p:cNvGrpSpPr/>
        <p:nvPr/>
      </p:nvGrpSpPr>
      <p:grpSpPr>
        <a:xfrm>
          <a:off x="0" y="0"/>
          <a:ext cx="0" cy="0"/>
          <a:chOff x="0" y="0"/>
          <a:chExt cx="0" cy="0"/>
        </a:xfrm>
      </p:grpSpPr>
      <p:sp>
        <p:nvSpPr>
          <p:cNvPr id="436" name="Google Shape;436;p7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7" name="Google Shape;437;p78"/>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8" name="Google Shape;438;p78"/>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9" name="Google Shape;439;p78"/>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0" name="Google Shape;440;p78"/>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1" name="Google Shape;441;p78"/>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2" name="Google Shape;442;p78"/>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8" name="Shape 48"/>
        <p:cNvGrpSpPr/>
        <p:nvPr/>
      </p:nvGrpSpPr>
      <p:grpSpPr>
        <a:xfrm>
          <a:off x="0" y="0"/>
          <a:ext cx="0" cy="0"/>
          <a:chOff x="0" y="0"/>
          <a:chExt cx="0" cy="0"/>
        </a:xfrm>
      </p:grpSpPr>
      <p:sp>
        <p:nvSpPr>
          <p:cNvPr id="49" name="Google Shape;49;p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9"/>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9"/>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3" name="Shape 53"/>
        <p:cNvGrpSpPr/>
        <p:nvPr/>
      </p:nvGrpSpPr>
      <p:grpSpPr>
        <a:xfrm>
          <a:off x="0" y="0"/>
          <a:ext cx="0" cy="0"/>
          <a:chOff x="0" y="0"/>
          <a:chExt cx="0" cy="0"/>
        </a:xfrm>
      </p:grpSpPr>
      <p:sp>
        <p:nvSpPr>
          <p:cNvPr id="54" name="Google Shape;54;p1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0"/>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0"/>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1.jpg"/><Relationship Id="rId2" Type="http://schemas.openxmlformats.org/officeDocument/2006/relationships/image" Target="../media/image16.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7.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1.jpg"/><Relationship Id="rId2" Type="http://schemas.openxmlformats.org/officeDocument/2006/relationships/image" Target="../media/image32.png"/><Relationship Id="rId3" Type="http://schemas.openxmlformats.org/officeDocument/2006/relationships/hyperlink" Target="https://icons8.com/illustrations/author/5ec7b0e101d0360016f3d1b3" TargetMode="External"/><Relationship Id="rId4" Type="http://schemas.openxmlformats.org/officeDocument/2006/relationships/hyperlink" Target="https://icons8.com/" TargetMode="Externa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theme" Target="../theme/theme2.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11.jp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6.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1.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 Type="http://schemas.openxmlformats.org/officeDocument/2006/relationships/image" Target="../media/image11.jpg"/><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5.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p:nvPr/>
        </p:nvSpPr>
        <p:spPr>
          <a:xfrm>
            <a:off x="0" y="4114800"/>
            <a:ext cx="10080000" cy="155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 name="Google Shape;7;p1"/>
          <p:cNvGrpSpPr/>
          <p:nvPr/>
        </p:nvGrpSpPr>
        <p:grpSpPr>
          <a:xfrm>
            <a:off x="0" y="0"/>
            <a:ext cx="10080720" cy="4114800"/>
            <a:chOff x="0" y="0"/>
            <a:chExt cx="10080720" cy="4114800"/>
          </a:xfrm>
        </p:grpSpPr>
        <p:sp>
          <p:nvSpPr>
            <p:cNvPr id="8" name="Google Shape;8;p1"/>
            <p:cNvSpPr/>
            <p:nvPr/>
          </p:nvSpPr>
          <p:spPr>
            <a:xfrm>
              <a:off x="0" y="0"/>
              <a:ext cx="10080720" cy="4114800"/>
            </a:xfrm>
            <a:prstGeom prst="rect">
              <a:avLst/>
            </a:prstGeom>
            <a:solidFill>
              <a:srgbClr val="E9E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1280160"/>
              <a:ext cx="1554480" cy="640080"/>
            </a:xfrm>
            <a:prstGeom prst="rect">
              <a:avLst/>
            </a:prstGeom>
            <a:solidFill>
              <a:srgbClr val="343A40">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914400" y="1920240"/>
              <a:ext cx="1280160" cy="1828800"/>
            </a:xfrm>
            <a:prstGeom prst="rect">
              <a:avLst/>
            </a:prstGeom>
            <a:solidFill>
              <a:srgbClr val="CED4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194560" y="548640"/>
              <a:ext cx="1280160" cy="1828800"/>
            </a:xfrm>
            <a:prstGeom prst="rect">
              <a:avLst/>
            </a:prstGeom>
            <a:solidFill>
              <a:srgbClr val="DEE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474720" y="1188720"/>
              <a:ext cx="365760" cy="365760"/>
            </a:xfrm>
            <a:prstGeom prst="rect">
              <a:avLst/>
            </a:prstGeom>
            <a:solidFill>
              <a:srgbClr val="ADB5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06240" y="0"/>
              <a:ext cx="1463040" cy="914400"/>
            </a:xfrm>
            <a:prstGeom prst="rect">
              <a:avLst/>
            </a:prstGeom>
            <a:solidFill>
              <a:srgbClr val="6C7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663440" y="914400"/>
              <a:ext cx="1005840" cy="457200"/>
            </a:xfrm>
            <a:prstGeom prst="rect">
              <a:avLst/>
            </a:prstGeom>
            <a:solidFill>
              <a:srgbClr val="DEE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4720" y="1737360"/>
              <a:ext cx="3108960" cy="1005840"/>
            </a:xfrm>
            <a:prstGeom prst="rect">
              <a:avLst/>
            </a:prstGeom>
            <a:solidFill>
              <a:srgbClr val="CED4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114800" y="2743200"/>
              <a:ext cx="1463040" cy="1005840"/>
            </a:xfrm>
            <a:prstGeom prst="rect">
              <a:avLst/>
            </a:prstGeom>
            <a:solidFill>
              <a:srgbClr val="ADB5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583680" y="1463040"/>
              <a:ext cx="1554480" cy="457200"/>
            </a:xfrm>
            <a:prstGeom prst="rect">
              <a:avLst/>
            </a:prstGeom>
            <a:solidFill>
              <a:srgbClr val="B2B2B2">
                <a:alpha val="6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315200" y="1920240"/>
              <a:ext cx="1463040" cy="1645920"/>
            </a:xfrm>
            <a:prstGeom prst="rect">
              <a:avLst/>
            </a:prstGeom>
            <a:solidFill>
              <a:srgbClr val="B2B2B2">
                <a:alpha val="3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2743200" y="2377440"/>
              <a:ext cx="548640" cy="822960"/>
            </a:xfrm>
            <a:prstGeom prst="rect">
              <a:avLst/>
            </a:prstGeom>
            <a:solidFill>
              <a:srgbClr val="F4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8595360" y="0"/>
              <a:ext cx="1485360" cy="1463040"/>
            </a:xfrm>
            <a:prstGeom prst="rect">
              <a:avLst/>
            </a:pr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6766560" y="0"/>
              <a:ext cx="274320" cy="1005840"/>
            </a:xfrm>
            <a:prstGeom prst="rect">
              <a:avLst/>
            </a:prstGeom>
            <a:solidFill>
              <a:srgbClr val="2F455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1554480" y="0"/>
              <a:ext cx="182880" cy="914400"/>
            </a:xfrm>
            <a:prstGeom prst="rect">
              <a:avLst/>
            </a:pr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0" y="3017520"/>
              <a:ext cx="365760" cy="1097280"/>
            </a:xfrm>
            <a:prstGeom prst="rect">
              <a:avLst/>
            </a:prstGeom>
            <a:solidFill>
              <a:srgbClr val="F4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9601200" y="2560320"/>
              <a:ext cx="365760" cy="1554480"/>
            </a:xfrm>
            <a:prstGeom prst="rect">
              <a:avLst/>
            </a:pr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8778240" y="1828800"/>
              <a:ext cx="365760" cy="365760"/>
            </a:xfrm>
            <a:prstGeom prst="rect">
              <a:avLst/>
            </a:prstGeom>
            <a:solidFill>
              <a:srgbClr val="ADB5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1"/>
          <p:cNvSpPr txBox="1"/>
          <p:nvPr>
            <p:ph type="title"/>
          </p:nvPr>
        </p:nvSpPr>
        <p:spPr>
          <a:xfrm>
            <a:off x="46836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 name="Google Shape;27;p1"/>
          <p:cNvSpPr txBox="1"/>
          <p:nvPr>
            <p:ph idx="1" type="body"/>
          </p:nvPr>
        </p:nvSpPr>
        <p:spPr>
          <a:xfrm>
            <a:off x="46836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8" name="Google Shape;78;p14"/>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grpSp>
        <p:nvGrpSpPr>
          <p:cNvPr id="79" name="Google Shape;79;p14"/>
          <p:cNvGrpSpPr/>
          <p:nvPr/>
        </p:nvGrpSpPr>
        <p:grpSpPr>
          <a:xfrm>
            <a:off x="3570480" y="1225440"/>
            <a:ext cx="5120640" cy="2926080"/>
            <a:chOff x="3570480" y="1225440"/>
            <a:chExt cx="5120640" cy="2926080"/>
          </a:xfrm>
        </p:grpSpPr>
        <p:sp>
          <p:nvSpPr>
            <p:cNvPr id="80" name="Google Shape;80;p14"/>
            <p:cNvSpPr/>
            <p:nvPr/>
          </p:nvSpPr>
          <p:spPr>
            <a:xfrm>
              <a:off x="3570480" y="1528200"/>
              <a:ext cx="4927320" cy="2623320"/>
            </a:xfrm>
            <a:prstGeom prst="rect">
              <a:avLst/>
            </a:prstGeom>
            <a:solidFill>
              <a:srgbClr val="E9E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3763800" y="1225440"/>
              <a:ext cx="4927320" cy="2623320"/>
            </a:xfrm>
            <a:prstGeom prst="rect">
              <a:avLst/>
            </a:prstGeom>
            <a:noFill/>
            <a:ln cap="flat" cmpd="sng" w="183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4"/>
          <p:cNvGrpSpPr/>
          <p:nvPr/>
        </p:nvGrpSpPr>
        <p:grpSpPr>
          <a:xfrm>
            <a:off x="-2093780" y="-402082"/>
            <a:ext cx="4946420" cy="8521304"/>
            <a:chOff x="-2093780" y="-402082"/>
            <a:chExt cx="4946420" cy="8521304"/>
          </a:xfrm>
        </p:grpSpPr>
        <p:sp>
          <p:nvSpPr>
            <p:cNvPr id="83" name="Google Shape;83;p14"/>
            <p:cNvSpPr/>
            <p:nvPr/>
          </p:nvSpPr>
          <p:spPr>
            <a:xfrm>
              <a:off x="-893160" y="44866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5358000">
              <a:off x="-897480" y="51534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228960" y="51616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5358000">
              <a:off x="-219960" y="4488840"/>
              <a:ext cx="106848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228960" y="38260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1">
              <a:blip r:embed="rId1">
                <a:alphaModFix/>
              </a:blip>
              <a:tile algn="tl" flip="none" tx="0" sx="100000" ty="0" sy="100000"/>
            </a:blip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5358000">
              <a:off x="-1586160" y="44946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alphaModFix/>
              </a:blip>
              <a:tile algn="tl" flip="none" tx="11" sx="100000" ty="5" sy="100000"/>
            </a:blip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358000">
              <a:off x="-2238480" y="517068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358000">
              <a:off x="-897120" y="38214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5358000">
              <a:off x="-222120" y="315468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455040" y="44776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rot="5358000">
              <a:off x="470520" y="38214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158840" y="51706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561680" y="516276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5358000">
              <a:off x="461520" y="517068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flipH="1" rot="-5358000">
              <a:off x="-232200" y="179388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flipH="1" rot="-5358000">
              <a:off x="419760" y="246996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flipH="1">
              <a:off x="-248760" y="24620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107720" y="11350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rot="5358000">
              <a:off x="1103040" y="18018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rot="5358000">
              <a:off x="414360" y="11430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alphaModFix/>
              </a:blip>
              <a:tile algn="tl" flip="none" tx="11" sx="100000" ty="5" sy="100000"/>
            </a:blip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439200" y="181116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423720" y="4510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5358000">
              <a:off x="-246600" y="43884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5358000">
              <a:off x="434880" y="-24624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1779480" y="179460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1106280" y="-2570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1">
              <a:blip r:embed="rId1">
                <a:alphaModFix/>
              </a:blip>
              <a:tile algn="tl" flip="none" tx="0" sx="100000" ty="0" sy="100000"/>
            </a:blip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908280" y="17906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1">
              <a:blip r:embed="rId1">
                <a:alphaModFix/>
              </a:blip>
              <a:tile algn="tl" flip="none" tx="0" sx="100000" ty="0" sy="100000"/>
            </a:blip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5358000">
              <a:off x="-245880" y="582516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427320" y="585396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1">
              <a:blip r:embed="rId1">
                <a:alphaModFix/>
              </a:blip>
              <a:tile algn="tl" flip="none" tx="0" sx="100000" ty="0" sy="100000"/>
            </a:blip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236880" y="64940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rot="5358000">
              <a:off x="-929880" y="650196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rot="5358000">
              <a:off x="-246600" y="7197120"/>
              <a:ext cx="106848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5358000">
              <a:off x="426600" y="651852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1103400" y="65300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4"/>
          <p:cNvSpPr txBox="1"/>
          <p:nvPr/>
        </p:nvSpPr>
        <p:spPr>
          <a:xfrm>
            <a:off x="3844800" y="1408320"/>
            <a:ext cx="1097280" cy="1225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8000" strike="noStrike">
                <a:latin typeface="Arial"/>
                <a:ea typeface="Arial"/>
                <a:cs typeface="Arial"/>
                <a:sym typeface="Arial"/>
              </a:rPr>
              <a:t>“</a:t>
            </a:r>
            <a:endParaRPr b="0" sz="8000" strike="noStrike">
              <a:latin typeface="Arial"/>
              <a:ea typeface="Arial"/>
              <a:cs typeface="Arial"/>
              <a:sym typeface="Arial"/>
            </a:endParaRPr>
          </a:p>
        </p:txBody>
      </p:sp>
      <p:sp>
        <p:nvSpPr>
          <p:cNvPr id="118" name="Google Shape;118;p14"/>
          <p:cNvSpPr txBox="1"/>
          <p:nvPr/>
        </p:nvSpPr>
        <p:spPr>
          <a:xfrm>
            <a:off x="7868160" y="3039840"/>
            <a:ext cx="1097280" cy="1111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7200" strike="noStrike">
                <a:latin typeface="Arial"/>
                <a:ea typeface="Arial"/>
                <a:cs typeface="Arial"/>
                <a:sym typeface="Arial"/>
              </a:rPr>
              <a:t>”</a:t>
            </a:r>
            <a:endParaRPr b="0" sz="7200" strike="noStrike">
              <a:latin typeface="Arial"/>
              <a:ea typeface="Arial"/>
              <a:cs typeface="Arial"/>
              <a:sym typeface="Arial"/>
            </a:endParaRPr>
          </a:p>
        </p:txBody>
      </p:sp>
      <p:sp>
        <p:nvSpPr>
          <p:cNvPr id="119" name="Google Shape;119;p14"/>
          <p:cNvSpPr/>
          <p:nvPr/>
        </p:nvSpPr>
        <p:spPr>
          <a:xfrm>
            <a:off x="8538120" y="3877200"/>
            <a:ext cx="1188720" cy="1371960"/>
          </a:xfrm>
          <a:custGeom>
            <a:rect b="b" l="l" r="r" t="t"/>
            <a:pathLst>
              <a:path extrusionOk="0" h="3811" w="3302">
                <a:moveTo>
                  <a:pt x="0" y="3810"/>
                </a:moveTo>
                <a:cubicBezTo>
                  <a:pt x="762" y="3048"/>
                  <a:pt x="1271" y="3556"/>
                  <a:pt x="1270" y="2795"/>
                </a:cubicBezTo>
                <a:cubicBezTo>
                  <a:pt x="1270" y="2032"/>
                  <a:pt x="3301" y="2286"/>
                  <a:pt x="2540" y="3048"/>
                </a:cubicBezTo>
                <a:cubicBezTo>
                  <a:pt x="1778" y="3810"/>
                  <a:pt x="1524" y="508"/>
                  <a:pt x="2540" y="0"/>
                </a:cubicBezTo>
              </a:path>
            </a:pathLst>
          </a:custGeom>
          <a:noFill/>
          <a:ln cap="flat" cmpd="sng" w="36700">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7372080" y="4974480"/>
            <a:ext cx="1684800" cy="164592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7868160" y="-329040"/>
            <a:ext cx="2011680" cy="201168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2982960" y="3757320"/>
            <a:ext cx="1044720" cy="30276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3" name="Google Shape;173;p27"/>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grpSp>
        <p:nvGrpSpPr>
          <p:cNvPr id="174" name="Google Shape;174;p27"/>
          <p:cNvGrpSpPr/>
          <p:nvPr/>
        </p:nvGrpSpPr>
        <p:grpSpPr>
          <a:xfrm>
            <a:off x="8540248" y="4883008"/>
            <a:ext cx="1280584" cy="914824"/>
            <a:chOff x="8540248" y="4883008"/>
            <a:chExt cx="1280584" cy="914824"/>
          </a:xfrm>
        </p:grpSpPr>
        <p:sp>
          <p:nvSpPr>
            <p:cNvPr id="175" name="Google Shape;175;p27"/>
            <p:cNvSpPr/>
            <p:nvPr/>
          </p:nvSpPr>
          <p:spPr>
            <a:xfrm flipH="1" rot="10798800">
              <a:off x="9637560" y="524880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flipH="1" rot="10798800">
              <a:off x="9271800" y="524880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flipH="1" rot="10798800">
              <a:off x="8906400" y="524880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flipH="1" rot="10798800">
              <a:off x="8540280" y="524916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flipH="1" rot="10798800">
              <a:off x="8540280" y="488304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flipH="1" rot="10798800">
              <a:off x="8906040" y="488304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flipH="1" rot="10798800">
              <a:off x="9271800" y="488340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flipH="1" rot="10798800">
              <a:off x="9637920" y="488304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flipH="1" rot="10798800">
              <a:off x="9637560" y="561456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flipH="1" rot="10798800">
              <a:off x="9272160" y="561492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flipH="1" rot="10798800">
              <a:off x="8906040" y="561456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flipH="1" rot="10798800">
              <a:off x="8540280" y="5614560"/>
              <a:ext cx="182880" cy="182880"/>
            </a:xfrm>
            <a:prstGeom prst="ellipse">
              <a:avLst/>
            </a:prstGeom>
            <a:blipFill rotWithShape="0">
              <a:blip r:embed="rId1">
                <a:alphaModFix/>
              </a:blip>
              <a:tile algn="tl" flip="none" tx="-7"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7"/>
          <p:cNvSpPr/>
          <p:nvPr/>
        </p:nvSpPr>
        <p:spPr>
          <a:xfrm>
            <a:off x="1499760" y="1774080"/>
            <a:ext cx="2926080" cy="2926080"/>
          </a:xfrm>
          <a:prstGeom prst="ellipse">
            <a:avLst/>
          </a:prstGeom>
          <a:solidFill>
            <a:srgbClr val="CCCCCC">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1225080" y="1134360"/>
            <a:ext cx="1189080" cy="1188360"/>
          </a:xfrm>
          <a:prstGeom prst="ellipse">
            <a:avLst/>
          </a:prstGeom>
          <a:solidFill>
            <a:srgbClr val="CCCCCC">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3420000" y="4242960"/>
            <a:ext cx="640080" cy="640080"/>
          </a:xfrm>
          <a:prstGeom prst="ellipse">
            <a:avLst/>
          </a:prstGeom>
          <a:solidFill>
            <a:srgbClr val="CCCCCC">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7"/>
          <p:cNvPicPr preferRelativeResize="0"/>
          <p:nvPr/>
        </p:nvPicPr>
        <p:blipFill rotWithShape="1">
          <a:blip r:embed="rId2">
            <a:alphaModFix/>
          </a:blip>
          <a:srcRect b="0" l="0" r="0" t="0"/>
          <a:stretch/>
        </p:blipFill>
        <p:spPr>
          <a:xfrm>
            <a:off x="4349520" y="792360"/>
            <a:ext cx="5526000" cy="4145400"/>
          </a:xfrm>
          <a:prstGeom prst="rect">
            <a:avLst/>
          </a:prstGeom>
          <a:noFill/>
          <a:ln>
            <a:noFill/>
          </a:ln>
        </p:spPr>
      </p:pic>
      <p:sp>
        <p:nvSpPr>
          <p:cNvPr id="191" name="Google Shape;191;p27"/>
          <p:cNvSpPr txBox="1"/>
          <p:nvPr/>
        </p:nvSpPr>
        <p:spPr>
          <a:xfrm>
            <a:off x="4846320" y="4846320"/>
            <a:ext cx="2133000" cy="386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000" strike="noStrike">
                <a:latin typeface="Lato"/>
                <a:ea typeface="Lato"/>
                <a:cs typeface="Lato"/>
                <a:sym typeface="Lato"/>
              </a:rPr>
              <a:t>Illustrations  by </a:t>
            </a:r>
            <a:r>
              <a:rPr b="0" lang="en-US" sz="1000" u="sng" strike="noStrike">
                <a:solidFill>
                  <a:schemeClr val="hlink"/>
                </a:solidFill>
                <a:latin typeface="Lato"/>
                <a:ea typeface="Lato"/>
                <a:cs typeface="Lato"/>
                <a:sym typeface="Lato"/>
                <a:hlinkClick r:id="rId3"/>
              </a:rPr>
              <a:t>Pixeltrue</a:t>
            </a:r>
            <a:r>
              <a:rPr b="0" lang="en-US" sz="1000" strike="noStrike">
                <a:latin typeface="Lato"/>
                <a:ea typeface="Lato"/>
                <a:cs typeface="Lato"/>
                <a:sym typeface="Lato"/>
              </a:rPr>
              <a:t> on </a:t>
            </a:r>
            <a:r>
              <a:rPr b="0" lang="en-US" sz="1000" u="sng" strike="noStrike">
                <a:solidFill>
                  <a:schemeClr val="hlink"/>
                </a:solidFill>
                <a:latin typeface="Lato"/>
                <a:ea typeface="Lato"/>
                <a:cs typeface="Lato"/>
                <a:sym typeface="Lato"/>
                <a:hlinkClick r:id="rId4"/>
              </a:rPr>
              <a:t>icons8</a:t>
            </a:r>
            <a:endParaRPr b="0" sz="1000" strike="noStrike">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2" name="Google Shape;242;p40"/>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grpSp>
        <p:nvGrpSpPr>
          <p:cNvPr id="243" name="Google Shape;243;p40"/>
          <p:cNvGrpSpPr/>
          <p:nvPr/>
        </p:nvGrpSpPr>
        <p:grpSpPr>
          <a:xfrm>
            <a:off x="7406640" y="3566160"/>
            <a:ext cx="2377440" cy="4297680"/>
            <a:chOff x="7406640" y="3566160"/>
            <a:chExt cx="2377440" cy="4297680"/>
          </a:xfrm>
        </p:grpSpPr>
        <p:sp>
          <p:nvSpPr>
            <p:cNvPr id="244" name="Google Shape;244;p40"/>
            <p:cNvSpPr/>
            <p:nvPr/>
          </p:nvSpPr>
          <p:spPr>
            <a:xfrm>
              <a:off x="8138160" y="4754880"/>
              <a:ext cx="457200" cy="2560320"/>
            </a:xfrm>
            <a:prstGeom prst="rect">
              <a:avLst/>
            </a:prstGeom>
            <a:blipFill rotWithShape="1">
              <a:blip r:embed="rId1">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0"/>
            <p:cNvSpPr/>
            <p:nvPr/>
          </p:nvSpPr>
          <p:spPr>
            <a:xfrm>
              <a:off x="8961120" y="3566160"/>
              <a:ext cx="457200" cy="2560320"/>
            </a:xfrm>
            <a:prstGeom prst="rect">
              <a:avLst/>
            </a:prstGeom>
            <a:blipFill rotWithShape="1">
              <a:blip r:embed="rId1">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0"/>
            <p:cNvSpPr/>
            <p:nvPr/>
          </p:nvSpPr>
          <p:spPr>
            <a:xfrm>
              <a:off x="8503920" y="5120640"/>
              <a:ext cx="128016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0"/>
            <p:cNvSpPr/>
            <p:nvPr/>
          </p:nvSpPr>
          <p:spPr>
            <a:xfrm>
              <a:off x="8321040" y="5303520"/>
              <a:ext cx="91440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0"/>
            <p:cNvSpPr/>
            <p:nvPr/>
          </p:nvSpPr>
          <p:spPr>
            <a:xfrm>
              <a:off x="8869680" y="5486400"/>
              <a:ext cx="91440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p:nvPr/>
          </p:nvSpPr>
          <p:spPr>
            <a:xfrm>
              <a:off x="7406640" y="5303520"/>
              <a:ext cx="457200" cy="2560320"/>
            </a:xfrm>
            <a:prstGeom prst="rect">
              <a:avLst/>
            </a:prstGeom>
            <a:blipFill rotWithShape="1">
              <a:blip r:embed="rId1">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40"/>
          <p:cNvSpPr/>
          <p:nvPr/>
        </p:nvSpPr>
        <p:spPr>
          <a:xfrm rot="10800000">
            <a:off x="1463040" y="-1554480"/>
            <a:ext cx="457200" cy="2560320"/>
          </a:xfrm>
          <a:prstGeom prst="rect">
            <a:avLst/>
          </a:prstGeom>
          <a:blipFill rotWithShape="0">
            <a:blip r:embed="rId1">
              <a:alphaModFix/>
            </a:blip>
            <a:tile algn="tl" flip="none" tx="0" sx="100000" ty="-5"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0"/>
          <p:cNvSpPr/>
          <p:nvPr/>
        </p:nvSpPr>
        <p:spPr>
          <a:xfrm rot="10800000">
            <a:off x="640080" y="-365760"/>
            <a:ext cx="457200" cy="2560320"/>
          </a:xfrm>
          <a:prstGeom prst="rect">
            <a:avLst/>
          </a:prstGeom>
          <a:blipFill rotWithShape="0">
            <a:blip r:embed="rId1">
              <a:alphaModFix/>
            </a:blip>
            <a:tile algn="tl" flip="none" tx="0" sx="100000" ty="-5"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0"/>
          <p:cNvSpPr/>
          <p:nvPr/>
        </p:nvSpPr>
        <p:spPr>
          <a:xfrm rot="10800000">
            <a:off x="274320" y="548640"/>
            <a:ext cx="128016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0"/>
          <p:cNvSpPr/>
          <p:nvPr/>
        </p:nvSpPr>
        <p:spPr>
          <a:xfrm rot="10800000">
            <a:off x="822960" y="365760"/>
            <a:ext cx="91440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0"/>
          <p:cNvSpPr/>
          <p:nvPr/>
        </p:nvSpPr>
        <p:spPr>
          <a:xfrm rot="10800000">
            <a:off x="274320" y="182880"/>
            <a:ext cx="91440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0"/>
          <p:cNvSpPr/>
          <p:nvPr/>
        </p:nvSpPr>
        <p:spPr>
          <a:xfrm rot="10800000">
            <a:off x="2194560" y="-2103120"/>
            <a:ext cx="457200" cy="2560320"/>
          </a:xfrm>
          <a:prstGeom prst="rect">
            <a:avLst/>
          </a:prstGeom>
          <a:blipFill rotWithShape="0">
            <a:blip r:embed="rId1">
              <a:alphaModFix/>
            </a:blip>
            <a:tile algn="tl" flip="none" tx="0" sx="100000" ty="-5"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0"/>
          <p:cNvSpPr/>
          <p:nvPr/>
        </p:nvSpPr>
        <p:spPr>
          <a:xfrm>
            <a:off x="3474720" y="2560320"/>
            <a:ext cx="2743200" cy="274320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7" name="Google Shape;307;p53"/>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8" name="Google Shape;308;p53"/>
          <p:cNvSpPr/>
          <p:nvPr/>
        </p:nvSpPr>
        <p:spPr>
          <a:xfrm rot="-2724000">
            <a:off x="8646120" y="-405720"/>
            <a:ext cx="2895480" cy="2895480"/>
          </a:xfrm>
          <a:prstGeom prst="rect">
            <a:avLst/>
          </a:prstGeom>
          <a:solidFill>
            <a:srgbClr val="CED4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3"/>
          <p:cNvSpPr/>
          <p:nvPr/>
        </p:nvSpPr>
        <p:spPr>
          <a:xfrm rot="-2724000">
            <a:off x="8666280" y="3983040"/>
            <a:ext cx="2895480" cy="2895480"/>
          </a:xfrm>
          <a:prstGeom prst="rect">
            <a:avLst/>
          </a:prstGeom>
          <a:solidFill>
            <a:srgbClr val="CED4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3"/>
          <p:cNvSpPr/>
          <p:nvPr/>
        </p:nvSpPr>
        <p:spPr>
          <a:xfrm rot="-2635200">
            <a:off x="994320" y="5915880"/>
            <a:ext cx="2588760" cy="73152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3"/>
          <p:cNvSpPr/>
          <p:nvPr/>
        </p:nvSpPr>
        <p:spPr>
          <a:xfrm rot="-2635200">
            <a:off x="-1296720" y="5513760"/>
            <a:ext cx="2588760" cy="73152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3"/>
          <p:cNvSpPr/>
          <p:nvPr/>
        </p:nvSpPr>
        <p:spPr>
          <a:xfrm rot="-2635200">
            <a:off x="3682080" y="339480"/>
            <a:ext cx="3457800" cy="92232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3"/>
          <p:cNvSpPr/>
          <p:nvPr/>
        </p:nvSpPr>
        <p:spPr>
          <a:xfrm rot="-2635200">
            <a:off x="1446120" y="-758520"/>
            <a:ext cx="2588760" cy="73152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3"/>
          <p:cNvSpPr/>
          <p:nvPr/>
        </p:nvSpPr>
        <p:spPr>
          <a:xfrm rot="-2635200">
            <a:off x="-727200" y="3295080"/>
            <a:ext cx="2588760" cy="51300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5" name="Google Shape;365;p66"/>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6" name="Google Shape;366;p66"/>
          <p:cNvSpPr/>
          <p:nvPr/>
        </p:nvSpPr>
        <p:spPr>
          <a:xfrm>
            <a:off x="8266320" y="4115520"/>
            <a:ext cx="1920240" cy="192024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6"/>
          <p:cNvSpPr/>
          <p:nvPr/>
        </p:nvSpPr>
        <p:spPr>
          <a:xfrm>
            <a:off x="7717680" y="-548280"/>
            <a:ext cx="1920240" cy="192024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66"/>
          <p:cNvGrpSpPr/>
          <p:nvPr/>
        </p:nvGrpSpPr>
        <p:grpSpPr>
          <a:xfrm>
            <a:off x="-147352" y="-298552"/>
            <a:ext cx="915343" cy="1280743"/>
            <a:chOff x="-147352" y="-298552"/>
            <a:chExt cx="915343" cy="1280743"/>
          </a:xfrm>
        </p:grpSpPr>
        <p:sp>
          <p:nvSpPr>
            <p:cNvPr id="369" name="Google Shape;369;p66"/>
            <p:cNvSpPr/>
            <p:nvPr/>
          </p:nvSpPr>
          <p:spPr>
            <a:xfrm flipH="1" rot="-5404200">
              <a:off x="219240" y="79884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6"/>
            <p:cNvSpPr/>
            <p:nvPr/>
          </p:nvSpPr>
          <p:spPr>
            <a:xfrm flipH="1" rot="-5404200">
              <a:off x="218880" y="43308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6"/>
            <p:cNvSpPr/>
            <p:nvPr/>
          </p:nvSpPr>
          <p:spPr>
            <a:xfrm flipH="1" rot="-5404200">
              <a:off x="218520" y="6768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6"/>
            <p:cNvSpPr/>
            <p:nvPr/>
          </p:nvSpPr>
          <p:spPr>
            <a:xfrm flipH="1" rot="-5404200">
              <a:off x="217800" y="-29808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6"/>
            <p:cNvSpPr/>
            <p:nvPr/>
          </p:nvSpPr>
          <p:spPr>
            <a:xfrm flipH="1" rot="-5404200">
              <a:off x="583920" y="-29844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6"/>
            <p:cNvSpPr/>
            <p:nvPr/>
          </p:nvSpPr>
          <p:spPr>
            <a:xfrm flipH="1" rot="-5404200">
              <a:off x="584280" y="6696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6"/>
            <p:cNvSpPr/>
            <p:nvPr/>
          </p:nvSpPr>
          <p:spPr>
            <a:xfrm flipH="1" rot="-5404200">
              <a:off x="584280" y="43272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6"/>
            <p:cNvSpPr/>
            <p:nvPr/>
          </p:nvSpPr>
          <p:spPr>
            <a:xfrm flipH="1" rot="-5404200">
              <a:off x="585000" y="79884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6"/>
            <p:cNvSpPr/>
            <p:nvPr/>
          </p:nvSpPr>
          <p:spPr>
            <a:xfrm flipH="1" rot="-5404200">
              <a:off x="-146160" y="79920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6"/>
            <p:cNvSpPr/>
            <p:nvPr/>
          </p:nvSpPr>
          <p:spPr>
            <a:xfrm flipH="1" rot="-5404200">
              <a:off x="-146880" y="43380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6"/>
            <p:cNvSpPr/>
            <p:nvPr/>
          </p:nvSpPr>
          <p:spPr>
            <a:xfrm flipH="1" rot="-5404200">
              <a:off x="-146880" y="6768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6"/>
            <p:cNvSpPr/>
            <p:nvPr/>
          </p:nvSpPr>
          <p:spPr>
            <a:xfrm flipH="1" rot="-5404200">
              <a:off x="-147240" y="-29772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66"/>
          <p:cNvGrpSpPr/>
          <p:nvPr/>
        </p:nvGrpSpPr>
        <p:grpSpPr>
          <a:xfrm>
            <a:off x="9544928" y="4643168"/>
            <a:ext cx="915703" cy="1281103"/>
            <a:chOff x="9544928" y="4643168"/>
            <a:chExt cx="915703" cy="1281103"/>
          </a:xfrm>
        </p:grpSpPr>
        <p:sp>
          <p:nvSpPr>
            <p:cNvPr id="382" name="Google Shape;382;p66"/>
            <p:cNvSpPr/>
            <p:nvPr/>
          </p:nvSpPr>
          <p:spPr>
            <a:xfrm flipH="1" rot="-5404200">
              <a:off x="9911880" y="574092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6"/>
            <p:cNvSpPr/>
            <p:nvPr/>
          </p:nvSpPr>
          <p:spPr>
            <a:xfrm flipH="1" rot="-5404200">
              <a:off x="9911520" y="537516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6"/>
            <p:cNvSpPr/>
            <p:nvPr/>
          </p:nvSpPr>
          <p:spPr>
            <a:xfrm flipH="1" rot="-5404200">
              <a:off x="9911160" y="500976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6"/>
            <p:cNvSpPr/>
            <p:nvPr/>
          </p:nvSpPr>
          <p:spPr>
            <a:xfrm flipH="1" rot="-5404200">
              <a:off x="9910440" y="464364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6"/>
            <p:cNvSpPr/>
            <p:nvPr/>
          </p:nvSpPr>
          <p:spPr>
            <a:xfrm flipH="1" rot="-5404200">
              <a:off x="10276560" y="464328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6"/>
            <p:cNvSpPr/>
            <p:nvPr/>
          </p:nvSpPr>
          <p:spPr>
            <a:xfrm flipH="1" rot="-5404200">
              <a:off x="10276920" y="500904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6"/>
            <p:cNvSpPr/>
            <p:nvPr/>
          </p:nvSpPr>
          <p:spPr>
            <a:xfrm flipH="1" rot="-5404200">
              <a:off x="10276920" y="537480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6"/>
            <p:cNvSpPr/>
            <p:nvPr/>
          </p:nvSpPr>
          <p:spPr>
            <a:xfrm flipH="1" rot="-5404200">
              <a:off x="10277640" y="574092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6"/>
            <p:cNvSpPr/>
            <p:nvPr/>
          </p:nvSpPr>
          <p:spPr>
            <a:xfrm flipH="1" rot="-5404200">
              <a:off x="9546120" y="574128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6"/>
            <p:cNvSpPr/>
            <p:nvPr/>
          </p:nvSpPr>
          <p:spPr>
            <a:xfrm flipH="1" rot="-5404200">
              <a:off x="9545400" y="537588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6"/>
            <p:cNvSpPr/>
            <p:nvPr/>
          </p:nvSpPr>
          <p:spPr>
            <a:xfrm flipH="1" rot="-5404200">
              <a:off x="9545400" y="500976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6"/>
            <p:cNvSpPr/>
            <p:nvPr/>
          </p:nvSpPr>
          <p:spPr>
            <a:xfrm flipH="1" rot="-5404200">
              <a:off x="9545040" y="4644000"/>
              <a:ext cx="182880" cy="182880"/>
            </a:xfrm>
            <a:prstGeom prst="ellipse">
              <a:avLst/>
            </a:prstGeom>
            <a:blipFill rotWithShape="0">
              <a:blip r:embed="rId1">
                <a:alphaModFix/>
              </a:blip>
              <a:tile algn="tl" flip="none" tx="-12" sx="100000" ty="12" sy="100000"/>
            </a:blipFill>
            <a:ln>
              <a:noFill/>
            </a:ln>
            <a:effectLst>
              <a:outerShdw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66"/>
          <p:cNvSpPr/>
          <p:nvPr/>
        </p:nvSpPr>
        <p:spPr>
          <a:xfrm>
            <a:off x="-146160" y="3109320"/>
            <a:ext cx="1920240" cy="192024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xml"/><Relationship Id="rId3" Type="http://schemas.openxmlformats.org/officeDocument/2006/relationships/image" Target="../media/image5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Relationship Id="rId3" Type="http://schemas.openxmlformats.org/officeDocument/2006/relationships/image" Target="../media/image5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Relationship Id="rId3" Type="http://schemas.openxmlformats.org/officeDocument/2006/relationships/image" Target="../media/image5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Relationship Id="rId3" Type="http://schemas.openxmlformats.org/officeDocument/2006/relationships/image" Target="../media/image5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Relationship Id="rId3" Type="http://schemas.openxmlformats.org/officeDocument/2006/relationships/hyperlink" Target="https://unsplash.com/@johnwestrock?utm_source=unsplash&amp;utm_medium=referral&amp;utm_content=creditCopyText" TargetMode="External"/><Relationship Id="rId4" Type="http://schemas.openxmlformats.org/officeDocument/2006/relationships/hyperlink" Target="https://unsplash.com/s/photos/landscape?utm_source=unsplash&amp;utm_medium=referral&amp;utm_content=creditCopyText" TargetMode="External"/><Relationship Id="rId5" Type="http://schemas.openxmlformats.org/officeDocument/2006/relationships/image" Target="../media/image4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9"/>
          <p:cNvSpPr txBox="1"/>
          <p:nvPr/>
        </p:nvSpPr>
        <p:spPr>
          <a:xfrm>
            <a:off x="1107000" y="4458240"/>
            <a:ext cx="5979600" cy="121176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None/>
            </a:pPr>
            <a:r>
              <a:rPr b="1" i="0" lang="en-US" sz="2800" u="none" cap="none" strike="noStrike">
                <a:latin typeface="Arial"/>
                <a:ea typeface="Arial"/>
                <a:cs typeface="Arial"/>
                <a:sym typeface="Arial"/>
              </a:rPr>
              <a:t>Functions in R </a:t>
            </a:r>
            <a:r>
              <a:rPr b="1" lang="en-US" sz="2800"/>
              <a:t>&amp; </a:t>
            </a:r>
            <a:r>
              <a:rPr b="1" i="0" lang="en-US" sz="2800" u="none" cap="none" strike="noStrike">
                <a:latin typeface="Arial"/>
                <a:ea typeface="Arial"/>
                <a:cs typeface="Arial"/>
                <a:sym typeface="Arial"/>
              </a:rPr>
              <a:t>Python</a:t>
            </a:r>
            <a:endParaRPr b="0" i="0" sz="2800" u="none" cap="none" strike="noStrike">
              <a:latin typeface="Arial"/>
              <a:ea typeface="Arial"/>
              <a:cs typeface="Arial"/>
              <a:sym typeface="Arial"/>
            </a:endParaRPr>
          </a:p>
          <a:p>
            <a:pPr indent="0" lvl="0" marL="0" marR="0" rtl="0" algn="r">
              <a:spcBef>
                <a:spcPts val="0"/>
              </a:spcBef>
              <a:spcAft>
                <a:spcPts val="0"/>
              </a:spcAft>
              <a:buNone/>
            </a:pPr>
            <a:r>
              <a:rPr b="0" i="0" lang="en-US" sz="2000" u="none" cap="none" strike="noStrike">
                <a:latin typeface="Arial"/>
                <a:ea typeface="Arial"/>
                <a:cs typeface="Arial"/>
                <a:sym typeface="Arial"/>
              </a:rPr>
              <a:t>A practical introduction</a:t>
            </a:r>
            <a:endParaRPr b="0" i="0" sz="2000" u="none" cap="none" strike="noStrike">
              <a:latin typeface="Arial"/>
              <a:ea typeface="Arial"/>
              <a:cs typeface="Arial"/>
              <a:sym typeface="Arial"/>
            </a:endParaRPr>
          </a:p>
        </p:txBody>
      </p:sp>
      <p:sp>
        <p:nvSpPr>
          <p:cNvPr id="448" name="Google Shape;448;p79"/>
          <p:cNvSpPr txBox="1"/>
          <p:nvPr/>
        </p:nvSpPr>
        <p:spPr>
          <a:xfrm>
            <a:off x="7315200" y="4629240"/>
            <a:ext cx="2377440" cy="494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300" u="none" cap="none" strike="noStrike">
                <a:latin typeface="Arial"/>
                <a:ea typeface="Arial"/>
                <a:cs typeface="Arial"/>
                <a:sym typeface="Arial"/>
              </a:rPr>
              <a:t>Lima, Perú</a:t>
            </a:r>
            <a:endParaRPr b="0" sz="1300" strike="noStrike">
              <a:latin typeface="Arial"/>
              <a:ea typeface="Arial"/>
              <a:cs typeface="Arial"/>
              <a:sym typeface="Arial"/>
            </a:endParaRPr>
          </a:p>
          <a:p>
            <a:pPr indent="0" lvl="0" marL="0" marR="0" rtl="0" algn="l">
              <a:lnSpc>
                <a:spcPct val="100000"/>
              </a:lnSpc>
              <a:spcBef>
                <a:spcPts val="0"/>
              </a:spcBef>
              <a:spcAft>
                <a:spcPts val="0"/>
              </a:spcAft>
              <a:buNone/>
            </a:pPr>
            <a:r>
              <a:rPr b="0" lang="en-US" sz="1050" strike="noStrike">
                <a:latin typeface="Arial"/>
                <a:ea typeface="Arial"/>
                <a:cs typeface="Arial"/>
                <a:sym typeface="Arial"/>
              </a:rPr>
              <a:t>0</a:t>
            </a:r>
            <a:r>
              <a:rPr lang="en-US" sz="1050"/>
              <a:t>8</a:t>
            </a:r>
            <a:r>
              <a:rPr b="0" lang="en-US" sz="1050" strike="noStrike">
                <a:latin typeface="Arial"/>
                <a:ea typeface="Arial"/>
                <a:cs typeface="Arial"/>
                <a:sym typeface="Arial"/>
              </a:rPr>
              <a:t> October 202</a:t>
            </a:r>
            <a:r>
              <a:rPr lang="en-US" sz="1050"/>
              <a:t>2</a:t>
            </a:r>
            <a:endParaRPr b="0" sz="1050" strike="noStrike">
              <a:latin typeface="Arial"/>
              <a:ea typeface="Arial"/>
              <a:cs typeface="Arial"/>
              <a:sym typeface="Arial"/>
            </a:endParaRPr>
          </a:p>
        </p:txBody>
      </p:sp>
      <p:cxnSp>
        <p:nvCxnSpPr>
          <p:cNvPr id="449" name="Google Shape;449;p79"/>
          <p:cNvCxnSpPr/>
          <p:nvPr/>
        </p:nvCxnSpPr>
        <p:spPr>
          <a:xfrm>
            <a:off x="7132320" y="4375440"/>
            <a:ext cx="0" cy="1005840"/>
          </a:xfrm>
          <a:prstGeom prst="straightConnector1">
            <a:avLst/>
          </a:prstGeom>
          <a:noFill/>
          <a:ln cap="flat" cmpd="sng" w="54700">
            <a:solidFill>
              <a:srgbClr val="999999"/>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nvSpPr>
        <p:spPr>
          <a:xfrm>
            <a:off x="685800" y="1371600"/>
            <a:ext cx="4343400" cy="3886200"/>
          </a:xfrm>
          <a:prstGeom prst="rect">
            <a:avLst/>
          </a:prstGeom>
          <a:solidFill>
            <a:srgbClr val="000000"/>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500">
                <a:solidFill>
                  <a:srgbClr val="81D41A"/>
                </a:solidFill>
              </a:rPr>
              <a:t>#</a:t>
            </a:r>
            <a:r>
              <a:rPr b="1" lang="en-US" sz="1500" strike="noStrike">
                <a:solidFill>
                  <a:srgbClr val="81D41A"/>
                </a:solidFill>
                <a:latin typeface="Arial"/>
                <a:ea typeface="Arial"/>
                <a:cs typeface="Arial"/>
                <a:sym typeface="Arial"/>
              </a:rPr>
              <a:t> Create a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a:solidFill>
                  <a:schemeClr val="lt1"/>
                </a:solidFill>
              </a:rPr>
              <a:t>evenodd</a:t>
            </a:r>
            <a:r>
              <a:rPr b="1" lang="en-US" sz="1500" strike="noStrike">
                <a:solidFill>
                  <a:srgbClr val="FFFFFF"/>
                </a:solidFill>
                <a:latin typeface="Arial"/>
                <a:ea typeface="Arial"/>
                <a:cs typeface="Arial"/>
                <a:sym typeface="Arial"/>
              </a:rPr>
              <a:t> = </a:t>
            </a:r>
            <a:r>
              <a:rPr b="1" lang="en-US" sz="1500">
                <a:solidFill>
                  <a:srgbClr val="1E90FF"/>
                </a:solidFill>
              </a:rPr>
              <a:t>f</a:t>
            </a:r>
            <a:r>
              <a:rPr b="1" lang="en-US" sz="1500" strike="noStrike">
                <a:solidFill>
                  <a:srgbClr val="1E90FF"/>
                </a:solidFill>
                <a:latin typeface="Arial"/>
                <a:ea typeface="Arial"/>
                <a:cs typeface="Arial"/>
                <a:sym typeface="Arial"/>
              </a:rPr>
              <a:t>unction</a:t>
            </a:r>
            <a:r>
              <a:rPr b="1" lang="en-US" sz="1500" strike="noStrike">
                <a:solidFill>
                  <a:srgbClr val="FFFFFF"/>
                </a:solidFill>
                <a:latin typeface="Arial"/>
                <a:ea typeface="Arial"/>
                <a:cs typeface="Arial"/>
                <a:sym typeface="Arial"/>
              </a:rPr>
              <a:t>(x) </a:t>
            </a:r>
            <a:endParaRPr b="1" sz="15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457200" lvl="0" marL="0" marR="0" rtl="0" algn="l">
              <a:lnSpc>
                <a:spcPct val="100000"/>
              </a:lnSpc>
              <a:spcBef>
                <a:spcPts val="0"/>
              </a:spcBef>
              <a:spcAft>
                <a:spcPts val="0"/>
              </a:spcAft>
              <a:buNone/>
            </a:pPr>
            <a:r>
              <a:rPr b="1" lang="en-US" sz="1500">
                <a:solidFill>
                  <a:srgbClr val="9900FF"/>
                </a:solidFill>
              </a:rPr>
              <a:t>if</a:t>
            </a:r>
            <a:r>
              <a:rPr b="1" lang="en-US" sz="1500">
                <a:solidFill>
                  <a:srgbClr val="FFFFFF"/>
                </a:solidFill>
              </a:rPr>
              <a:t> (x %% 2 == 0)</a:t>
            </a:r>
            <a:endParaRPr b="1" sz="1500">
              <a:solidFill>
                <a:srgbClr val="FFFFFF"/>
              </a:solidFill>
            </a:endParaRPr>
          </a:p>
          <a:p>
            <a:pPr indent="457200" lvl="0" marL="457200" marR="0" rtl="0" algn="l">
              <a:lnSpc>
                <a:spcPct val="100000"/>
              </a:lnSpc>
              <a:spcBef>
                <a:spcPts val="0"/>
              </a:spcBef>
              <a:spcAft>
                <a:spcPts val="0"/>
              </a:spcAft>
              <a:buNone/>
            </a:pPr>
            <a:r>
              <a:rPr b="1" lang="en-US" sz="1500">
                <a:solidFill>
                  <a:schemeClr val="lt1"/>
                </a:solidFill>
              </a:rPr>
              <a:t>return</a:t>
            </a:r>
            <a:r>
              <a:rPr b="1" lang="en-US" sz="1500">
                <a:solidFill>
                  <a:srgbClr val="CD5C5C"/>
                </a:solidFill>
              </a:rPr>
              <a:t>(“even!”)</a:t>
            </a:r>
            <a:endParaRPr b="1" sz="1500">
              <a:solidFill>
                <a:srgbClr val="CD5C5C"/>
              </a:solidFill>
            </a:endParaRPr>
          </a:p>
          <a:p>
            <a:pPr indent="457200" lvl="0" marL="0" marR="0" rtl="0" algn="l">
              <a:lnSpc>
                <a:spcPct val="100000"/>
              </a:lnSpc>
              <a:spcBef>
                <a:spcPts val="0"/>
              </a:spcBef>
              <a:spcAft>
                <a:spcPts val="0"/>
              </a:spcAft>
              <a:buNone/>
            </a:pPr>
            <a:r>
              <a:rPr b="1" lang="en-US" sz="1500">
                <a:solidFill>
                  <a:srgbClr val="9900FF"/>
                </a:solidFill>
              </a:rPr>
              <a:t>else</a:t>
            </a:r>
            <a:endParaRPr b="1" sz="1500">
              <a:solidFill>
                <a:srgbClr val="9900FF"/>
              </a:solidFill>
            </a:endParaRPr>
          </a:p>
          <a:p>
            <a:pPr indent="457200" lvl="0" marL="457200" marR="0" rtl="0" algn="l">
              <a:lnSpc>
                <a:spcPct val="100000"/>
              </a:lnSpc>
              <a:spcBef>
                <a:spcPts val="0"/>
              </a:spcBef>
              <a:spcAft>
                <a:spcPts val="0"/>
              </a:spcAft>
              <a:buNone/>
            </a:pPr>
            <a:r>
              <a:rPr b="1" lang="en-US" sz="1500">
                <a:solidFill>
                  <a:schemeClr val="lt1"/>
                </a:solidFill>
              </a:rPr>
              <a:t>return</a:t>
            </a:r>
            <a:r>
              <a:rPr b="1" lang="en-US" sz="1500">
                <a:solidFill>
                  <a:srgbClr val="CD5C5C"/>
                </a:solidFill>
              </a:rPr>
              <a:t>(“odd¡”)</a:t>
            </a: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1" sz="1500">
              <a:solidFill>
                <a:srgbClr val="FFFFFF"/>
              </a:solidFill>
            </a:endParaRPr>
          </a:p>
          <a:p>
            <a:pPr indent="0" lvl="0" marL="0" marR="0" rtl="0" algn="l">
              <a:lnSpc>
                <a:spcPct val="100000"/>
              </a:lnSpc>
              <a:spcBef>
                <a:spcPts val="0"/>
              </a:spcBef>
              <a:spcAft>
                <a:spcPts val="0"/>
              </a:spcAft>
              <a:buNone/>
            </a:pPr>
            <a:r>
              <a:rPr b="1" lang="en-US" sz="1500">
                <a:solidFill>
                  <a:srgbClr val="81D41A"/>
                </a:solidFill>
              </a:rPr>
              <a:t>#</a:t>
            </a:r>
            <a:r>
              <a:rPr b="1" lang="en-US" sz="1500" strike="noStrike">
                <a:solidFill>
                  <a:srgbClr val="81D41A"/>
                </a:solidFill>
                <a:latin typeface="Arial"/>
                <a:ea typeface="Arial"/>
                <a:cs typeface="Arial"/>
                <a:sym typeface="Arial"/>
              </a:rPr>
              <a:t> </a:t>
            </a:r>
            <a:r>
              <a:rPr b="1" lang="en-US" sz="1500">
                <a:solidFill>
                  <a:srgbClr val="81D41A"/>
                </a:solidFill>
              </a:rPr>
              <a:t>C</a:t>
            </a:r>
            <a:r>
              <a:rPr b="1" lang="en-US" sz="1500" strike="noStrike">
                <a:solidFill>
                  <a:srgbClr val="81D41A"/>
                </a:solidFill>
                <a:latin typeface="Arial"/>
                <a:ea typeface="Arial"/>
                <a:cs typeface="Arial"/>
                <a:sym typeface="Arial"/>
              </a:rPr>
              <a:t>all the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a:solidFill>
                  <a:srgbClr val="FFFFFF"/>
                </a:solidFill>
              </a:rPr>
              <a:t>print(</a:t>
            </a:r>
            <a:r>
              <a:rPr b="1" lang="en-US" sz="1500">
                <a:solidFill>
                  <a:srgbClr val="1E90FF"/>
                </a:solidFill>
              </a:rPr>
              <a:t>evenodd</a:t>
            </a:r>
            <a:r>
              <a:rPr b="1" lang="en-US" sz="1500">
                <a:solidFill>
                  <a:srgbClr val="FFFFFF"/>
                </a:solidFill>
              </a:rPr>
              <a:t>)(</a:t>
            </a:r>
            <a:r>
              <a:rPr b="1" lang="en-US" sz="1500">
                <a:solidFill>
                  <a:schemeClr val="lt1"/>
                </a:solidFill>
              </a:rPr>
              <a:t>4</a:t>
            </a:r>
            <a:r>
              <a:rPr b="1" lang="en-US" sz="1500">
                <a:solidFill>
                  <a:srgbClr val="FFFFFF"/>
                </a:solidFill>
              </a:rPr>
              <a:t>))</a:t>
            </a:r>
            <a:r>
              <a:rPr b="1" lang="en-US" sz="1500" strike="noStrike">
                <a:solidFill>
                  <a:srgbClr val="FFFFFF"/>
                </a:solidFill>
                <a:latin typeface="Arial"/>
                <a:ea typeface="Arial"/>
                <a:cs typeface="Arial"/>
                <a:sym typeface="Arial"/>
              </a:rPr>
              <a:t> </a:t>
            </a:r>
            <a:r>
              <a:rPr b="1" lang="en-US" sz="1500">
                <a:solidFill>
                  <a:srgbClr val="FFFFFF"/>
                </a:solidFil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a:solidFill>
                  <a:srgbClr val="81D41A"/>
                </a:solidFill>
              </a:rPr>
              <a:t>#</a:t>
            </a:r>
            <a:r>
              <a:rPr b="1" lang="en-US" sz="1500" strike="noStrike">
                <a:solidFill>
                  <a:srgbClr val="81D41A"/>
                </a:solidFill>
                <a:latin typeface="Arial"/>
                <a:ea typeface="Arial"/>
                <a:cs typeface="Arial"/>
                <a:sym typeface="Arial"/>
              </a:rPr>
              <a:t> Outputs</a:t>
            </a:r>
            <a:endParaRPr b="1" sz="1500" strike="noStrike">
              <a:solidFill>
                <a:srgbClr val="81D41A"/>
              </a:solidFill>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chemeClr val="lt1"/>
                </a:solidFill>
                <a:latin typeface="Arial"/>
                <a:ea typeface="Arial"/>
                <a:cs typeface="Arial"/>
                <a:sym typeface="Arial"/>
              </a:rPr>
              <a:t>"</a:t>
            </a:r>
            <a:r>
              <a:rPr b="1" lang="en-US" sz="1500">
                <a:solidFill>
                  <a:schemeClr val="lt1"/>
                </a:solidFill>
              </a:rPr>
              <a:t>even</a:t>
            </a:r>
            <a:r>
              <a:rPr b="1" lang="en-US" sz="1500" strike="noStrike">
                <a:solidFill>
                  <a:schemeClr val="lt1"/>
                </a:solidFill>
                <a:latin typeface="Arial"/>
                <a:ea typeface="Arial"/>
                <a:cs typeface="Arial"/>
                <a:sym typeface="Arial"/>
              </a:rPr>
              <a:t>!"</a:t>
            </a:r>
            <a:endParaRPr b="1" sz="1500"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sz="1500">
              <a:solidFill>
                <a:srgbClr val="81D41A"/>
              </a:solidFill>
            </a:endParaRPr>
          </a:p>
        </p:txBody>
      </p:sp>
      <p:sp>
        <p:nvSpPr>
          <p:cNvPr id="530" name="Google Shape;530;p88"/>
          <p:cNvSpPr txBox="1"/>
          <p:nvPr/>
        </p:nvSpPr>
        <p:spPr>
          <a:xfrm>
            <a:off x="455040" y="228960"/>
            <a:ext cx="5259900" cy="78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4000" u="sng"/>
              <a:t>R and </a:t>
            </a:r>
            <a:r>
              <a:rPr b="1" lang="en-US" sz="4000" u="sng" strike="noStrike">
                <a:latin typeface="Arial"/>
                <a:ea typeface="Arial"/>
                <a:cs typeface="Arial"/>
                <a:sym typeface="Arial"/>
              </a:rPr>
              <a:t>Python</a:t>
            </a:r>
            <a:endParaRPr b="0" sz="4000" strike="noStrike">
              <a:latin typeface="Arial"/>
              <a:ea typeface="Arial"/>
              <a:cs typeface="Arial"/>
              <a:sym typeface="Arial"/>
            </a:endParaRPr>
          </a:p>
        </p:txBody>
      </p:sp>
      <p:sp>
        <p:nvSpPr>
          <p:cNvPr id="531" name="Google Shape;531;p88"/>
          <p:cNvSpPr txBox="1"/>
          <p:nvPr/>
        </p:nvSpPr>
        <p:spPr>
          <a:xfrm>
            <a:off x="5486400" y="1371600"/>
            <a:ext cx="4343400" cy="3886200"/>
          </a:xfrm>
          <a:prstGeom prst="rect">
            <a:avLst/>
          </a:prstGeom>
          <a:solidFill>
            <a:srgbClr val="000000"/>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500" strike="noStrike">
                <a:solidFill>
                  <a:srgbClr val="81D41A"/>
                </a:solidFill>
              </a:rPr>
              <a:t>#Create a function</a:t>
            </a:r>
            <a:endParaRPr b="1" sz="1500" strike="noStrike"/>
          </a:p>
          <a:p>
            <a:pPr indent="0" lvl="0" marL="0" rtl="0" algn="l">
              <a:lnSpc>
                <a:spcPct val="135714"/>
              </a:lnSpc>
              <a:spcBef>
                <a:spcPts val="0"/>
              </a:spcBef>
              <a:spcAft>
                <a:spcPts val="0"/>
              </a:spcAft>
              <a:buClr>
                <a:schemeClr val="dk1"/>
              </a:buClr>
              <a:buSzPts val="1100"/>
              <a:buFont typeface="Arial"/>
              <a:buNone/>
            </a:pPr>
            <a:r>
              <a:rPr b="1" lang="en-US" sz="1500">
                <a:solidFill>
                  <a:srgbClr val="1E90FF"/>
                </a:solidFill>
              </a:rPr>
              <a:t>def</a:t>
            </a:r>
            <a:r>
              <a:rPr b="1" lang="en-US" sz="1500">
                <a:solidFill>
                  <a:srgbClr val="D4D4D4"/>
                </a:solidFill>
              </a:rPr>
              <a:t> </a:t>
            </a:r>
            <a:r>
              <a:rPr b="1" lang="en-US" sz="1500">
                <a:solidFill>
                  <a:srgbClr val="DCDCAA"/>
                </a:solidFill>
              </a:rPr>
              <a:t>evenodd</a:t>
            </a:r>
            <a:r>
              <a:rPr b="1" lang="en-US" sz="1500">
                <a:solidFill>
                  <a:srgbClr val="D4D4D4"/>
                </a:solidFill>
              </a:rPr>
              <a:t>(</a:t>
            </a:r>
            <a:r>
              <a:rPr b="1" lang="en-US" sz="1500">
                <a:solidFill>
                  <a:srgbClr val="9CDCFE"/>
                </a:solidFill>
              </a:rPr>
              <a:t>x</a:t>
            </a:r>
            <a:r>
              <a:rPr b="1" lang="en-US" sz="1500">
                <a:solidFill>
                  <a:srgbClr val="D4D4D4"/>
                </a:solidFill>
              </a:rPr>
              <a:t>):</a:t>
            </a:r>
            <a:endParaRPr b="1" sz="1500">
              <a:solidFill>
                <a:srgbClr val="D4D4D4"/>
              </a:solidFill>
            </a:endParaRPr>
          </a:p>
          <a:p>
            <a:pPr indent="457200" lvl="0" marL="0" rtl="0" algn="l">
              <a:lnSpc>
                <a:spcPct val="135714"/>
              </a:lnSpc>
              <a:spcBef>
                <a:spcPts val="0"/>
              </a:spcBef>
              <a:spcAft>
                <a:spcPts val="0"/>
              </a:spcAft>
              <a:buClr>
                <a:schemeClr val="dk1"/>
              </a:buClr>
              <a:buSzPts val="1100"/>
              <a:buFont typeface="Arial"/>
              <a:buNone/>
            </a:pPr>
            <a:r>
              <a:rPr b="1" lang="en-US" sz="1500">
                <a:solidFill>
                  <a:srgbClr val="D4D4D4"/>
                </a:solidFill>
              </a:rPr>
              <a:t> </a:t>
            </a:r>
            <a:r>
              <a:rPr b="1" lang="en-US" sz="1500">
                <a:solidFill>
                  <a:srgbClr val="9900FF"/>
                </a:solidFill>
              </a:rPr>
              <a:t>if</a:t>
            </a:r>
            <a:r>
              <a:rPr b="1" lang="en-US" sz="1500">
                <a:solidFill>
                  <a:srgbClr val="D4D4D4"/>
                </a:solidFill>
              </a:rPr>
              <a:t> </a:t>
            </a:r>
            <a:r>
              <a:rPr b="1" lang="en-US" sz="1500">
                <a:solidFill>
                  <a:srgbClr val="9CDCFE"/>
                </a:solidFill>
              </a:rPr>
              <a:t>x</a:t>
            </a:r>
            <a:r>
              <a:rPr b="1" lang="en-US" sz="1500">
                <a:solidFill>
                  <a:srgbClr val="D4D4D4"/>
                </a:solidFill>
              </a:rPr>
              <a:t>%</a:t>
            </a:r>
            <a:r>
              <a:rPr b="1" lang="en-US" sz="1500">
                <a:solidFill>
                  <a:srgbClr val="B5CEA8"/>
                </a:solidFill>
              </a:rPr>
              <a:t>2</a:t>
            </a:r>
            <a:r>
              <a:rPr b="1" lang="en-US" sz="1500">
                <a:solidFill>
                  <a:srgbClr val="D4D4D4"/>
                </a:solidFill>
              </a:rPr>
              <a:t> == </a:t>
            </a:r>
            <a:r>
              <a:rPr b="1" lang="en-US" sz="1500">
                <a:solidFill>
                  <a:srgbClr val="B5CEA8"/>
                </a:solidFill>
              </a:rPr>
              <a:t>0</a:t>
            </a:r>
            <a:r>
              <a:rPr b="1" lang="en-US" sz="1500">
                <a:solidFill>
                  <a:srgbClr val="D4D4D4"/>
                </a:solidFill>
              </a:rPr>
              <a:t>:</a:t>
            </a:r>
            <a:endParaRPr b="1" sz="1500">
              <a:solidFill>
                <a:srgbClr val="D4D4D4"/>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D4D4D4"/>
                </a:solidFill>
              </a:rPr>
              <a:t>   		</a:t>
            </a:r>
            <a:r>
              <a:rPr b="1" lang="en-US" sz="1500">
                <a:solidFill>
                  <a:srgbClr val="DCDCAA"/>
                </a:solidFill>
              </a:rPr>
              <a:t>print</a:t>
            </a:r>
            <a:r>
              <a:rPr b="1" lang="en-US" sz="1500">
                <a:solidFill>
                  <a:srgbClr val="D4D4D4"/>
                </a:solidFill>
              </a:rPr>
              <a:t>(</a:t>
            </a:r>
            <a:r>
              <a:rPr b="1" lang="en-US" sz="1500">
                <a:solidFill>
                  <a:srgbClr val="CD5C5C"/>
                </a:solidFill>
              </a:rPr>
              <a:t>"even!"</a:t>
            </a:r>
            <a:r>
              <a:rPr b="1" lang="en-US" sz="1500">
                <a:solidFill>
                  <a:srgbClr val="D4D4D4"/>
                </a:solidFill>
              </a:rPr>
              <a:t>)</a:t>
            </a:r>
            <a:endParaRPr b="1" sz="1500">
              <a:solidFill>
                <a:srgbClr val="D4D4D4"/>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D4D4D4"/>
                </a:solidFill>
              </a:rPr>
              <a:t> 	</a:t>
            </a:r>
            <a:r>
              <a:rPr b="1" lang="en-US" sz="1500">
                <a:solidFill>
                  <a:srgbClr val="9900FF"/>
                </a:solidFill>
              </a:rPr>
              <a:t>else:</a:t>
            </a:r>
            <a:endParaRPr b="1" sz="1500">
              <a:solidFill>
                <a:srgbClr val="9900FF"/>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D4D4D4"/>
                </a:solidFill>
              </a:rPr>
              <a:t>   		</a:t>
            </a:r>
            <a:r>
              <a:rPr b="1" lang="en-US" sz="1500">
                <a:solidFill>
                  <a:srgbClr val="DCDCAA"/>
                </a:solidFill>
              </a:rPr>
              <a:t>print</a:t>
            </a:r>
            <a:r>
              <a:rPr b="1" lang="en-US" sz="1500">
                <a:solidFill>
                  <a:srgbClr val="D4D4D4"/>
                </a:solidFill>
              </a:rPr>
              <a:t>(</a:t>
            </a:r>
            <a:r>
              <a:rPr b="1" lang="en-US" sz="1500">
                <a:solidFill>
                  <a:srgbClr val="CD5C5C"/>
                </a:solidFill>
              </a:rPr>
              <a:t>"odd¡"</a:t>
            </a:r>
            <a:r>
              <a:rPr b="1" lang="en-US" sz="1500">
                <a:solidFill>
                  <a:srgbClr val="D4D4D4"/>
                </a:solidFill>
              </a:rPr>
              <a:t>)</a:t>
            </a:r>
            <a:endParaRPr b="1" sz="1500">
              <a:solidFill>
                <a:srgbClr val="D4D4D4"/>
              </a:solidFil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#Call the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a:solidFill>
                  <a:srgbClr val="FFFFFF"/>
                </a:solidFill>
              </a:rPr>
              <a:t>evenodd</a:t>
            </a:r>
            <a:r>
              <a:rPr b="1" lang="en-US" sz="1500" strike="noStrike">
                <a:solidFill>
                  <a:srgbClr val="FFFFFF"/>
                </a:solidFill>
                <a:latin typeface="Arial"/>
                <a:ea typeface="Arial"/>
                <a:cs typeface="Arial"/>
                <a:sym typeface="Arial"/>
              </a:rPr>
              <a:t>(</a:t>
            </a:r>
            <a:r>
              <a:rPr b="1" lang="en-US" sz="1500" strike="noStrike">
                <a:solidFill>
                  <a:schemeClr val="lt1"/>
                </a:solidFill>
                <a:latin typeface="Arial"/>
                <a:ea typeface="Arial"/>
                <a:cs typeface="Arial"/>
                <a:sym typeface="Arial"/>
              </a:rPr>
              <a:t>4</a:t>
            </a: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#Outputs </a:t>
            </a:r>
            <a:endParaRPr b="1" sz="1500">
              <a:solidFill>
                <a:srgbClr val="81D41A"/>
              </a:solidFill>
            </a:endParaRPr>
          </a:p>
          <a:p>
            <a:pPr indent="0" lvl="0" marL="0" marR="0" rtl="0" algn="l">
              <a:lnSpc>
                <a:spcPct val="100000"/>
              </a:lnSpc>
              <a:spcBef>
                <a:spcPts val="0"/>
              </a:spcBef>
              <a:spcAft>
                <a:spcPts val="0"/>
              </a:spcAft>
              <a:buNone/>
            </a:pPr>
            <a:r>
              <a:rPr b="1" lang="en-US" sz="1500">
                <a:solidFill>
                  <a:schemeClr val="lt1"/>
                </a:solidFill>
              </a:rPr>
              <a:t>“even!”</a:t>
            </a:r>
            <a:endParaRPr b="1" sz="1500">
              <a:solidFill>
                <a:schemeClr val="lt1"/>
              </a:solidFill>
            </a:endParaRPr>
          </a:p>
        </p:txBody>
      </p:sp>
      <p:sp>
        <p:nvSpPr>
          <p:cNvPr id="532" name="Google Shape;532;p88"/>
          <p:cNvSpPr/>
          <p:nvPr/>
        </p:nvSpPr>
        <p:spPr>
          <a:xfrm>
            <a:off x="685800" y="4800600"/>
            <a:ext cx="1371600" cy="39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FFFFFF"/>
                </a:solidFill>
              </a:rPr>
              <a:t>R</a:t>
            </a:r>
            <a:endParaRPr b="1" sz="2400" strike="noStrike">
              <a:solidFill>
                <a:srgbClr val="FFFFFF"/>
              </a:solidFill>
              <a:latin typeface="Arial"/>
              <a:ea typeface="Arial"/>
              <a:cs typeface="Arial"/>
              <a:sym typeface="Arial"/>
            </a:endParaRPr>
          </a:p>
        </p:txBody>
      </p:sp>
      <p:sp>
        <p:nvSpPr>
          <p:cNvPr id="533" name="Google Shape;533;p88"/>
          <p:cNvSpPr/>
          <p:nvPr/>
        </p:nvSpPr>
        <p:spPr>
          <a:xfrm>
            <a:off x="5486400" y="4800600"/>
            <a:ext cx="1828800" cy="39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strike="noStrike">
                <a:solidFill>
                  <a:srgbClr val="FFFFFF"/>
                </a:solidFill>
                <a:latin typeface="Arial"/>
                <a:ea typeface="Arial"/>
                <a:cs typeface="Arial"/>
                <a:sym typeface="Arial"/>
              </a:rPr>
              <a:t>Python</a:t>
            </a:r>
            <a:endParaRPr b="1" sz="2400" strike="noStrike">
              <a:solidFill>
                <a:srgbClr val="FFFFFF"/>
              </a:solidFill>
              <a:latin typeface="Arial"/>
              <a:ea typeface="Arial"/>
              <a:cs typeface="Arial"/>
              <a:sym typeface="Arial"/>
            </a:endParaRPr>
          </a:p>
        </p:txBody>
      </p:sp>
      <p:sp>
        <p:nvSpPr>
          <p:cNvPr id="534" name="Google Shape;534;p88"/>
          <p:cNvSpPr txBox="1"/>
          <p:nvPr/>
        </p:nvSpPr>
        <p:spPr>
          <a:xfrm>
            <a:off x="1226677" y="901800"/>
            <a:ext cx="7964100" cy="46980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US" sz="1800"/>
              <a:t>Objective: Create a function which tells if a number is odd or even  </a:t>
            </a:r>
            <a:endParaRPr b="0" sz="1800"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nvSpPr>
        <p:spPr>
          <a:xfrm>
            <a:off x="685800" y="1371600"/>
            <a:ext cx="4343400" cy="3886200"/>
          </a:xfrm>
          <a:prstGeom prst="rect">
            <a:avLst/>
          </a:prstGeom>
          <a:solidFill>
            <a:srgbClr val="000000"/>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500">
                <a:solidFill>
                  <a:srgbClr val="81D41A"/>
                </a:solidFill>
              </a:rPr>
              <a:t>#</a:t>
            </a:r>
            <a:r>
              <a:rPr b="1" lang="en-US" sz="1500" strike="noStrike">
                <a:solidFill>
                  <a:srgbClr val="81D41A"/>
                </a:solidFill>
                <a:latin typeface="Arial"/>
                <a:ea typeface="Arial"/>
                <a:cs typeface="Arial"/>
                <a:sym typeface="Arial"/>
              </a:rPr>
              <a:t> Create a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a:solidFill>
                  <a:schemeClr val="lt1"/>
                </a:solidFill>
              </a:rPr>
              <a:t>evenodd</a:t>
            </a:r>
            <a:r>
              <a:rPr b="1" lang="en-US" sz="1500" strike="noStrike">
                <a:solidFill>
                  <a:srgbClr val="FFFFFF"/>
                </a:solidFill>
                <a:latin typeface="Arial"/>
                <a:ea typeface="Arial"/>
                <a:cs typeface="Arial"/>
                <a:sym typeface="Arial"/>
              </a:rPr>
              <a:t> = </a:t>
            </a:r>
            <a:r>
              <a:rPr b="1" lang="en-US" sz="1500">
                <a:solidFill>
                  <a:srgbClr val="1E90FF"/>
                </a:solidFill>
              </a:rPr>
              <a:t>f</a:t>
            </a:r>
            <a:r>
              <a:rPr b="1" lang="en-US" sz="1500" strike="noStrike">
                <a:solidFill>
                  <a:srgbClr val="1E90FF"/>
                </a:solidFill>
                <a:latin typeface="Arial"/>
                <a:ea typeface="Arial"/>
                <a:cs typeface="Arial"/>
                <a:sym typeface="Arial"/>
              </a:rPr>
              <a:t>unction</a:t>
            </a:r>
            <a:r>
              <a:rPr b="1" lang="en-US" sz="1500" strike="noStrike">
                <a:solidFill>
                  <a:srgbClr val="FFFFFF"/>
                </a:solidFill>
                <a:latin typeface="Arial"/>
                <a:ea typeface="Arial"/>
                <a:cs typeface="Arial"/>
                <a:sym typeface="Arial"/>
              </a:rPr>
              <a:t>(x) </a:t>
            </a:r>
            <a:endParaRPr b="1" sz="15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457200" lvl="0" marL="0" marR="0" rtl="0" algn="l">
              <a:lnSpc>
                <a:spcPct val="100000"/>
              </a:lnSpc>
              <a:spcBef>
                <a:spcPts val="0"/>
              </a:spcBef>
              <a:spcAft>
                <a:spcPts val="0"/>
              </a:spcAft>
              <a:buNone/>
            </a:pPr>
            <a:r>
              <a:rPr b="1" lang="en-US" sz="1500">
                <a:solidFill>
                  <a:srgbClr val="9900FF"/>
                </a:solidFill>
              </a:rPr>
              <a:t>if</a:t>
            </a:r>
            <a:r>
              <a:rPr b="1" lang="en-US" sz="1500">
                <a:solidFill>
                  <a:srgbClr val="FFFFFF"/>
                </a:solidFill>
              </a:rPr>
              <a:t> (x %% 2 == 0)</a:t>
            </a:r>
            <a:endParaRPr b="1" sz="1500">
              <a:solidFill>
                <a:srgbClr val="FFFFFF"/>
              </a:solidFill>
            </a:endParaRPr>
          </a:p>
          <a:p>
            <a:pPr indent="457200" lvl="0" marL="457200" marR="0" rtl="0" algn="l">
              <a:lnSpc>
                <a:spcPct val="100000"/>
              </a:lnSpc>
              <a:spcBef>
                <a:spcPts val="0"/>
              </a:spcBef>
              <a:spcAft>
                <a:spcPts val="0"/>
              </a:spcAft>
              <a:buNone/>
            </a:pPr>
            <a:r>
              <a:rPr b="1" lang="en-US" sz="1500">
                <a:solidFill>
                  <a:schemeClr val="lt1"/>
                </a:solidFill>
              </a:rPr>
              <a:t>return</a:t>
            </a:r>
            <a:r>
              <a:rPr b="1" lang="en-US" sz="1500">
                <a:solidFill>
                  <a:srgbClr val="CD5C5C"/>
                </a:solidFill>
              </a:rPr>
              <a:t>(“even!”)</a:t>
            </a:r>
            <a:endParaRPr b="1" sz="1500">
              <a:solidFill>
                <a:srgbClr val="CD5C5C"/>
              </a:solidFill>
            </a:endParaRPr>
          </a:p>
          <a:p>
            <a:pPr indent="457200" lvl="0" marL="0" marR="0" rtl="0" algn="l">
              <a:lnSpc>
                <a:spcPct val="100000"/>
              </a:lnSpc>
              <a:spcBef>
                <a:spcPts val="0"/>
              </a:spcBef>
              <a:spcAft>
                <a:spcPts val="0"/>
              </a:spcAft>
              <a:buNone/>
            </a:pPr>
            <a:r>
              <a:rPr b="1" lang="en-US" sz="1500">
                <a:solidFill>
                  <a:srgbClr val="9900FF"/>
                </a:solidFill>
              </a:rPr>
              <a:t>else</a:t>
            </a:r>
            <a:endParaRPr b="1" sz="1500">
              <a:solidFill>
                <a:srgbClr val="9900FF"/>
              </a:solidFill>
            </a:endParaRPr>
          </a:p>
          <a:p>
            <a:pPr indent="457200" lvl="0" marL="457200" marR="0" rtl="0" algn="l">
              <a:lnSpc>
                <a:spcPct val="100000"/>
              </a:lnSpc>
              <a:spcBef>
                <a:spcPts val="0"/>
              </a:spcBef>
              <a:spcAft>
                <a:spcPts val="0"/>
              </a:spcAft>
              <a:buNone/>
            </a:pPr>
            <a:r>
              <a:rPr b="1" lang="en-US" sz="1500">
                <a:solidFill>
                  <a:schemeClr val="lt1"/>
                </a:solidFill>
              </a:rPr>
              <a:t>return</a:t>
            </a:r>
            <a:r>
              <a:rPr b="1" lang="en-US" sz="1500">
                <a:solidFill>
                  <a:srgbClr val="CD5C5C"/>
                </a:solidFill>
              </a:rPr>
              <a:t>(“odd¡”)</a:t>
            </a: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1" sz="1500">
              <a:solidFill>
                <a:srgbClr val="FFFFFF"/>
              </a:solidFill>
            </a:endParaRPr>
          </a:p>
          <a:p>
            <a:pPr indent="0" lvl="0" marL="0" marR="0" rtl="0" algn="l">
              <a:lnSpc>
                <a:spcPct val="100000"/>
              </a:lnSpc>
              <a:spcBef>
                <a:spcPts val="0"/>
              </a:spcBef>
              <a:spcAft>
                <a:spcPts val="0"/>
              </a:spcAft>
              <a:buNone/>
            </a:pPr>
            <a:r>
              <a:rPr b="1" lang="en-US" sz="1500">
                <a:solidFill>
                  <a:srgbClr val="81D41A"/>
                </a:solidFill>
              </a:rPr>
              <a:t>#</a:t>
            </a:r>
            <a:r>
              <a:rPr b="1" lang="en-US" sz="1500" strike="noStrike">
                <a:solidFill>
                  <a:srgbClr val="81D41A"/>
                </a:solidFill>
                <a:latin typeface="Arial"/>
                <a:ea typeface="Arial"/>
                <a:cs typeface="Arial"/>
                <a:sym typeface="Arial"/>
              </a:rPr>
              <a:t> </a:t>
            </a:r>
            <a:r>
              <a:rPr b="1" lang="en-US" sz="1500">
                <a:solidFill>
                  <a:srgbClr val="81D41A"/>
                </a:solidFill>
              </a:rPr>
              <a:t>C</a:t>
            </a:r>
            <a:r>
              <a:rPr b="1" lang="en-US" sz="1500" strike="noStrike">
                <a:solidFill>
                  <a:srgbClr val="81D41A"/>
                </a:solidFill>
                <a:latin typeface="Arial"/>
                <a:ea typeface="Arial"/>
                <a:cs typeface="Arial"/>
                <a:sym typeface="Arial"/>
              </a:rPr>
              <a:t>all the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a:solidFill>
                  <a:srgbClr val="FFFFFF"/>
                </a:solidFill>
              </a:rPr>
              <a:t>print(</a:t>
            </a:r>
            <a:r>
              <a:rPr b="1" lang="en-US" sz="1500">
                <a:solidFill>
                  <a:srgbClr val="1E90FF"/>
                </a:solidFill>
              </a:rPr>
              <a:t>evenodd</a:t>
            </a:r>
            <a:r>
              <a:rPr b="1" lang="en-US" sz="1500">
                <a:solidFill>
                  <a:srgbClr val="FFFFFF"/>
                </a:solidFill>
              </a:rPr>
              <a:t>)(</a:t>
            </a:r>
            <a:r>
              <a:rPr b="1" lang="en-US" sz="1500">
                <a:solidFill>
                  <a:schemeClr val="lt1"/>
                </a:solidFill>
              </a:rPr>
              <a:t>4</a:t>
            </a:r>
            <a:r>
              <a:rPr b="1" lang="en-US" sz="1500">
                <a:solidFill>
                  <a:srgbClr val="FFFFFF"/>
                </a:solidFill>
              </a:rPr>
              <a:t>))</a:t>
            </a:r>
            <a:r>
              <a:rPr b="1" lang="en-US" sz="1500" strike="noStrike">
                <a:solidFill>
                  <a:srgbClr val="FFFFFF"/>
                </a:solidFill>
                <a:latin typeface="Arial"/>
                <a:ea typeface="Arial"/>
                <a:cs typeface="Arial"/>
                <a:sym typeface="Arial"/>
              </a:rPr>
              <a:t> </a:t>
            </a:r>
            <a:r>
              <a:rPr b="1" lang="en-US" sz="1500">
                <a:solidFill>
                  <a:srgbClr val="FFFFFF"/>
                </a:solidFil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a:solidFill>
                  <a:srgbClr val="81D41A"/>
                </a:solidFill>
              </a:rPr>
              <a:t>#</a:t>
            </a:r>
            <a:r>
              <a:rPr b="1" lang="en-US" sz="1500" strike="noStrike">
                <a:solidFill>
                  <a:srgbClr val="81D41A"/>
                </a:solidFill>
                <a:latin typeface="Arial"/>
                <a:ea typeface="Arial"/>
                <a:cs typeface="Arial"/>
                <a:sym typeface="Arial"/>
              </a:rPr>
              <a:t> Outputs</a:t>
            </a:r>
            <a:endParaRPr b="1" sz="1500" strike="noStrike">
              <a:solidFill>
                <a:srgbClr val="81D41A"/>
              </a:solidFill>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chemeClr val="lt1"/>
                </a:solidFill>
                <a:latin typeface="Arial"/>
                <a:ea typeface="Arial"/>
                <a:cs typeface="Arial"/>
                <a:sym typeface="Arial"/>
              </a:rPr>
              <a:t>"</a:t>
            </a:r>
            <a:r>
              <a:rPr b="1" lang="en-US" sz="1500">
                <a:solidFill>
                  <a:schemeClr val="lt1"/>
                </a:solidFill>
              </a:rPr>
              <a:t>even</a:t>
            </a:r>
            <a:r>
              <a:rPr b="1" lang="en-US" sz="1500" strike="noStrike">
                <a:solidFill>
                  <a:schemeClr val="lt1"/>
                </a:solidFill>
                <a:latin typeface="Arial"/>
                <a:ea typeface="Arial"/>
                <a:cs typeface="Arial"/>
                <a:sym typeface="Arial"/>
              </a:rPr>
              <a:t>!"</a:t>
            </a:r>
            <a:endParaRPr b="1" sz="1500"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sz="1500">
              <a:solidFill>
                <a:srgbClr val="81D41A"/>
              </a:solidFill>
            </a:endParaRPr>
          </a:p>
        </p:txBody>
      </p:sp>
      <p:sp>
        <p:nvSpPr>
          <p:cNvPr id="540" name="Google Shape;540;p89"/>
          <p:cNvSpPr txBox="1"/>
          <p:nvPr/>
        </p:nvSpPr>
        <p:spPr>
          <a:xfrm>
            <a:off x="455040" y="228960"/>
            <a:ext cx="5259900" cy="78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4000" u="sng"/>
              <a:t>R and </a:t>
            </a:r>
            <a:r>
              <a:rPr b="1" lang="en-US" sz="4000" u="sng" strike="noStrike">
                <a:latin typeface="Arial"/>
                <a:ea typeface="Arial"/>
                <a:cs typeface="Arial"/>
                <a:sym typeface="Arial"/>
              </a:rPr>
              <a:t>Python</a:t>
            </a:r>
            <a:endParaRPr b="0" sz="4000" strike="noStrike">
              <a:latin typeface="Arial"/>
              <a:ea typeface="Arial"/>
              <a:cs typeface="Arial"/>
              <a:sym typeface="Arial"/>
            </a:endParaRPr>
          </a:p>
        </p:txBody>
      </p:sp>
      <p:sp>
        <p:nvSpPr>
          <p:cNvPr id="541" name="Google Shape;541;p89"/>
          <p:cNvSpPr txBox="1"/>
          <p:nvPr/>
        </p:nvSpPr>
        <p:spPr>
          <a:xfrm>
            <a:off x="5486400" y="1371600"/>
            <a:ext cx="4343400" cy="3886200"/>
          </a:xfrm>
          <a:prstGeom prst="rect">
            <a:avLst/>
          </a:prstGeom>
          <a:solidFill>
            <a:srgbClr val="000000"/>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500" strike="noStrike">
                <a:solidFill>
                  <a:srgbClr val="81D41A"/>
                </a:solidFill>
              </a:rPr>
              <a:t>#Create a function</a:t>
            </a:r>
            <a:endParaRPr b="1" sz="1500" strike="noStrike"/>
          </a:p>
          <a:p>
            <a:pPr indent="0" lvl="0" marL="0" rtl="0" algn="l">
              <a:lnSpc>
                <a:spcPct val="135714"/>
              </a:lnSpc>
              <a:spcBef>
                <a:spcPts val="0"/>
              </a:spcBef>
              <a:spcAft>
                <a:spcPts val="0"/>
              </a:spcAft>
              <a:buSzPts val="1100"/>
              <a:buNone/>
            </a:pPr>
            <a:r>
              <a:rPr b="1" lang="en-US" sz="1500">
                <a:solidFill>
                  <a:srgbClr val="1E90FF"/>
                </a:solidFill>
              </a:rPr>
              <a:t>def</a:t>
            </a:r>
            <a:r>
              <a:rPr b="1" lang="en-US" sz="1500">
                <a:solidFill>
                  <a:srgbClr val="D4D4D4"/>
                </a:solidFill>
              </a:rPr>
              <a:t> </a:t>
            </a:r>
            <a:r>
              <a:rPr b="1" lang="en-US" sz="1500">
                <a:solidFill>
                  <a:srgbClr val="DCDCAA"/>
                </a:solidFill>
              </a:rPr>
              <a:t>evenodd</a:t>
            </a:r>
            <a:r>
              <a:rPr b="1" lang="en-US" sz="1500">
                <a:solidFill>
                  <a:srgbClr val="D4D4D4"/>
                </a:solidFill>
              </a:rPr>
              <a:t>(</a:t>
            </a:r>
            <a:r>
              <a:rPr b="1" lang="en-US" sz="1500">
                <a:solidFill>
                  <a:srgbClr val="9CDCFE"/>
                </a:solidFill>
              </a:rPr>
              <a:t>x</a:t>
            </a:r>
            <a:r>
              <a:rPr b="1" lang="en-US" sz="1500">
                <a:solidFill>
                  <a:srgbClr val="D4D4D4"/>
                </a:solidFill>
              </a:rPr>
              <a:t>):</a:t>
            </a:r>
            <a:endParaRPr b="1" sz="1500">
              <a:solidFill>
                <a:srgbClr val="D4D4D4"/>
              </a:solidFill>
            </a:endParaRPr>
          </a:p>
          <a:p>
            <a:pPr indent="457200" lvl="0" marL="0" rtl="0" algn="l">
              <a:lnSpc>
                <a:spcPct val="135714"/>
              </a:lnSpc>
              <a:spcBef>
                <a:spcPts val="0"/>
              </a:spcBef>
              <a:spcAft>
                <a:spcPts val="0"/>
              </a:spcAft>
              <a:buSzPts val="1100"/>
              <a:buNone/>
            </a:pPr>
            <a:r>
              <a:rPr b="1" lang="en-US" sz="1500">
                <a:solidFill>
                  <a:srgbClr val="D4D4D4"/>
                </a:solidFill>
              </a:rPr>
              <a:t> </a:t>
            </a:r>
            <a:r>
              <a:rPr b="1" lang="en-US" sz="1500">
                <a:solidFill>
                  <a:srgbClr val="9900FF"/>
                </a:solidFill>
              </a:rPr>
              <a:t>if</a:t>
            </a:r>
            <a:r>
              <a:rPr b="1" lang="en-US" sz="1500">
                <a:solidFill>
                  <a:srgbClr val="D4D4D4"/>
                </a:solidFill>
              </a:rPr>
              <a:t> </a:t>
            </a:r>
            <a:r>
              <a:rPr b="1" lang="en-US" sz="1500">
                <a:solidFill>
                  <a:srgbClr val="9CDCFE"/>
                </a:solidFill>
              </a:rPr>
              <a:t>x</a:t>
            </a:r>
            <a:r>
              <a:rPr b="1" lang="en-US" sz="1500">
                <a:solidFill>
                  <a:srgbClr val="D4D4D4"/>
                </a:solidFill>
              </a:rPr>
              <a:t>%</a:t>
            </a:r>
            <a:r>
              <a:rPr b="1" lang="en-US" sz="1500">
                <a:solidFill>
                  <a:srgbClr val="B5CEA8"/>
                </a:solidFill>
              </a:rPr>
              <a:t>2</a:t>
            </a:r>
            <a:r>
              <a:rPr b="1" lang="en-US" sz="1500">
                <a:solidFill>
                  <a:srgbClr val="D4D4D4"/>
                </a:solidFill>
              </a:rPr>
              <a:t> == </a:t>
            </a:r>
            <a:r>
              <a:rPr b="1" lang="en-US" sz="1500">
                <a:solidFill>
                  <a:srgbClr val="B5CEA8"/>
                </a:solidFill>
              </a:rPr>
              <a:t>0</a:t>
            </a:r>
            <a:r>
              <a:rPr b="1" lang="en-US" sz="1500">
                <a:solidFill>
                  <a:srgbClr val="D4D4D4"/>
                </a:solidFill>
              </a:rPr>
              <a:t>:</a:t>
            </a:r>
            <a:endParaRPr b="1" sz="1500">
              <a:solidFill>
                <a:srgbClr val="D4D4D4"/>
              </a:solidFill>
            </a:endParaRPr>
          </a:p>
          <a:p>
            <a:pPr indent="0" lvl="0" marL="0" rtl="0" algn="l">
              <a:lnSpc>
                <a:spcPct val="135714"/>
              </a:lnSpc>
              <a:spcBef>
                <a:spcPts val="0"/>
              </a:spcBef>
              <a:spcAft>
                <a:spcPts val="0"/>
              </a:spcAft>
              <a:buSzPts val="1100"/>
              <a:buNone/>
            </a:pPr>
            <a:r>
              <a:rPr b="1" lang="en-US" sz="1500">
                <a:solidFill>
                  <a:srgbClr val="D4D4D4"/>
                </a:solidFill>
              </a:rPr>
              <a:t>   		</a:t>
            </a:r>
            <a:r>
              <a:rPr b="1" lang="en-US" sz="1500">
                <a:solidFill>
                  <a:srgbClr val="DCDCAA"/>
                </a:solidFill>
              </a:rPr>
              <a:t>print</a:t>
            </a:r>
            <a:r>
              <a:rPr b="1" lang="en-US" sz="1500">
                <a:solidFill>
                  <a:srgbClr val="D4D4D4"/>
                </a:solidFill>
              </a:rPr>
              <a:t>(</a:t>
            </a:r>
            <a:r>
              <a:rPr b="1" lang="en-US" sz="1500">
                <a:solidFill>
                  <a:srgbClr val="CD5C5C"/>
                </a:solidFill>
              </a:rPr>
              <a:t>"even!"</a:t>
            </a:r>
            <a:r>
              <a:rPr b="1" lang="en-US" sz="1500">
                <a:solidFill>
                  <a:srgbClr val="D4D4D4"/>
                </a:solidFill>
              </a:rPr>
              <a:t>)</a:t>
            </a:r>
            <a:endParaRPr b="1" sz="1500">
              <a:solidFill>
                <a:srgbClr val="D4D4D4"/>
              </a:solidFill>
            </a:endParaRPr>
          </a:p>
          <a:p>
            <a:pPr indent="0" lvl="0" marL="0" rtl="0" algn="l">
              <a:lnSpc>
                <a:spcPct val="135714"/>
              </a:lnSpc>
              <a:spcBef>
                <a:spcPts val="0"/>
              </a:spcBef>
              <a:spcAft>
                <a:spcPts val="0"/>
              </a:spcAft>
              <a:buSzPts val="1100"/>
              <a:buNone/>
            </a:pPr>
            <a:r>
              <a:rPr b="1" lang="en-US" sz="1500">
                <a:solidFill>
                  <a:srgbClr val="D4D4D4"/>
                </a:solidFill>
              </a:rPr>
              <a:t> 	</a:t>
            </a:r>
            <a:r>
              <a:rPr b="1" lang="en-US" sz="1500">
                <a:solidFill>
                  <a:srgbClr val="9900FF"/>
                </a:solidFill>
              </a:rPr>
              <a:t>else:</a:t>
            </a:r>
            <a:endParaRPr b="1" sz="1500">
              <a:solidFill>
                <a:srgbClr val="9900FF"/>
              </a:solidFill>
            </a:endParaRPr>
          </a:p>
          <a:p>
            <a:pPr indent="0" lvl="0" marL="0" rtl="0" algn="l">
              <a:lnSpc>
                <a:spcPct val="135714"/>
              </a:lnSpc>
              <a:spcBef>
                <a:spcPts val="0"/>
              </a:spcBef>
              <a:spcAft>
                <a:spcPts val="0"/>
              </a:spcAft>
              <a:buSzPts val="1100"/>
              <a:buNone/>
            </a:pPr>
            <a:r>
              <a:rPr b="1" lang="en-US" sz="1500">
                <a:solidFill>
                  <a:srgbClr val="D4D4D4"/>
                </a:solidFill>
              </a:rPr>
              <a:t>   		</a:t>
            </a:r>
            <a:r>
              <a:rPr b="1" lang="en-US" sz="1500">
                <a:solidFill>
                  <a:srgbClr val="DCDCAA"/>
                </a:solidFill>
              </a:rPr>
              <a:t>print</a:t>
            </a:r>
            <a:r>
              <a:rPr b="1" lang="en-US" sz="1500">
                <a:solidFill>
                  <a:srgbClr val="D4D4D4"/>
                </a:solidFill>
              </a:rPr>
              <a:t>(</a:t>
            </a:r>
            <a:r>
              <a:rPr b="1" lang="en-US" sz="1500">
                <a:solidFill>
                  <a:srgbClr val="CD5C5C"/>
                </a:solidFill>
              </a:rPr>
              <a:t>"odd¡"</a:t>
            </a:r>
            <a:r>
              <a:rPr b="1" lang="en-US" sz="1500">
                <a:solidFill>
                  <a:srgbClr val="D4D4D4"/>
                </a:solidFill>
              </a:rPr>
              <a:t>)</a:t>
            </a:r>
            <a:endParaRPr b="1" sz="1500">
              <a:solidFill>
                <a:srgbClr val="D4D4D4"/>
              </a:solidFil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#Call the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a:solidFill>
                  <a:srgbClr val="FFFFFF"/>
                </a:solidFill>
              </a:rPr>
              <a:t>evenodd</a:t>
            </a:r>
            <a:r>
              <a:rPr b="1" lang="en-US" sz="1500" strike="noStrike">
                <a:solidFill>
                  <a:srgbClr val="FFFFFF"/>
                </a:solidFill>
                <a:latin typeface="Arial"/>
                <a:ea typeface="Arial"/>
                <a:cs typeface="Arial"/>
                <a:sym typeface="Arial"/>
              </a:rPr>
              <a:t>(</a:t>
            </a:r>
            <a:r>
              <a:rPr b="1" lang="en-US" sz="1500" strike="noStrike">
                <a:solidFill>
                  <a:schemeClr val="lt1"/>
                </a:solidFill>
                <a:latin typeface="Arial"/>
                <a:ea typeface="Arial"/>
                <a:cs typeface="Arial"/>
                <a:sym typeface="Arial"/>
              </a:rPr>
              <a:t>4</a:t>
            </a: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#Outputs </a:t>
            </a:r>
            <a:endParaRPr b="1" sz="1500">
              <a:solidFill>
                <a:srgbClr val="81D41A"/>
              </a:solidFill>
            </a:endParaRPr>
          </a:p>
          <a:p>
            <a:pPr indent="0" lvl="0" marL="0" marR="0" rtl="0" algn="l">
              <a:lnSpc>
                <a:spcPct val="100000"/>
              </a:lnSpc>
              <a:spcBef>
                <a:spcPts val="0"/>
              </a:spcBef>
              <a:spcAft>
                <a:spcPts val="0"/>
              </a:spcAft>
              <a:buNone/>
            </a:pPr>
            <a:r>
              <a:rPr b="1" lang="en-US" sz="1500">
                <a:solidFill>
                  <a:schemeClr val="lt1"/>
                </a:solidFill>
              </a:rPr>
              <a:t>“even!”</a:t>
            </a:r>
            <a:endParaRPr b="1" sz="1500">
              <a:solidFill>
                <a:schemeClr val="lt1"/>
              </a:solidFill>
            </a:endParaRPr>
          </a:p>
        </p:txBody>
      </p:sp>
      <p:sp>
        <p:nvSpPr>
          <p:cNvPr id="542" name="Google Shape;542;p89"/>
          <p:cNvSpPr/>
          <p:nvPr/>
        </p:nvSpPr>
        <p:spPr>
          <a:xfrm>
            <a:off x="685800" y="4800600"/>
            <a:ext cx="1371600" cy="39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FFFFFF"/>
                </a:solidFill>
              </a:rPr>
              <a:t>R</a:t>
            </a:r>
            <a:endParaRPr b="1" sz="2400" strike="noStrike">
              <a:solidFill>
                <a:srgbClr val="FFFFFF"/>
              </a:solidFill>
              <a:latin typeface="Arial"/>
              <a:ea typeface="Arial"/>
              <a:cs typeface="Arial"/>
              <a:sym typeface="Arial"/>
            </a:endParaRPr>
          </a:p>
        </p:txBody>
      </p:sp>
      <p:sp>
        <p:nvSpPr>
          <p:cNvPr id="543" name="Google Shape;543;p89"/>
          <p:cNvSpPr/>
          <p:nvPr/>
        </p:nvSpPr>
        <p:spPr>
          <a:xfrm>
            <a:off x="5486400" y="4800600"/>
            <a:ext cx="1828800" cy="39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strike="noStrike">
                <a:solidFill>
                  <a:srgbClr val="FFFFFF"/>
                </a:solidFill>
                <a:latin typeface="Arial"/>
                <a:ea typeface="Arial"/>
                <a:cs typeface="Arial"/>
                <a:sym typeface="Arial"/>
              </a:rPr>
              <a:t>Python</a:t>
            </a:r>
            <a:endParaRPr b="1" sz="2400" strike="noStrike">
              <a:solidFill>
                <a:srgbClr val="FFFFFF"/>
              </a:solidFill>
              <a:latin typeface="Arial"/>
              <a:ea typeface="Arial"/>
              <a:cs typeface="Arial"/>
              <a:sym typeface="Arial"/>
            </a:endParaRPr>
          </a:p>
        </p:txBody>
      </p:sp>
      <p:sp>
        <p:nvSpPr>
          <p:cNvPr id="544" name="Google Shape;544;p89"/>
          <p:cNvSpPr txBox="1"/>
          <p:nvPr/>
        </p:nvSpPr>
        <p:spPr>
          <a:xfrm>
            <a:off x="1226677" y="901800"/>
            <a:ext cx="7964100" cy="46980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US" sz="1800"/>
              <a:t>Objective: Create a function which tells if a number is odd or even  </a:t>
            </a:r>
            <a:endParaRPr b="0" sz="1800"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0"/>
          <p:cNvSpPr txBox="1"/>
          <p:nvPr/>
        </p:nvSpPr>
        <p:spPr>
          <a:xfrm>
            <a:off x="457200" y="169200"/>
            <a:ext cx="5259960" cy="78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4000" u="sng" strike="noStrike">
                <a:latin typeface="Arial"/>
                <a:ea typeface="Arial"/>
                <a:cs typeface="Arial"/>
                <a:sym typeface="Arial"/>
              </a:rPr>
              <a:t>Python Dive</a:t>
            </a:r>
            <a:endParaRPr b="0" sz="4000" strike="noStrike">
              <a:latin typeface="Arial"/>
              <a:ea typeface="Arial"/>
              <a:cs typeface="Arial"/>
              <a:sym typeface="Arial"/>
            </a:endParaRPr>
          </a:p>
        </p:txBody>
      </p:sp>
      <p:sp>
        <p:nvSpPr>
          <p:cNvPr id="550" name="Google Shape;550;p90"/>
          <p:cNvSpPr txBox="1"/>
          <p:nvPr/>
        </p:nvSpPr>
        <p:spPr>
          <a:xfrm>
            <a:off x="522400" y="1467700"/>
            <a:ext cx="4441500" cy="4014300"/>
          </a:xfrm>
          <a:prstGeom prst="rect">
            <a:avLst/>
          </a:prstGeom>
          <a:solidFill>
            <a:srgbClr val="000000"/>
          </a:solid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#Create a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1E90FF"/>
                </a:solidFill>
                <a:latin typeface="Arial"/>
                <a:ea typeface="Arial"/>
                <a:cs typeface="Arial"/>
                <a:sym typeface="Arial"/>
              </a:rPr>
              <a:t>def</a:t>
            </a:r>
            <a:r>
              <a:rPr b="1" lang="en-US" sz="1500" strike="noStrike">
                <a:solidFill>
                  <a:srgbClr val="FFFFFF"/>
                </a:solidFill>
                <a:latin typeface="Arial"/>
                <a:ea typeface="Arial"/>
                <a:cs typeface="Arial"/>
                <a:sym typeface="Arial"/>
              </a:rPr>
              <a:t> my_function(fname):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  </a:t>
            </a:r>
            <a:r>
              <a:rPr b="1" lang="en-US" sz="1500" strike="noStrike">
                <a:solidFill>
                  <a:srgbClr val="1E90FF"/>
                </a:solidFill>
                <a:latin typeface="Arial"/>
                <a:ea typeface="Arial"/>
                <a:cs typeface="Arial"/>
                <a:sym typeface="Arial"/>
              </a:rPr>
              <a:t>print</a:t>
            </a:r>
            <a:r>
              <a:rPr b="1" lang="en-US" sz="1500" strike="noStrike">
                <a:solidFill>
                  <a:srgbClr val="FFFFFF"/>
                </a:solidFill>
                <a:latin typeface="Arial"/>
                <a:ea typeface="Arial"/>
                <a:cs typeface="Arial"/>
                <a:sym typeface="Arial"/>
              </a:rPr>
              <a:t>(</a:t>
            </a:r>
            <a:r>
              <a:rPr b="1" lang="en-US" sz="1500" strike="noStrike">
                <a:solidFill>
                  <a:srgbClr val="CD5C5C"/>
                </a:solidFill>
                <a:latin typeface="Arial"/>
                <a:ea typeface="Arial"/>
                <a:cs typeface="Arial"/>
                <a:sym typeface="Arial"/>
              </a:rPr>
              <a:t>"Hello from a function called: ", </a:t>
            </a:r>
            <a:r>
              <a:rPr b="1" lang="en-US" sz="1500" strike="noStrike">
                <a:solidFill>
                  <a:srgbClr val="FFFFFF"/>
                </a:solidFill>
                <a:latin typeface="Arial"/>
                <a:ea typeface="Arial"/>
                <a:cs typeface="Arial"/>
                <a:sym typeface="Arial"/>
              </a:rPr>
              <a:t>fname)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#Call the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my_function(“my first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#Outputs </a:t>
            </a:r>
            <a:endParaRPr b="1" sz="1500" strike="noStrike">
              <a:solidFill>
                <a:srgbClr val="81D41A"/>
              </a:solidFill>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chemeClr val="lt1"/>
                </a:solidFill>
                <a:latin typeface="Arial"/>
                <a:ea typeface="Arial"/>
                <a:cs typeface="Arial"/>
                <a:sym typeface="Arial"/>
              </a:rPr>
              <a:t>“Hello from a function called: my first function”</a:t>
            </a:r>
            <a:endParaRPr b="1" sz="1500" strike="noStrike">
              <a:solidFill>
                <a:schemeClr val="lt1"/>
              </a:solidFil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p:txBody>
      </p:sp>
      <p:sp>
        <p:nvSpPr>
          <p:cNvPr id="551" name="Google Shape;551;p90"/>
          <p:cNvSpPr/>
          <p:nvPr/>
        </p:nvSpPr>
        <p:spPr>
          <a:xfrm>
            <a:off x="457200" y="1656250"/>
            <a:ext cx="4441500" cy="73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US" sz="2400" strike="noStrike">
                <a:solidFill>
                  <a:srgbClr val="FFFFFF"/>
                </a:solidFill>
                <a:latin typeface="Arial"/>
                <a:ea typeface="Arial"/>
                <a:cs typeface="Arial"/>
                <a:sym typeface="Arial"/>
              </a:rPr>
              <a:t>Arguments get a value when called </a:t>
            </a:r>
            <a:endParaRPr b="1" sz="2400" strike="noStrike">
              <a:solidFill>
                <a:srgbClr val="FFFFFF"/>
              </a:solidFill>
              <a:latin typeface="Arial"/>
              <a:ea typeface="Arial"/>
              <a:cs typeface="Arial"/>
              <a:sym typeface="Arial"/>
            </a:endParaRPr>
          </a:p>
        </p:txBody>
      </p:sp>
      <p:sp>
        <p:nvSpPr>
          <p:cNvPr id="552" name="Google Shape;552;p90"/>
          <p:cNvSpPr txBox="1"/>
          <p:nvPr/>
        </p:nvSpPr>
        <p:spPr>
          <a:xfrm>
            <a:off x="5384850" y="1468185"/>
            <a:ext cx="4510200" cy="3981300"/>
          </a:xfrm>
          <a:prstGeom prst="rect">
            <a:avLst/>
          </a:prstGeom>
          <a:solidFill>
            <a:srgbClr val="000000"/>
          </a:solid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#Create a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1E90FF"/>
                </a:solidFill>
                <a:latin typeface="Arial"/>
                <a:ea typeface="Arial"/>
                <a:cs typeface="Arial"/>
                <a:sym typeface="Arial"/>
              </a:rPr>
              <a:t>def</a:t>
            </a:r>
            <a:r>
              <a:rPr b="1" lang="en-US" sz="1500" strike="noStrike">
                <a:solidFill>
                  <a:srgbClr val="FFFFFF"/>
                </a:solidFill>
                <a:latin typeface="Arial"/>
                <a:ea typeface="Arial"/>
                <a:cs typeface="Arial"/>
                <a:sym typeface="Arial"/>
              </a:rPr>
              <a:t> my_function(fname, flastname):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  </a:t>
            </a:r>
            <a:r>
              <a:rPr b="1" lang="en-US" sz="1500" strike="noStrike">
                <a:solidFill>
                  <a:srgbClr val="1E90FF"/>
                </a:solidFill>
                <a:latin typeface="Arial"/>
                <a:ea typeface="Arial"/>
                <a:cs typeface="Arial"/>
                <a:sym typeface="Arial"/>
              </a:rPr>
              <a:t>print</a:t>
            </a:r>
            <a:r>
              <a:rPr b="1" lang="en-US" sz="1500" strike="noStrike">
                <a:solidFill>
                  <a:srgbClr val="FFFFFF"/>
                </a:solidFill>
                <a:latin typeface="Arial"/>
                <a:ea typeface="Arial"/>
                <a:cs typeface="Arial"/>
                <a:sym typeface="Arial"/>
              </a:rPr>
              <a:t>(</a:t>
            </a:r>
            <a:r>
              <a:rPr b="1" lang="en-US" sz="1500" strike="noStrike">
                <a:solidFill>
                  <a:srgbClr val="CD5C5C"/>
                </a:solidFill>
                <a:latin typeface="Arial"/>
                <a:ea typeface="Arial"/>
                <a:cs typeface="Arial"/>
                <a:sym typeface="Arial"/>
              </a:rPr>
              <a:t>"Hello from a function called ", </a:t>
            </a:r>
            <a:r>
              <a:rPr b="1" lang="en-US" sz="1500" strike="noStrike">
                <a:solidFill>
                  <a:srgbClr val="FFFFFF"/>
                </a:solidFill>
                <a:latin typeface="Arial"/>
                <a:ea typeface="Arial"/>
                <a:cs typeface="Arial"/>
                <a:sym typeface="Arial"/>
              </a:rPr>
              <a:t>fname, flastname)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#Call the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my_function(“my first function”, “is quite simple”)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#Outputs </a:t>
            </a:r>
            <a:endParaRPr b="1" sz="1500" strike="noStrike">
              <a:solidFill>
                <a:srgbClr val="81D41A"/>
              </a:solidFill>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chemeClr val="lt1"/>
                </a:solidFill>
                <a:latin typeface="Arial"/>
                <a:ea typeface="Arial"/>
                <a:cs typeface="Arial"/>
                <a:sym typeface="Arial"/>
              </a:rPr>
              <a:t>“Hello from a function called: my first function is quite simple”</a:t>
            </a:r>
            <a:endParaRPr b="0" sz="1500"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p:txBody>
      </p:sp>
      <p:sp>
        <p:nvSpPr>
          <p:cNvPr id="553" name="Google Shape;553;p90"/>
          <p:cNvSpPr/>
          <p:nvPr/>
        </p:nvSpPr>
        <p:spPr>
          <a:xfrm>
            <a:off x="5339700" y="1691537"/>
            <a:ext cx="4441500" cy="6597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US" sz="2400" strike="noStrike">
                <a:solidFill>
                  <a:srgbClr val="FFFFFF"/>
                </a:solidFill>
                <a:latin typeface="Arial"/>
                <a:ea typeface="Arial"/>
                <a:cs typeface="Arial"/>
                <a:sym typeface="Arial"/>
              </a:rPr>
              <a:t>...And you can </a:t>
            </a:r>
            <a:r>
              <a:rPr b="1" lang="en-US" sz="2400">
                <a:solidFill>
                  <a:srgbClr val="FFFFFF"/>
                </a:solidFill>
              </a:rPr>
              <a:t>hav</a:t>
            </a:r>
            <a:r>
              <a:rPr b="1" lang="en-US" sz="2400" strike="noStrike">
                <a:solidFill>
                  <a:srgbClr val="FFFFFF"/>
                </a:solidFill>
                <a:latin typeface="Arial"/>
                <a:ea typeface="Arial"/>
                <a:cs typeface="Arial"/>
                <a:sym typeface="Arial"/>
              </a:rPr>
              <a:t>e multiple </a:t>
            </a:r>
            <a:r>
              <a:rPr b="1" lang="en-US" sz="2400">
                <a:solidFill>
                  <a:srgbClr val="FFFFFF"/>
                </a:solidFill>
              </a:rPr>
              <a:t>values</a:t>
            </a:r>
            <a:endParaRPr b="1" sz="2400" strike="noStrike">
              <a:solidFill>
                <a:srgbClr val="FFFFFF"/>
              </a:solidFill>
              <a:latin typeface="Arial"/>
              <a:ea typeface="Arial"/>
              <a:cs typeface="Arial"/>
              <a:sym typeface="Arial"/>
            </a:endParaRPr>
          </a:p>
        </p:txBody>
      </p:sp>
      <p:sp>
        <p:nvSpPr>
          <p:cNvPr id="554" name="Google Shape;554;p90"/>
          <p:cNvSpPr txBox="1"/>
          <p:nvPr/>
        </p:nvSpPr>
        <p:spPr>
          <a:xfrm>
            <a:off x="1313702" y="951475"/>
            <a:ext cx="7964100" cy="4698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None/>
            </a:pPr>
            <a:r>
              <a:rPr b="1" lang="en-US" sz="1800">
                <a:solidFill>
                  <a:schemeClr val="dk1"/>
                </a:solidFill>
              </a:rPr>
              <a:t>Objective: Return a signal for the execution of a function  </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1"/>
          <p:cNvSpPr txBox="1"/>
          <p:nvPr/>
        </p:nvSpPr>
        <p:spPr>
          <a:xfrm>
            <a:off x="476950" y="491200"/>
            <a:ext cx="6710700" cy="5127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a:t>Create a source (function dictionary)</a:t>
            </a:r>
            <a:endParaRPr b="1" sz="2800"/>
          </a:p>
          <a:p>
            <a:pPr indent="0" lvl="0" marL="0" marR="0" rtl="0" algn="l">
              <a:spcBef>
                <a:spcPts val="0"/>
              </a:spcBef>
              <a:spcAft>
                <a:spcPts val="0"/>
              </a:spcAft>
              <a:buNone/>
            </a:pPr>
            <a:r>
              <a:t/>
            </a:r>
            <a:endParaRPr b="1" sz="2800"/>
          </a:p>
          <a:p>
            <a:pPr indent="0" lvl="0" marL="0" marR="0" rtl="0" algn="l">
              <a:spcBef>
                <a:spcPts val="0"/>
              </a:spcBef>
              <a:spcAft>
                <a:spcPts val="0"/>
              </a:spcAft>
              <a:buNone/>
            </a:pPr>
            <a:r>
              <a:t/>
            </a:r>
            <a:endParaRPr b="1" sz="2800"/>
          </a:p>
        </p:txBody>
      </p:sp>
      <p:pic>
        <p:nvPicPr>
          <p:cNvPr id="560" name="Google Shape;560;p91"/>
          <p:cNvPicPr preferRelativeResize="0"/>
          <p:nvPr/>
        </p:nvPicPr>
        <p:blipFill>
          <a:blip r:embed="rId3">
            <a:alphaModFix/>
          </a:blip>
          <a:stretch>
            <a:fillRect/>
          </a:stretch>
        </p:blipFill>
        <p:spPr>
          <a:xfrm>
            <a:off x="3183875" y="2381450"/>
            <a:ext cx="3420350" cy="2621450"/>
          </a:xfrm>
          <a:prstGeom prst="rect">
            <a:avLst/>
          </a:prstGeom>
          <a:noFill/>
          <a:ln>
            <a:noFill/>
          </a:ln>
        </p:spPr>
      </p:pic>
      <p:sp>
        <p:nvSpPr>
          <p:cNvPr id="561" name="Google Shape;561;p91"/>
          <p:cNvSpPr/>
          <p:nvPr/>
        </p:nvSpPr>
        <p:spPr>
          <a:xfrm>
            <a:off x="1960050" y="1436325"/>
            <a:ext cx="6160500" cy="51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Problem:</a:t>
            </a:r>
            <a:r>
              <a:rPr lang="en-US" sz="1800"/>
              <a:t> How automate sum of squares?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2"/>
          <p:cNvSpPr txBox="1"/>
          <p:nvPr/>
        </p:nvSpPr>
        <p:spPr>
          <a:xfrm>
            <a:off x="603650" y="2020028"/>
            <a:ext cx="5979600" cy="163050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None/>
            </a:pPr>
            <a:r>
              <a:rPr b="1" lang="en-US" sz="2800"/>
              <a:t>The thing with creating Python Source…</a:t>
            </a:r>
            <a:endParaRPr b="0" i="0" sz="2800" u="none" cap="none" strike="noStrike">
              <a:latin typeface="Arial"/>
              <a:ea typeface="Arial"/>
              <a:cs typeface="Arial"/>
              <a:sym typeface="Arial"/>
            </a:endParaRPr>
          </a:p>
          <a:p>
            <a:pPr indent="0" lvl="0" marL="0" marR="0" rtl="0" algn="r">
              <a:spcBef>
                <a:spcPts val="0"/>
              </a:spcBef>
              <a:spcAft>
                <a:spcPts val="0"/>
              </a:spcAft>
              <a:buNone/>
            </a:pPr>
            <a:r>
              <a:rPr lang="en-US" sz="2000"/>
              <a:t>And why some people say its and Object Oriented Language</a:t>
            </a:r>
            <a:endParaRPr b="0" i="0" sz="2000" u="none" cap="none" strike="noStrike">
              <a:latin typeface="Arial"/>
              <a:ea typeface="Arial"/>
              <a:cs typeface="Arial"/>
              <a:sym typeface="Arial"/>
            </a:endParaRPr>
          </a:p>
        </p:txBody>
      </p:sp>
      <p:pic>
        <p:nvPicPr>
          <p:cNvPr id="567" name="Google Shape;567;p92"/>
          <p:cNvPicPr preferRelativeResize="0"/>
          <p:nvPr/>
        </p:nvPicPr>
        <p:blipFill>
          <a:blip r:embed="rId3">
            <a:alphaModFix/>
          </a:blip>
          <a:stretch>
            <a:fillRect/>
          </a:stretch>
        </p:blipFill>
        <p:spPr>
          <a:xfrm>
            <a:off x="6752925" y="1869850"/>
            <a:ext cx="2815530" cy="19308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3"/>
          <p:cNvSpPr txBox="1"/>
          <p:nvPr/>
        </p:nvSpPr>
        <p:spPr>
          <a:xfrm>
            <a:off x="3794225" y="2071350"/>
            <a:ext cx="5979600" cy="176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a:t>Its impossible to call a function directly from somewhere outside the main file/code</a:t>
            </a:r>
            <a:endParaRPr b="0" i="0" sz="2800" u="none" cap="none" strike="noStrike">
              <a:latin typeface="Arial"/>
              <a:ea typeface="Arial"/>
              <a:cs typeface="Arial"/>
              <a:sym typeface="Arial"/>
            </a:endParaRPr>
          </a:p>
          <a:p>
            <a:pPr indent="0" lvl="0" marL="0" marR="0" rtl="0" algn="l">
              <a:spcBef>
                <a:spcPts val="0"/>
              </a:spcBef>
              <a:spcAft>
                <a:spcPts val="0"/>
              </a:spcAft>
              <a:buNone/>
            </a:pPr>
            <a:r>
              <a:rPr lang="en-US" sz="2000"/>
              <a:t>Or at least, it ain’t the easy way…</a:t>
            </a:r>
            <a:endParaRPr b="0" i="0" sz="2000" u="none" cap="none" strike="noStrike">
              <a:latin typeface="Arial"/>
              <a:ea typeface="Arial"/>
              <a:cs typeface="Arial"/>
              <a:sym typeface="Arial"/>
            </a:endParaRPr>
          </a:p>
        </p:txBody>
      </p:sp>
      <p:pic>
        <p:nvPicPr>
          <p:cNvPr id="573" name="Google Shape;573;p93"/>
          <p:cNvPicPr preferRelativeResize="0"/>
          <p:nvPr/>
        </p:nvPicPr>
        <p:blipFill>
          <a:blip r:embed="rId3">
            <a:alphaModFix/>
          </a:blip>
          <a:stretch>
            <a:fillRect/>
          </a:stretch>
        </p:blipFill>
        <p:spPr>
          <a:xfrm>
            <a:off x="659875" y="1969838"/>
            <a:ext cx="2966800" cy="1968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4"/>
          <p:cNvSpPr txBox="1"/>
          <p:nvPr/>
        </p:nvSpPr>
        <p:spPr>
          <a:xfrm>
            <a:off x="493100" y="1479275"/>
            <a:ext cx="9336600" cy="3778500"/>
          </a:xfrm>
          <a:prstGeom prst="rect">
            <a:avLst/>
          </a:prstGeom>
          <a:solidFill>
            <a:srgbClr val="000000"/>
          </a:solidFill>
          <a:ln>
            <a:noFill/>
          </a:ln>
        </p:spPr>
        <p:txBody>
          <a:bodyPr anchorCtr="0" anchor="t" bIns="45000" lIns="90000" spcFirstLastPara="1" rIns="90000" wrap="square" tIns="45000">
            <a:noAutofit/>
          </a:bodyPr>
          <a:lstStyle/>
          <a:p>
            <a:pPr indent="0" lvl="0" marL="0" rtl="0" algn="l">
              <a:lnSpc>
                <a:spcPct val="135714"/>
              </a:lnSpc>
              <a:spcBef>
                <a:spcPts val="0"/>
              </a:spcBef>
              <a:spcAft>
                <a:spcPts val="0"/>
              </a:spcAft>
              <a:buClr>
                <a:schemeClr val="dk1"/>
              </a:buClr>
              <a:buSzPts val="1100"/>
              <a:buFont typeface="Arial"/>
              <a:buNone/>
            </a:pPr>
            <a:r>
              <a:rPr b="1" lang="en-US" sz="1500">
                <a:solidFill>
                  <a:srgbClr val="1E90FF"/>
                </a:solidFill>
              </a:rPr>
              <a:t>class</a:t>
            </a:r>
            <a:r>
              <a:rPr b="1" lang="en-US" sz="1500">
                <a:solidFill>
                  <a:srgbClr val="D4D4D4"/>
                </a:solidFill>
              </a:rPr>
              <a:t> </a:t>
            </a:r>
            <a:r>
              <a:rPr b="1" lang="en-US" sz="1500">
                <a:solidFill>
                  <a:srgbClr val="FFFF00"/>
                </a:solidFill>
              </a:rPr>
              <a:t>square</a:t>
            </a:r>
            <a:r>
              <a:rPr b="1" lang="en-US" sz="1500">
                <a:solidFill>
                  <a:srgbClr val="D4D4D4"/>
                </a:solidFill>
              </a:rPr>
              <a:t>:</a:t>
            </a:r>
            <a:endParaRPr b="1" sz="1500">
              <a:solidFill>
                <a:srgbClr val="D4D4D4"/>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81D41A"/>
                </a:solidFill>
              </a:rPr>
              <a:t>#x square</a:t>
            </a:r>
            <a:endParaRPr b="1" sz="1500">
              <a:solidFill>
                <a:srgbClr val="81D41A"/>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D4D4D4"/>
                </a:solidFill>
              </a:rPr>
              <a:t> 	</a:t>
            </a:r>
            <a:r>
              <a:rPr b="1" lang="en-US" sz="1500">
                <a:solidFill>
                  <a:srgbClr val="1E90FF"/>
                </a:solidFill>
              </a:rPr>
              <a:t>def</a:t>
            </a:r>
            <a:r>
              <a:rPr b="1" lang="en-US" sz="1500">
                <a:solidFill>
                  <a:srgbClr val="D4D4D4"/>
                </a:solidFill>
              </a:rPr>
              <a:t> </a:t>
            </a:r>
            <a:r>
              <a:rPr b="1" lang="en-US" sz="1500">
                <a:solidFill>
                  <a:srgbClr val="DCDCAA"/>
                </a:solidFill>
              </a:rPr>
              <a:t>_init_</a:t>
            </a:r>
            <a:r>
              <a:rPr b="1" lang="en-US" sz="1500">
                <a:solidFill>
                  <a:srgbClr val="D4D4D4"/>
                </a:solidFill>
              </a:rPr>
              <a:t>(</a:t>
            </a:r>
            <a:r>
              <a:rPr b="1" lang="en-US" sz="1500">
                <a:solidFill>
                  <a:srgbClr val="9CDCFE"/>
                </a:solidFill>
              </a:rPr>
              <a:t>self</a:t>
            </a:r>
            <a:r>
              <a:rPr b="1" lang="en-US" sz="1500">
                <a:solidFill>
                  <a:srgbClr val="D4D4D4"/>
                </a:solidFill>
              </a:rPr>
              <a:t>, </a:t>
            </a:r>
            <a:r>
              <a:rPr b="1" lang="en-US" sz="1500">
                <a:solidFill>
                  <a:srgbClr val="9CDCFE"/>
                </a:solidFill>
              </a:rPr>
              <a:t>x</a:t>
            </a:r>
            <a:r>
              <a:rPr b="1" lang="en-US" sz="1500">
                <a:solidFill>
                  <a:srgbClr val="D4D4D4"/>
                </a:solidFill>
              </a:rPr>
              <a:t>, </a:t>
            </a:r>
            <a:r>
              <a:rPr b="1" lang="en-US" sz="1500">
                <a:solidFill>
                  <a:srgbClr val="9CDCFE"/>
                </a:solidFill>
              </a:rPr>
              <a:t>y</a:t>
            </a:r>
            <a:r>
              <a:rPr b="1" lang="en-US" sz="1500">
                <a:solidFill>
                  <a:srgbClr val="D4D4D4"/>
                </a:solidFill>
              </a:rPr>
              <a:t>):</a:t>
            </a:r>
            <a:endParaRPr b="1" sz="1500">
              <a:solidFill>
                <a:srgbClr val="D4D4D4"/>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D4D4D4"/>
                </a:solidFill>
              </a:rPr>
              <a:t>   		</a:t>
            </a:r>
            <a:r>
              <a:rPr b="1" lang="en-US" sz="1500">
                <a:solidFill>
                  <a:srgbClr val="9CDCFE"/>
                </a:solidFill>
              </a:rPr>
              <a:t>self</a:t>
            </a:r>
            <a:r>
              <a:rPr b="1" lang="en-US" sz="1500">
                <a:solidFill>
                  <a:srgbClr val="D4D4D4"/>
                </a:solidFill>
              </a:rPr>
              <a:t>.</a:t>
            </a:r>
            <a:r>
              <a:rPr b="1" lang="en-US" sz="1500">
                <a:solidFill>
                  <a:srgbClr val="9CDCFE"/>
                </a:solidFill>
              </a:rPr>
              <a:t>x</a:t>
            </a:r>
            <a:r>
              <a:rPr b="1" lang="en-US" sz="1500">
                <a:solidFill>
                  <a:srgbClr val="D4D4D4"/>
                </a:solidFill>
              </a:rPr>
              <a:t> = </a:t>
            </a:r>
            <a:r>
              <a:rPr b="1" lang="en-US" sz="1500">
                <a:solidFill>
                  <a:srgbClr val="9CDCFE"/>
                </a:solidFill>
              </a:rPr>
              <a:t>x</a:t>
            </a:r>
            <a:endParaRPr b="1" sz="1500">
              <a:solidFill>
                <a:srgbClr val="9CDCFE"/>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D4D4D4"/>
                </a:solidFill>
              </a:rPr>
              <a:t>   		</a:t>
            </a:r>
            <a:r>
              <a:rPr b="1" lang="en-US" sz="1500">
                <a:solidFill>
                  <a:srgbClr val="9CDCFE"/>
                </a:solidFill>
              </a:rPr>
              <a:t>self</a:t>
            </a:r>
            <a:r>
              <a:rPr b="1" lang="en-US" sz="1500">
                <a:solidFill>
                  <a:srgbClr val="D4D4D4"/>
                </a:solidFill>
              </a:rPr>
              <a:t>.</a:t>
            </a:r>
            <a:r>
              <a:rPr b="1" lang="en-US" sz="1500">
                <a:solidFill>
                  <a:srgbClr val="9CDCFE"/>
                </a:solidFill>
              </a:rPr>
              <a:t>y</a:t>
            </a:r>
            <a:r>
              <a:rPr b="1" lang="en-US" sz="1500">
                <a:solidFill>
                  <a:srgbClr val="D4D4D4"/>
                </a:solidFill>
              </a:rPr>
              <a:t>= </a:t>
            </a:r>
            <a:r>
              <a:rPr b="1" lang="en-US" sz="1500">
                <a:solidFill>
                  <a:srgbClr val="9CDCFE"/>
                </a:solidFill>
              </a:rPr>
              <a:t>y</a:t>
            </a:r>
            <a:endParaRPr b="1" sz="1500">
              <a:solidFill>
                <a:srgbClr val="9CDCFE"/>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D4D4D4"/>
                </a:solidFill>
              </a:rPr>
              <a:t> 	</a:t>
            </a:r>
            <a:r>
              <a:rPr b="1" lang="en-US" sz="1500">
                <a:solidFill>
                  <a:srgbClr val="1E90FF"/>
                </a:solidFill>
              </a:rPr>
              <a:t>def</a:t>
            </a:r>
            <a:r>
              <a:rPr b="1" lang="en-US" sz="1500">
                <a:solidFill>
                  <a:srgbClr val="D4D4D4"/>
                </a:solidFill>
              </a:rPr>
              <a:t> </a:t>
            </a:r>
            <a:r>
              <a:rPr b="1" lang="en-US" sz="1500">
                <a:solidFill>
                  <a:srgbClr val="DCDCAA"/>
                </a:solidFill>
              </a:rPr>
              <a:t>sq</a:t>
            </a:r>
            <a:r>
              <a:rPr b="1" lang="en-US" sz="1500">
                <a:solidFill>
                  <a:srgbClr val="D4D4D4"/>
                </a:solidFill>
              </a:rPr>
              <a:t>(</a:t>
            </a:r>
            <a:r>
              <a:rPr b="1" lang="en-US" sz="1500">
                <a:solidFill>
                  <a:srgbClr val="9CDCFE"/>
                </a:solidFill>
              </a:rPr>
              <a:t>x</a:t>
            </a:r>
            <a:r>
              <a:rPr b="1" lang="en-US" sz="1500">
                <a:solidFill>
                  <a:srgbClr val="D4D4D4"/>
                </a:solidFill>
              </a:rPr>
              <a:t>):</a:t>
            </a:r>
            <a:endParaRPr b="1" sz="1500">
              <a:solidFill>
                <a:srgbClr val="D4D4D4"/>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D4D4D4"/>
                </a:solidFill>
              </a:rPr>
              <a:t>     		</a:t>
            </a:r>
            <a:r>
              <a:rPr b="1" lang="en-US" sz="1500">
                <a:solidFill>
                  <a:srgbClr val="9900FF"/>
                </a:solidFill>
              </a:rPr>
              <a:t>return</a:t>
            </a:r>
            <a:r>
              <a:rPr b="1" lang="en-US" sz="1500">
                <a:solidFill>
                  <a:srgbClr val="D4D4D4"/>
                </a:solidFill>
              </a:rPr>
              <a:t> </a:t>
            </a:r>
            <a:r>
              <a:rPr b="1" lang="en-US" sz="1500">
                <a:solidFill>
                  <a:srgbClr val="9CDCFE"/>
                </a:solidFill>
              </a:rPr>
              <a:t>x</a:t>
            </a:r>
            <a:r>
              <a:rPr b="1" lang="en-US" sz="1500">
                <a:solidFill>
                  <a:srgbClr val="D4D4D4"/>
                </a:solidFill>
              </a:rPr>
              <a:t>*</a:t>
            </a:r>
            <a:r>
              <a:rPr b="1" lang="en-US" sz="1500">
                <a:solidFill>
                  <a:srgbClr val="9CDCFE"/>
                </a:solidFill>
              </a:rPr>
              <a:t>x</a:t>
            </a:r>
            <a:endParaRPr b="1" sz="1500">
              <a:solidFill>
                <a:srgbClr val="9CDCFE"/>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81D41A"/>
                </a:solidFill>
              </a:rPr>
              <a:t>#Call function</a:t>
            </a:r>
            <a:endParaRPr b="1" sz="1500">
              <a:solidFill>
                <a:srgbClr val="81D41A"/>
              </a:solidFill>
            </a:endParaRPr>
          </a:p>
          <a:p>
            <a:pPr indent="0" lvl="0" marL="0" rtl="0" algn="l">
              <a:lnSpc>
                <a:spcPct val="135714"/>
              </a:lnSpc>
              <a:spcBef>
                <a:spcPts val="0"/>
              </a:spcBef>
              <a:spcAft>
                <a:spcPts val="0"/>
              </a:spcAft>
              <a:buClr>
                <a:schemeClr val="dk1"/>
              </a:buClr>
              <a:buSzPts val="1100"/>
              <a:buFont typeface="Arial"/>
              <a:buNone/>
            </a:pPr>
            <a:r>
              <a:rPr b="1" lang="en-US" sz="1500">
                <a:solidFill>
                  <a:srgbClr val="DCDCAA"/>
                </a:solidFill>
              </a:rPr>
              <a:t>print</a:t>
            </a:r>
            <a:r>
              <a:rPr b="1" lang="en-US" sz="1500">
                <a:solidFill>
                  <a:srgbClr val="D4D4D4"/>
                </a:solidFill>
              </a:rPr>
              <a:t>(</a:t>
            </a:r>
            <a:r>
              <a:rPr b="1" lang="en-US" sz="1500">
                <a:solidFill>
                  <a:srgbClr val="FFFF00"/>
                </a:solidFill>
              </a:rPr>
              <a:t>square</a:t>
            </a:r>
            <a:r>
              <a:rPr b="1" lang="en-US" sz="1500">
                <a:solidFill>
                  <a:srgbClr val="D4D4D4"/>
                </a:solidFill>
              </a:rPr>
              <a:t>.</a:t>
            </a:r>
            <a:r>
              <a:rPr b="1" lang="en-US" sz="1500">
                <a:solidFill>
                  <a:srgbClr val="DCDCAA"/>
                </a:solidFill>
              </a:rPr>
              <a:t>sq</a:t>
            </a:r>
            <a:r>
              <a:rPr b="1" lang="en-US" sz="1500">
                <a:solidFill>
                  <a:srgbClr val="D4D4D4"/>
                </a:solidFill>
              </a:rPr>
              <a:t>(</a:t>
            </a:r>
            <a:r>
              <a:rPr b="1" lang="en-US" sz="1500">
                <a:solidFill>
                  <a:srgbClr val="B5CEA8"/>
                </a:solidFill>
              </a:rPr>
              <a:t>4</a:t>
            </a:r>
            <a:r>
              <a:rPr b="1" lang="en-US" sz="1500">
                <a:solidFill>
                  <a:srgbClr val="D4D4D4"/>
                </a:solidFill>
              </a:rPr>
              <a:t>))</a:t>
            </a:r>
            <a:endParaRPr b="1" sz="1500">
              <a:solidFill>
                <a:srgbClr val="D4D4D4"/>
              </a:solidFill>
            </a:endParaRPr>
          </a:p>
          <a:p>
            <a:pPr indent="0" lvl="0" marL="0" rtl="0" algn="l">
              <a:lnSpc>
                <a:spcPct val="135714"/>
              </a:lnSpc>
              <a:spcBef>
                <a:spcPts val="0"/>
              </a:spcBef>
              <a:spcAft>
                <a:spcPts val="0"/>
              </a:spcAft>
              <a:buSzPts val="1100"/>
              <a:buNone/>
            </a:pPr>
            <a:r>
              <a:rPr b="1" lang="en-US" sz="1500">
                <a:solidFill>
                  <a:srgbClr val="81D41A"/>
                </a:solidFill>
              </a:rPr>
              <a:t>#Outputs </a:t>
            </a:r>
            <a:endParaRPr b="1" sz="1500">
              <a:solidFill>
                <a:srgbClr val="81D41A"/>
              </a:solidFill>
            </a:endParaRPr>
          </a:p>
          <a:p>
            <a:pPr indent="0" lvl="0" marL="0" rtl="0" algn="l">
              <a:lnSpc>
                <a:spcPct val="135714"/>
              </a:lnSpc>
              <a:spcBef>
                <a:spcPts val="0"/>
              </a:spcBef>
              <a:spcAft>
                <a:spcPts val="0"/>
              </a:spcAft>
              <a:buClr>
                <a:schemeClr val="dk1"/>
              </a:buClr>
              <a:buSzPts val="1100"/>
              <a:buFont typeface="Arial"/>
              <a:buNone/>
            </a:pPr>
            <a:r>
              <a:rPr b="1" lang="en-US" sz="1500">
                <a:solidFill>
                  <a:schemeClr val="lt1"/>
                </a:solidFill>
              </a:rPr>
              <a:t>16</a:t>
            </a:r>
            <a:endParaRPr b="1" sz="1500">
              <a:solidFill>
                <a:schemeClr val="lt1"/>
              </a:solidFill>
            </a:endParaRPr>
          </a:p>
          <a:p>
            <a:pPr indent="0" lvl="0" marL="0" marR="0" rtl="0" algn="l">
              <a:lnSpc>
                <a:spcPct val="100000"/>
              </a:lnSpc>
              <a:spcBef>
                <a:spcPts val="0"/>
              </a:spcBef>
              <a:spcAft>
                <a:spcPts val="0"/>
              </a:spcAft>
              <a:buNone/>
            </a:pPr>
            <a:r>
              <a:t/>
            </a:r>
            <a:endParaRPr b="1" sz="1500">
              <a:solidFill>
                <a:schemeClr val="lt1"/>
              </a:solidFill>
            </a:endParaRPr>
          </a:p>
        </p:txBody>
      </p:sp>
      <p:sp>
        <p:nvSpPr>
          <p:cNvPr id="579" name="Google Shape;579;p94"/>
          <p:cNvSpPr txBox="1"/>
          <p:nvPr/>
        </p:nvSpPr>
        <p:spPr>
          <a:xfrm>
            <a:off x="1313702" y="951600"/>
            <a:ext cx="7964100" cy="4698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None/>
            </a:pPr>
            <a:r>
              <a:rPr b="1" lang="en-US" sz="1800">
                <a:solidFill>
                  <a:schemeClr val="dk1"/>
                </a:solidFill>
              </a:rPr>
              <a:t>Objective: Create a function which returns the square of a number </a:t>
            </a:r>
            <a:endParaRPr b="1" sz="1800">
              <a:solidFill>
                <a:schemeClr val="dk1"/>
              </a:solidFill>
            </a:endParaRPr>
          </a:p>
        </p:txBody>
      </p:sp>
      <p:sp>
        <p:nvSpPr>
          <p:cNvPr id="580" name="Google Shape;580;p94"/>
          <p:cNvSpPr txBox="1"/>
          <p:nvPr/>
        </p:nvSpPr>
        <p:spPr>
          <a:xfrm>
            <a:off x="457200" y="169200"/>
            <a:ext cx="5259900" cy="78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4000" u="sng" strike="noStrike">
                <a:latin typeface="Arial"/>
                <a:ea typeface="Arial"/>
                <a:cs typeface="Arial"/>
                <a:sym typeface="Arial"/>
              </a:rPr>
              <a:t>Python Dive</a:t>
            </a:r>
            <a:endParaRPr b="0" sz="40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0"/>
          <p:cNvSpPr txBox="1"/>
          <p:nvPr/>
        </p:nvSpPr>
        <p:spPr>
          <a:xfrm>
            <a:off x="476950" y="491222"/>
            <a:ext cx="5979600" cy="3826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a:t>Content</a:t>
            </a:r>
            <a:endParaRPr b="1" sz="2800"/>
          </a:p>
          <a:p>
            <a:pPr indent="0" lvl="0" marL="0" marR="0" rtl="0" algn="l">
              <a:spcBef>
                <a:spcPts val="0"/>
              </a:spcBef>
              <a:spcAft>
                <a:spcPts val="0"/>
              </a:spcAft>
              <a:buNone/>
            </a:pPr>
            <a:r>
              <a:t/>
            </a:r>
            <a:endParaRPr b="1" sz="2800"/>
          </a:p>
          <a:p>
            <a:pPr indent="-355600" lvl="0" marL="457200" marR="0" rtl="0" algn="l">
              <a:lnSpc>
                <a:spcPct val="115000"/>
              </a:lnSpc>
              <a:spcBef>
                <a:spcPts val="0"/>
              </a:spcBef>
              <a:spcAft>
                <a:spcPts val="0"/>
              </a:spcAft>
              <a:buSzPts val="2000"/>
              <a:buFont typeface="Arial"/>
              <a:buChar char="●"/>
            </a:pPr>
            <a:r>
              <a:rPr lang="en-US" sz="2000"/>
              <a:t>Introduction to function</a:t>
            </a:r>
            <a:endParaRPr sz="2000"/>
          </a:p>
          <a:p>
            <a:pPr indent="-355600" lvl="1" marL="914400" marR="0" rtl="0" algn="l">
              <a:lnSpc>
                <a:spcPct val="115000"/>
              </a:lnSpc>
              <a:spcBef>
                <a:spcPts val="0"/>
              </a:spcBef>
              <a:spcAft>
                <a:spcPts val="0"/>
              </a:spcAft>
              <a:buSzPts val="2000"/>
              <a:buFont typeface="Arial"/>
              <a:buChar char="○"/>
            </a:pPr>
            <a:r>
              <a:rPr lang="en-US" sz="2000"/>
              <a:t>Coding vs programming </a:t>
            </a:r>
            <a:endParaRPr sz="2000"/>
          </a:p>
          <a:p>
            <a:pPr indent="-355600" lvl="1" marL="914400" marR="0" rtl="0" algn="l">
              <a:lnSpc>
                <a:spcPct val="115000"/>
              </a:lnSpc>
              <a:spcBef>
                <a:spcPts val="0"/>
              </a:spcBef>
              <a:spcAft>
                <a:spcPts val="0"/>
              </a:spcAft>
              <a:buSzPts val="2000"/>
              <a:buChar char="○"/>
            </a:pPr>
            <a:r>
              <a:rPr lang="en-US" sz="2000"/>
              <a:t>Benefits of programming</a:t>
            </a:r>
            <a:endParaRPr sz="2000"/>
          </a:p>
          <a:p>
            <a:pPr indent="-355600" lvl="1" marL="914400" marR="0" rtl="0" algn="l">
              <a:lnSpc>
                <a:spcPct val="115000"/>
              </a:lnSpc>
              <a:spcBef>
                <a:spcPts val="0"/>
              </a:spcBef>
              <a:spcAft>
                <a:spcPts val="0"/>
              </a:spcAft>
              <a:buSzPts val="2000"/>
              <a:buChar char="○"/>
            </a:pPr>
            <a:r>
              <a:rPr lang="en-US" sz="2000"/>
              <a:t>Introduction to Python</a:t>
            </a:r>
            <a:endParaRPr sz="2000"/>
          </a:p>
          <a:p>
            <a:pPr indent="-355600" lvl="1" marL="914400" marR="0" rtl="0" algn="l">
              <a:lnSpc>
                <a:spcPct val="115000"/>
              </a:lnSpc>
              <a:spcBef>
                <a:spcPts val="0"/>
              </a:spcBef>
              <a:spcAft>
                <a:spcPts val="0"/>
              </a:spcAft>
              <a:buSzPts val="2000"/>
              <a:buChar char="○"/>
            </a:pPr>
            <a:r>
              <a:rPr lang="en-US" sz="2000"/>
              <a:t>Function structure (</a:t>
            </a:r>
            <a:r>
              <a:rPr lang="en-US" sz="2000">
                <a:solidFill>
                  <a:schemeClr val="dk1"/>
                </a:solidFill>
              </a:rPr>
              <a:t>Python vs R)</a:t>
            </a:r>
            <a:endParaRPr sz="2000">
              <a:solidFill>
                <a:schemeClr val="dk1"/>
              </a:solidFill>
            </a:endParaRPr>
          </a:p>
          <a:p>
            <a:pPr indent="0" lvl="0" marL="914400" rtl="0" algn="l">
              <a:spcBef>
                <a:spcPts val="0"/>
              </a:spcBef>
              <a:spcAft>
                <a:spcPts val="0"/>
              </a:spcAft>
              <a:buNone/>
            </a:pPr>
            <a:r>
              <a:t/>
            </a:r>
            <a:endParaRPr sz="2000">
              <a:solidFill>
                <a:schemeClr val="dk1"/>
              </a:solidFill>
            </a:endParaRPr>
          </a:p>
          <a:p>
            <a:pPr indent="-355600" lvl="0" marL="457200" marR="0" rtl="0" algn="l">
              <a:spcBef>
                <a:spcPts val="0"/>
              </a:spcBef>
              <a:spcAft>
                <a:spcPts val="0"/>
              </a:spcAft>
              <a:buSzPts val="2000"/>
              <a:buChar char="●"/>
            </a:pPr>
            <a:r>
              <a:rPr lang="en-US" sz="2000"/>
              <a:t>Create a source (function dictionary)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1"/>
          <p:cNvSpPr txBox="1"/>
          <p:nvPr/>
        </p:nvSpPr>
        <p:spPr>
          <a:xfrm>
            <a:off x="476950" y="491194"/>
            <a:ext cx="5979600" cy="5127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a:t>Coding vs programming</a:t>
            </a:r>
            <a:endParaRPr b="1" sz="2800"/>
          </a:p>
          <a:p>
            <a:pPr indent="0" lvl="0" marL="0" marR="0" rtl="0" algn="l">
              <a:spcBef>
                <a:spcPts val="0"/>
              </a:spcBef>
              <a:spcAft>
                <a:spcPts val="0"/>
              </a:spcAft>
              <a:buNone/>
            </a:pPr>
            <a:r>
              <a:t/>
            </a:r>
            <a:endParaRPr b="1" sz="2800"/>
          </a:p>
        </p:txBody>
      </p:sp>
      <p:sp>
        <p:nvSpPr>
          <p:cNvPr id="460" name="Google Shape;460;p81"/>
          <p:cNvSpPr txBox="1"/>
          <p:nvPr/>
        </p:nvSpPr>
        <p:spPr>
          <a:xfrm>
            <a:off x="476950" y="1117075"/>
            <a:ext cx="7854000" cy="66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a:t>Instead these words are often used interchangeably, they actually signify two very different things. </a:t>
            </a:r>
            <a:endParaRPr sz="1800"/>
          </a:p>
          <a:p>
            <a:pPr indent="0" lvl="0" marL="0" marR="0" rtl="0" algn="l">
              <a:spcBef>
                <a:spcPts val="0"/>
              </a:spcBef>
              <a:spcAft>
                <a:spcPts val="0"/>
              </a:spcAft>
              <a:buNone/>
            </a:pPr>
            <a:r>
              <a:t/>
            </a:r>
            <a:endParaRPr b="0" sz="1800" strike="noStrike">
              <a:latin typeface="Arial"/>
              <a:ea typeface="Arial"/>
              <a:cs typeface="Arial"/>
              <a:sym typeface="Arial"/>
            </a:endParaRPr>
          </a:p>
        </p:txBody>
      </p:sp>
      <p:graphicFrame>
        <p:nvGraphicFramePr>
          <p:cNvPr id="461" name="Google Shape;461;p81"/>
          <p:cNvGraphicFramePr/>
          <p:nvPr/>
        </p:nvGraphicFramePr>
        <p:xfrm>
          <a:off x="567413" y="2259975"/>
          <a:ext cx="3000000" cy="3000000"/>
        </p:xfrm>
        <a:graphic>
          <a:graphicData uri="http://schemas.openxmlformats.org/drawingml/2006/table">
            <a:tbl>
              <a:tblPr>
                <a:noFill/>
                <a:tableStyleId>{B370CEF9-ADC1-4AE8-B08C-9808CCACE5B1}</a:tableStyleId>
              </a:tblPr>
              <a:tblGrid>
                <a:gridCol w="4087825"/>
                <a:gridCol w="4087825"/>
              </a:tblGrid>
              <a:tr h="381000">
                <a:tc>
                  <a:txBody>
                    <a:bodyPr/>
                    <a:lstStyle/>
                    <a:p>
                      <a:pPr indent="0" lvl="0" marL="0" rtl="0" algn="ctr">
                        <a:spcBef>
                          <a:spcPts val="0"/>
                        </a:spcBef>
                        <a:spcAft>
                          <a:spcPts val="0"/>
                        </a:spcAft>
                        <a:buNone/>
                      </a:pPr>
                      <a:r>
                        <a:rPr b="1" lang="en-US"/>
                        <a:t>Coding</a:t>
                      </a:r>
                      <a:endParaRPr b="1"/>
                    </a:p>
                  </a:txBody>
                  <a:tcPr marT="91425" marB="91425" marR="91425" marL="91425"/>
                </a:tc>
                <a:tc>
                  <a:txBody>
                    <a:bodyPr/>
                    <a:lstStyle/>
                    <a:p>
                      <a:pPr indent="0" lvl="0" marL="0" rtl="0" algn="ctr">
                        <a:spcBef>
                          <a:spcPts val="0"/>
                        </a:spcBef>
                        <a:spcAft>
                          <a:spcPts val="0"/>
                        </a:spcAft>
                        <a:buNone/>
                      </a:pPr>
                      <a:r>
                        <a:rPr b="1" lang="en-US"/>
                        <a:t>Programming</a:t>
                      </a:r>
                      <a:endParaRPr b="1"/>
                    </a:p>
                  </a:txBody>
                  <a:tcPr marT="91425" marB="91425" marR="91425" marL="91425"/>
                </a:tc>
              </a:tr>
              <a:tr h="381000">
                <a:tc>
                  <a:txBody>
                    <a:bodyPr/>
                    <a:lstStyle/>
                    <a:p>
                      <a:pPr indent="0" lvl="0" marL="0" rtl="0" algn="l">
                        <a:spcBef>
                          <a:spcPts val="0"/>
                        </a:spcBef>
                        <a:spcAft>
                          <a:spcPts val="0"/>
                        </a:spcAft>
                        <a:buNone/>
                      </a:pPr>
                      <a:r>
                        <a:rPr lang="en-US"/>
                        <a:t>Translate the requirement logics into a machine-understandable code without worrying about the details</a:t>
                      </a:r>
                      <a:endParaRPr/>
                    </a:p>
                  </a:txBody>
                  <a:tcPr marT="91425" marB="91425" marR="91425" marL="91425"/>
                </a:tc>
                <a:tc>
                  <a:txBody>
                    <a:bodyPr/>
                    <a:lstStyle/>
                    <a:p>
                      <a:pPr indent="0" lvl="0" marL="0" rtl="0" algn="l">
                        <a:spcBef>
                          <a:spcPts val="0"/>
                        </a:spcBef>
                        <a:spcAft>
                          <a:spcPts val="0"/>
                        </a:spcAft>
                        <a:buNone/>
                      </a:pPr>
                      <a:r>
                        <a:rPr lang="en-US"/>
                        <a:t>Analyze and conceptualize different aspects of any program and also solutions to any problems that may or may not occur due to the process</a:t>
                      </a:r>
                      <a:endParaRPr/>
                    </a:p>
                  </a:txBody>
                  <a:tcPr marT="91425" marB="91425" marR="91425" marL="91425"/>
                </a:tc>
              </a:tr>
              <a:tr h="381000">
                <a:tc>
                  <a:txBody>
                    <a:bodyPr/>
                    <a:lstStyle/>
                    <a:p>
                      <a:pPr indent="0" lvl="0" marL="0" rtl="0" algn="l">
                        <a:spcBef>
                          <a:spcPts val="0"/>
                        </a:spcBef>
                        <a:spcAft>
                          <a:spcPts val="0"/>
                        </a:spcAft>
                        <a:buNone/>
                      </a:pPr>
                      <a:r>
                        <a:rPr lang="en-US"/>
                        <a:t>Basic knowledge of programming skills without any software tools</a:t>
                      </a:r>
                      <a:endParaRPr/>
                    </a:p>
                  </a:txBody>
                  <a:tcPr marT="91425" marB="91425" marR="91425" marL="91425"/>
                </a:tc>
                <a:tc>
                  <a:txBody>
                    <a:bodyPr/>
                    <a:lstStyle/>
                    <a:p>
                      <a:pPr indent="0" lvl="0" marL="0" rtl="0" algn="l">
                        <a:spcBef>
                          <a:spcPts val="0"/>
                        </a:spcBef>
                        <a:spcAft>
                          <a:spcPts val="0"/>
                        </a:spcAft>
                        <a:buNone/>
                      </a:pPr>
                      <a:r>
                        <a:rPr lang="en-US"/>
                        <a:t>Good knowledge of programming skills and good software development tools</a:t>
                      </a:r>
                      <a:endParaRPr/>
                    </a:p>
                  </a:txBody>
                  <a:tcPr marT="91425" marB="91425" marR="91425" marL="91425"/>
                </a:tc>
              </a:tr>
              <a:tr h="381000">
                <a:tc>
                  <a:txBody>
                    <a:bodyPr/>
                    <a:lstStyle/>
                    <a:p>
                      <a:pPr indent="0" lvl="0" marL="0" rtl="0" algn="l">
                        <a:spcBef>
                          <a:spcPts val="0"/>
                        </a:spcBef>
                        <a:spcAft>
                          <a:spcPts val="0"/>
                        </a:spcAft>
                        <a:buNone/>
                      </a:pPr>
                      <a:r>
                        <a:rPr lang="en-US"/>
                        <a:t>Helps to work with simple projects</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helps to work with big projects and manage them</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2"/>
          <p:cNvSpPr txBox="1"/>
          <p:nvPr/>
        </p:nvSpPr>
        <p:spPr>
          <a:xfrm>
            <a:off x="476950" y="491194"/>
            <a:ext cx="5979600" cy="5127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a:t>Coding vs programming</a:t>
            </a:r>
            <a:endParaRPr b="1" sz="2800"/>
          </a:p>
          <a:p>
            <a:pPr indent="0" lvl="0" marL="0" marR="0" rtl="0" algn="l">
              <a:spcBef>
                <a:spcPts val="0"/>
              </a:spcBef>
              <a:spcAft>
                <a:spcPts val="0"/>
              </a:spcAft>
              <a:buNone/>
            </a:pPr>
            <a:r>
              <a:t/>
            </a:r>
            <a:endParaRPr b="1" sz="2800"/>
          </a:p>
        </p:txBody>
      </p:sp>
      <p:sp>
        <p:nvSpPr>
          <p:cNvPr id="467" name="Google Shape;467;p82"/>
          <p:cNvSpPr txBox="1"/>
          <p:nvPr/>
        </p:nvSpPr>
        <p:spPr>
          <a:xfrm>
            <a:off x="476950" y="1163775"/>
            <a:ext cx="7854000" cy="66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a:t>So, is it better to learn coding or programming?</a:t>
            </a:r>
            <a:endParaRPr sz="1800"/>
          </a:p>
          <a:p>
            <a:pPr indent="0" lvl="0" marL="0" marR="0" rtl="0" algn="l">
              <a:spcBef>
                <a:spcPts val="0"/>
              </a:spcBef>
              <a:spcAft>
                <a:spcPts val="0"/>
              </a:spcAft>
              <a:buNone/>
            </a:pPr>
            <a:r>
              <a:t/>
            </a:r>
            <a:endParaRPr b="0" sz="1800" strike="noStrike">
              <a:latin typeface="Arial"/>
              <a:ea typeface="Arial"/>
              <a:cs typeface="Arial"/>
              <a:sym typeface="Arial"/>
            </a:endParaRPr>
          </a:p>
        </p:txBody>
      </p:sp>
      <p:pic>
        <p:nvPicPr>
          <p:cNvPr id="468" name="Google Shape;468;p82"/>
          <p:cNvPicPr preferRelativeResize="0"/>
          <p:nvPr/>
        </p:nvPicPr>
        <p:blipFill>
          <a:blip r:embed="rId3">
            <a:alphaModFix/>
          </a:blip>
          <a:stretch>
            <a:fillRect/>
          </a:stretch>
        </p:blipFill>
        <p:spPr>
          <a:xfrm>
            <a:off x="560775" y="2564150"/>
            <a:ext cx="2461425" cy="2034776"/>
          </a:xfrm>
          <a:prstGeom prst="rect">
            <a:avLst/>
          </a:prstGeom>
          <a:noFill/>
          <a:ln>
            <a:noFill/>
          </a:ln>
        </p:spPr>
      </p:pic>
      <p:cxnSp>
        <p:nvCxnSpPr>
          <p:cNvPr id="469" name="Google Shape;469;p82"/>
          <p:cNvCxnSpPr>
            <a:stCxn id="468" idx="3"/>
            <a:endCxn id="470" idx="1"/>
          </p:cNvCxnSpPr>
          <p:nvPr/>
        </p:nvCxnSpPr>
        <p:spPr>
          <a:xfrm flipH="1" rot="10800000">
            <a:off x="3022200" y="2592738"/>
            <a:ext cx="1260000" cy="9888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470" name="Google Shape;470;p82"/>
          <p:cNvSpPr/>
          <p:nvPr/>
        </p:nvSpPr>
        <p:spPr>
          <a:xfrm>
            <a:off x="4282200" y="2172700"/>
            <a:ext cx="3302100" cy="84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Coding: occasional use, </a:t>
            </a:r>
            <a:r>
              <a:rPr lang="en-US">
                <a:solidFill>
                  <a:schemeClr val="dk1"/>
                </a:solidFill>
              </a:rPr>
              <a:t>general solutions, </a:t>
            </a:r>
            <a:r>
              <a:rPr lang="en-US"/>
              <a:t>but also </a:t>
            </a:r>
            <a:r>
              <a:rPr lang="en-US"/>
              <a:t>high demand</a:t>
            </a:r>
            <a:endParaRPr/>
          </a:p>
        </p:txBody>
      </p:sp>
      <p:sp>
        <p:nvSpPr>
          <p:cNvPr id="471" name="Google Shape;471;p82"/>
          <p:cNvSpPr/>
          <p:nvPr/>
        </p:nvSpPr>
        <p:spPr>
          <a:xfrm>
            <a:off x="4282200" y="4050625"/>
            <a:ext cx="3302100" cy="84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Programming: </a:t>
            </a:r>
            <a:r>
              <a:rPr lang="en-US"/>
              <a:t>frequent</a:t>
            </a:r>
            <a:r>
              <a:rPr lang="en-US"/>
              <a:t> use, specific solutions, </a:t>
            </a:r>
            <a:r>
              <a:rPr lang="en-US">
                <a:solidFill>
                  <a:schemeClr val="dk1"/>
                </a:solidFill>
              </a:rPr>
              <a:t>high demand</a:t>
            </a:r>
            <a:endParaRPr/>
          </a:p>
        </p:txBody>
      </p:sp>
      <p:cxnSp>
        <p:nvCxnSpPr>
          <p:cNvPr id="472" name="Google Shape;472;p82"/>
          <p:cNvCxnSpPr>
            <a:stCxn id="468" idx="3"/>
            <a:endCxn id="471" idx="1"/>
          </p:cNvCxnSpPr>
          <p:nvPr/>
        </p:nvCxnSpPr>
        <p:spPr>
          <a:xfrm>
            <a:off x="3022200" y="3581538"/>
            <a:ext cx="1260000" cy="8892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3"/>
          <p:cNvSpPr txBox="1"/>
          <p:nvPr/>
        </p:nvSpPr>
        <p:spPr>
          <a:xfrm>
            <a:off x="476950" y="491200"/>
            <a:ext cx="6909000" cy="5127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a:t>Benefits of programming (functions)</a:t>
            </a:r>
            <a:endParaRPr b="1" sz="2800"/>
          </a:p>
          <a:p>
            <a:pPr indent="0" lvl="0" marL="0" marR="0" rtl="0" algn="l">
              <a:spcBef>
                <a:spcPts val="0"/>
              </a:spcBef>
              <a:spcAft>
                <a:spcPts val="0"/>
              </a:spcAft>
              <a:buNone/>
            </a:pPr>
            <a:r>
              <a:t/>
            </a:r>
            <a:endParaRPr b="1" sz="2800"/>
          </a:p>
        </p:txBody>
      </p:sp>
      <p:sp>
        <p:nvSpPr>
          <p:cNvPr id="478" name="Google Shape;478;p83"/>
          <p:cNvSpPr txBox="1"/>
          <p:nvPr/>
        </p:nvSpPr>
        <p:spPr>
          <a:xfrm>
            <a:off x="476950" y="1163775"/>
            <a:ext cx="7854000" cy="365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a:t>Why functions are useful?</a:t>
            </a:r>
            <a:endParaRPr sz="1800"/>
          </a:p>
          <a:p>
            <a:pPr indent="0" lvl="0" marL="0" marR="0" rtl="0" algn="l">
              <a:spcBef>
                <a:spcPts val="0"/>
              </a:spcBef>
              <a:spcAft>
                <a:spcPts val="0"/>
              </a:spcAft>
              <a:buNone/>
            </a:pPr>
            <a:r>
              <a:t/>
            </a:r>
            <a:endParaRPr b="0" sz="1800" strike="noStrike">
              <a:latin typeface="Arial"/>
              <a:ea typeface="Arial"/>
              <a:cs typeface="Arial"/>
              <a:sym typeface="Arial"/>
            </a:endParaRPr>
          </a:p>
        </p:txBody>
      </p:sp>
      <p:sp>
        <p:nvSpPr>
          <p:cNvPr id="479" name="Google Shape;479;p83"/>
          <p:cNvSpPr/>
          <p:nvPr/>
        </p:nvSpPr>
        <p:spPr>
          <a:xfrm>
            <a:off x="536925" y="1826175"/>
            <a:ext cx="2928600" cy="59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Reusability</a:t>
            </a:r>
            <a:endParaRPr b="1" sz="1500"/>
          </a:p>
        </p:txBody>
      </p:sp>
      <p:sp>
        <p:nvSpPr>
          <p:cNvPr id="480" name="Google Shape;480;p83"/>
          <p:cNvSpPr/>
          <p:nvPr/>
        </p:nvSpPr>
        <p:spPr>
          <a:xfrm>
            <a:off x="3839625" y="1826175"/>
            <a:ext cx="2928600" cy="59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500">
                <a:solidFill>
                  <a:schemeClr val="dk1"/>
                </a:solidFill>
              </a:rPr>
              <a:t>Modularity</a:t>
            </a:r>
            <a:endParaRPr b="1" sz="1500">
              <a:solidFill>
                <a:schemeClr val="dk1"/>
              </a:solidFill>
            </a:endParaRPr>
          </a:p>
        </p:txBody>
      </p:sp>
      <p:sp>
        <p:nvSpPr>
          <p:cNvPr id="481" name="Google Shape;481;p83"/>
          <p:cNvSpPr/>
          <p:nvPr/>
        </p:nvSpPr>
        <p:spPr>
          <a:xfrm>
            <a:off x="7270675" y="1826175"/>
            <a:ext cx="2928600" cy="59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500">
                <a:solidFill>
                  <a:schemeClr val="dk1"/>
                </a:solidFill>
              </a:rPr>
              <a:t>Testing</a:t>
            </a:r>
            <a:endParaRPr b="1" sz="1500">
              <a:solidFill>
                <a:schemeClr val="dk1"/>
              </a:solidFill>
            </a:endParaRPr>
          </a:p>
        </p:txBody>
      </p:sp>
      <p:sp>
        <p:nvSpPr>
          <p:cNvPr id="482" name="Google Shape;482;p83"/>
          <p:cNvSpPr/>
          <p:nvPr/>
        </p:nvSpPr>
        <p:spPr>
          <a:xfrm>
            <a:off x="1437500" y="3682075"/>
            <a:ext cx="2928600" cy="59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500">
                <a:solidFill>
                  <a:schemeClr val="dk1"/>
                </a:solidFill>
              </a:rPr>
              <a:t>Extensibility</a:t>
            </a:r>
            <a:endParaRPr b="1" sz="1500">
              <a:solidFill>
                <a:schemeClr val="dk1"/>
              </a:solidFill>
            </a:endParaRPr>
          </a:p>
        </p:txBody>
      </p:sp>
      <p:sp>
        <p:nvSpPr>
          <p:cNvPr id="483" name="Google Shape;483;p83"/>
          <p:cNvSpPr/>
          <p:nvPr/>
        </p:nvSpPr>
        <p:spPr>
          <a:xfrm>
            <a:off x="5218575" y="3682075"/>
            <a:ext cx="2928600" cy="59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500">
                <a:solidFill>
                  <a:schemeClr val="dk1"/>
                </a:solidFill>
              </a:rPr>
              <a:t>Abstraction</a:t>
            </a:r>
            <a:endParaRPr b="1" sz="1500">
              <a:solidFill>
                <a:schemeClr val="dk1"/>
              </a:solidFill>
            </a:endParaRPr>
          </a:p>
        </p:txBody>
      </p:sp>
      <p:sp>
        <p:nvSpPr>
          <p:cNvPr id="484" name="Google Shape;484;p83"/>
          <p:cNvSpPr txBox="1"/>
          <p:nvPr/>
        </p:nvSpPr>
        <p:spPr>
          <a:xfrm>
            <a:off x="641325" y="2531675"/>
            <a:ext cx="2719800" cy="817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500"/>
              <a:t>It can be called multiple times from different spaces. This avoids duplicated code</a:t>
            </a:r>
            <a:endParaRPr b="0" sz="1800" strike="noStrike">
              <a:latin typeface="Arial"/>
              <a:ea typeface="Arial"/>
              <a:cs typeface="Arial"/>
              <a:sym typeface="Arial"/>
            </a:endParaRPr>
          </a:p>
        </p:txBody>
      </p:sp>
      <p:sp>
        <p:nvSpPr>
          <p:cNvPr id="485" name="Google Shape;485;p83"/>
          <p:cNvSpPr txBox="1"/>
          <p:nvPr/>
        </p:nvSpPr>
        <p:spPr>
          <a:xfrm>
            <a:off x="3944025" y="2531675"/>
            <a:ext cx="2719800" cy="817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500"/>
              <a:t>Divide a complex problem into multiple functions. Better tracking</a:t>
            </a:r>
            <a:endParaRPr b="0" sz="1800" strike="noStrike">
              <a:latin typeface="Arial"/>
              <a:ea typeface="Arial"/>
              <a:cs typeface="Arial"/>
              <a:sym typeface="Arial"/>
            </a:endParaRPr>
          </a:p>
        </p:txBody>
      </p:sp>
      <p:sp>
        <p:nvSpPr>
          <p:cNvPr id="486" name="Google Shape;486;p83"/>
          <p:cNvSpPr txBox="1"/>
          <p:nvPr/>
        </p:nvSpPr>
        <p:spPr>
          <a:xfrm>
            <a:off x="7375075" y="2531675"/>
            <a:ext cx="2719800" cy="817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500"/>
              <a:t>Less code to test, easier to find bugs. Test a function just once time</a:t>
            </a:r>
            <a:endParaRPr b="0" sz="1800" strike="noStrike">
              <a:latin typeface="Arial"/>
              <a:ea typeface="Arial"/>
              <a:cs typeface="Arial"/>
              <a:sym typeface="Arial"/>
            </a:endParaRPr>
          </a:p>
        </p:txBody>
      </p:sp>
      <p:sp>
        <p:nvSpPr>
          <p:cNvPr id="487" name="Google Shape;487;p83"/>
          <p:cNvSpPr txBox="1"/>
          <p:nvPr/>
        </p:nvSpPr>
        <p:spPr>
          <a:xfrm>
            <a:off x="1541900" y="4410900"/>
            <a:ext cx="2719800" cy="817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500"/>
              <a:t>Functions reduce the amount of code that has to be written</a:t>
            </a:r>
            <a:endParaRPr b="0" sz="1800" strike="noStrike">
              <a:latin typeface="Arial"/>
              <a:ea typeface="Arial"/>
              <a:cs typeface="Arial"/>
              <a:sym typeface="Arial"/>
            </a:endParaRPr>
          </a:p>
        </p:txBody>
      </p:sp>
      <p:sp>
        <p:nvSpPr>
          <p:cNvPr id="488" name="Google Shape;488;p83"/>
          <p:cNvSpPr txBox="1"/>
          <p:nvPr/>
        </p:nvSpPr>
        <p:spPr>
          <a:xfrm>
            <a:off x="5322975" y="4410900"/>
            <a:ext cx="2719800" cy="817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500"/>
              <a:t>You don’t need to know how it works, or what other code it’s dependent upon to use it</a:t>
            </a:r>
            <a:endParaRPr b="0" sz="18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4"/>
          <p:cNvSpPr txBox="1"/>
          <p:nvPr/>
        </p:nvSpPr>
        <p:spPr>
          <a:xfrm>
            <a:off x="4297680" y="1828800"/>
            <a:ext cx="3840480" cy="1645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Imagine the first 10 employees of Google, it’s pretty clear they didn’t have a PHD in computer science, they had </a:t>
            </a:r>
            <a:r>
              <a:rPr b="1" lang="en-US" sz="1800" strike="noStrike">
                <a:latin typeface="Arial"/>
                <a:ea typeface="Arial"/>
                <a:cs typeface="Arial"/>
                <a:sym typeface="Arial"/>
              </a:rPr>
              <a:t>programming experience </a:t>
            </a:r>
            <a:endParaRPr b="0" sz="1800" strike="noStrike">
              <a:latin typeface="Arial"/>
              <a:ea typeface="Arial"/>
              <a:cs typeface="Arial"/>
              <a:sym typeface="Arial"/>
            </a:endParaRPr>
          </a:p>
        </p:txBody>
      </p:sp>
      <p:sp>
        <p:nvSpPr>
          <p:cNvPr id="494" name="Google Shape;494;p84"/>
          <p:cNvSpPr txBox="1"/>
          <p:nvPr/>
        </p:nvSpPr>
        <p:spPr>
          <a:xfrm>
            <a:off x="4317120" y="3281760"/>
            <a:ext cx="2769480" cy="411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600" strike="noStrike">
                <a:latin typeface="Arial"/>
                <a:ea typeface="Arial"/>
                <a:cs typeface="Arial"/>
                <a:sym typeface="Arial"/>
              </a:rPr>
              <a:t>- Dr. Chuck Severance</a:t>
            </a:r>
            <a:endParaRPr b="0" sz="16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5"/>
          <p:cNvSpPr txBox="1"/>
          <p:nvPr/>
        </p:nvSpPr>
        <p:spPr>
          <a:xfrm>
            <a:off x="914400" y="228600"/>
            <a:ext cx="3749040" cy="78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4000" u="sng" strike="noStrike">
                <a:latin typeface="Arial"/>
                <a:ea typeface="Arial"/>
                <a:cs typeface="Arial"/>
                <a:sym typeface="Arial"/>
              </a:rPr>
              <a:t>Python</a:t>
            </a:r>
            <a:endParaRPr b="0" sz="4000" strike="noStrike">
              <a:latin typeface="Arial"/>
              <a:ea typeface="Arial"/>
              <a:cs typeface="Arial"/>
              <a:sym typeface="Arial"/>
            </a:endParaRPr>
          </a:p>
        </p:txBody>
      </p:sp>
      <p:sp>
        <p:nvSpPr>
          <p:cNvPr id="500" name="Google Shape;500;p85"/>
          <p:cNvSpPr txBox="1"/>
          <p:nvPr/>
        </p:nvSpPr>
        <p:spPr>
          <a:xfrm>
            <a:off x="1051560" y="1130400"/>
            <a:ext cx="4206240" cy="469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What is it? </a:t>
            </a:r>
            <a:endParaRPr b="0" sz="1800" strike="noStrike">
              <a:latin typeface="Arial"/>
              <a:ea typeface="Arial"/>
              <a:cs typeface="Arial"/>
              <a:sym typeface="Arial"/>
            </a:endParaRPr>
          </a:p>
        </p:txBody>
      </p:sp>
      <p:sp>
        <p:nvSpPr>
          <p:cNvPr id="501" name="Google Shape;501;p85"/>
          <p:cNvSpPr txBox="1"/>
          <p:nvPr/>
        </p:nvSpPr>
        <p:spPr>
          <a:xfrm>
            <a:off x="1280160" y="1604880"/>
            <a:ext cx="5852160" cy="153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600" strike="noStrike">
                <a:solidFill>
                  <a:srgbClr val="999999"/>
                </a:solidFill>
                <a:latin typeface="Arial"/>
                <a:ea typeface="Arial"/>
                <a:cs typeface="Arial"/>
                <a:sym typeface="Arial"/>
              </a:rPr>
              <a:t>It’s a </a:t>
            </a:r>
            <a:r>
              <a:rPr b="1" lang="en-US" sz="1600" strike="noStrike">
                <a:solidFill>
                  <a:srgbClr val="999999"/>
                </a:solidFill>
                <a:latin typeface="Arial"/>
                <a:ea typeface="Arial"/>
                <a:cs typeface="Arial"/>
                <a:sym typeface="Arial"/>
              </a:rPr>
              <a:t>high level, dynamic “multiparadigm” (maybe more OOP than others) language. </a:t>
            </a:r>
            <a:r>
              <a:rPr b="0" lang="en-US" sz="1600" strike="noStrike">
                <a:solidFill>
                  <a:srgbClr val="999999"/>
                </a:solidFill>
                <a:latin typeface="Arial"/>
                <a:ea typeface="Arial"/>
                <a:cs typeface="Arial"/>
                <a:sym typeface="Arial"/>
              </a:rPr>
              <a:t>Its core philosophy is </a:t>
            </a:r>
            <a:r>
              <a:rPr b="1" lang="en-US" sz="1600" strike="noStrike">
                <a:solidFill>
                  <a:srgbClr val="999999"/>
                </a:solidFill>
                <a:latin typeface="Arial"/>
                <a:ea typeface="Arial"/>
                <a:cs typeface="Arial"/>
                <a:sym typeface="Arial"/>
              </a:rPr>
              <a:t>readability.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0" lang="en-US" sz="1600" strike="noStrike">
                <a:solidFill>
                  <a:srgbClr val="999999"/>
                </a:solidFill>
                <a:latin typeface="Arial"/>
                <a:ea typeface="Arial"/>
                <a:cs typeface="Arial"/>
                <a:sym typeface="Arial"/>
              </a:rPr>
              <a:t>Typing in Python is based on “classes”, which allow programmers to create their own types.</a:t>
            </a:r>
            <a:endParaRPr b="0" sz="1600" strike="noStrike">
              <a:latin typeface="Arial"/>
              <a:ea typeface="Arial"/>
              <a:cs typeface="Arial"/>
              <a:sym typeface="Arial"/>
            </a:endParaRPr>
          </a:p>
        </p:txBody>
      </p:sp>
      <p:sp>
        <p:nvSpPr>
          <p:cNvPr id="502" name="Google Shape;502;p85"/>
          <p:cNvSpPr/>
          <p:nvPr/>
        </p:nvSpPr>
        <p:spPr>
          <a:xfrm>
            <a:off x="1188720" y="1600200"/>
            <a:ext cx="91440" cy="1645920"/>
          </a:xfrm>
          <a:prstGeom prst="rect">
            <a:avLst/>
          </a:prstGeom>
          <a:solidFill>
            <a:srgbClr val="CED4DA">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5"/>
          <p:cNvSpPr txBox="1"/>
          <p:nvPr/>
        </p:nvSpPr>
        <p:spPr>
          <a:xfrm>
            <a:off x="6128640" y="3229560"/>
            <a:ext cx="2238120" cy="40140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None/>
            </a:pPr>
            <a:r>
              <a:rPr b="1" lang="en-US" sz="1800" strike="noStrike">
                <a:latin typeface="Arial"/>
                <a:ea typeface="Arial"/>
                <a:cs typeface="Arial"/>
                <a:sym typeface="Arial"/>
              </a:rPr>
              <a:t>Why it matters?</a:t>
            </a:r>
            <a:endParaRPr b="0" sz="1800" strike="noStrike">
              <a:latin typeface="Arial"/>
              <a:ea typeface="Arial"/>
              <a:cs typeface="Arial"/>
              <a:sym typeface="Arial"/>
            </a:endParaRPr>
          </a:p>
        </p:txBody>
      </p:sp>
      <p:sp>
        <p:nvSpPr>
          <p:cNvPr id="504" name="Google Shape;504;p85"/>
          <p:cNvSpPr txBox="1"/>
          <p:nvPr/>
        </p:nvSpPr>
        <p:spPr>
          <a:xfrm>
            <a:off x="2423160" y="3657600"/>
            <a:ext cx="5852160" cy="146916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lang="en-US" sz="1600" strike="noStrike">
                <a:solidFill>
                  <a:srgbClr val="999999"/>
                </a:solidFill>
                <a:latin typeface="Arial"/>
                <a:ea typeface="Arial"/>
                <a:cs typeface="Arial"/>
                <a:sym typeface="Arial"/>
              </a:rPr>
              <a:t>Because of its readability and broad range of libraries it is one of the more accessible and popular languages for Data Science today, it has also been implemented as an scripting language in multiple softwares which allows interdisciplinary approaches</a:t>
            </a:r>
            <a:endParaRPr b="0" sz="1600" strike="noStrike">
              <a:latin typeface="Arial"/>
              <a:ea typeface="Arial"/>
              <a:cs typeface="Arial"/>
              <a:sym typeface="Arial"/>
            </a:endParaRPr>
          </a:p>
        </p:txBody>
      </p:sp>
      <p:sp>
        <p:nvSpPr>
          <p:cNvPr id="505" name="Google Shape;505;p85"/>
          <p:cNvSpPr/>
          <p:nvPr/>
        </p:nvSpPr>
        <p:spPr>
          <a:xfrm>
            <a:off x="8366760" y="3657600"/>
            <a:ext cx="91440" cy="1645920"/>
          </a:xfrm>
          <a:prstGeom prst="rect">
            <a:avLst/>
          </a:prstGeom>
          <a:solidFill>
            <a:srgbClr val="CED4DA">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6"/>
          <p:cNvSpPr txBox="1"/>
          <p:nvPr/>
        </p:nvSpPr>
        <p:spPr>
          <a:xfrm>
            <a:off x="5308560" y="5163120"/>
            <a:ext cx="2189520" cy="386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000" strike="noStrike">
                <a:latin typeface="Lato"/>
                <a:ea typeface="Lato"/>
                <a:cs typeface="Lato"/>
                <a:sym typeface="Lato"/>
              </a:rPr>
              <a:t>Photo by </a:t>
            </a:r>
            <a:r>
              <a:rPr b="0" lang="en-US" sz="1000" u="sng" strike="noStrike">
                <a:solidFill>
                  <a:schemeClr val="hlink"/>
                </a:solidFill>
                <a:latin typeface="Lato"/>
                <a:ea typeface="Lato"/>
                <a:cs typeface="Lato"/>
                <a:sym typeface="Lato"/>
                <a:hlinkClick r:id="rId3"/>
              </a:rPr>
              <a:t>Dave Hoefler</a:t>
            </a:r>
            <a:r>
              <a:rPr b="0" lang="en-US" sz="1000" strike="noStrike">
                <a:latin typeface="Lato"/>
                <a:ea typeface="Lato"/>
                <a:cs typeface="Lato"/>
                <a:sym typeface="Lato"/>
              </a:rPr>
              <a:t> on </a:t>
            </a:r>
            <a:r>
              <a:rPr b="0" lang="en-US" sz="1000" u="sng" strike="noStrike">
                <a:solidFill>
                  <a:schemeClr val="hlink"/>
                </a:solidFill>
                <a:latin typeface="Lato"/>
                <a:ea typeface="Lato"/>
                <a:cs typeface="Lato"/>
                <a:sym typeface="Lato"/>
                <a:hlinkClick r:id="rId4"/>
              </a:rPr>
              <a:t>Unsplash</a:t>
            </a:r>
            <a:endParaRPr b="0" sz="1000" strike="noStrike">
              <a:latin typeface="Arial"/>
              <a:ea typeface="Arial"/>
              <a:cs typeface="Arial"/>
              <a:sym typeface="Arial"/>
            </a:endParaRPr>
          </a:p>
        </p:txBody>
      </p:sp>
      <p:sp>
        <p:nvSpPr>
          <p:cNvPr id="511" name="Google Shape;511;p86"/>
          <p:cNvSpPr/>
          <p:nvPr/>
        </p:nvSpPr>
        <p:spPr>
          <a:xfrm>
            <a:off x="5873400" y="1190520"/>
            <a:ext cx="4094640" cy="4094640"/>
          </a:xfrm>
          <a:custGeom>
            <a:rect b="b" l="l" r="r" t="t"/>
            <a:pathLst>
              <a:path extrusionOk="0" h="11374" w="11374">
                <a:moveTo>
                  <a:pt x="0" y="5726"/>
                </a:moveTo>
                <a:lnTo>
                  <a:pt x="5646" y="0"/>
                </a:lnTo>
                <a:lnTo>
                  <a:pt x="11373" y="5648"/>
                </a:lnTo>
                <a:lnTo>
                  <a:pt x="5727" y="11373"/>
                </a:lnTo>
                <a:lnTo>
                  <a:pt x="5725" y="11373"/>
                </a:lnTo>
                <a:lnTo>
                  <a:pt x="0" y="5728"/>
                </a:lnTo>
                <a:lnTo>
                  <a:pt x="0" y="5726"/>
                </a:lnTo>
              </a:path>
            </a:pathLst>
          </a:custGeom>
          <a:blipFill rotWithShape="1">
            <a:blip r:embed="rId5">
              <a:alphaModFix/>
            </a:blip>
            <a:stretch>
              <a:fillRect b="0" l="0" r="0" t="0"/>
            </a:stretch>
          </a:blipFill>
          <a:ln>
            <a:noFill/>
          </a:ln>
        </p:spPr>
      </p:sp>
      <p:sp>
        <p:nvSpPr>
          <p:cNvPr id="512" name="Google Shape;512;p86"/>
          <p:cNvSpPr txBox="1"/>
          <p:nvPr/>
        </p:nvSpPr>
        <p:spPr>
          <a:xfrm>
            <a:off x="457200" y="1816200"/>
            <a:ext cx="4206240" cy="469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Basic Logic</a:t>
            </a:r>
            <a:endParaRPr b="0" sz="1800" strike="noStrike">
              <a:latin typeface="Arial"/>
              <a:ea typeface="Arial"/>
              <a:cs typeface="Arial"/>
              <a:sym typeface="Arial"/>
            </a:endParaRPr>
          </a:p>
        </p:txBody>
      </p:sp>
      <p:sp>
        <p:nvSpPr>
          <p:cNvPr id="513" name="Google Shape;513;p86"/>
          <p:cNvSpPr txBox="1"/>
          <p:nvPr/>
        </p:nvSpPr>
        <p:spPr>
          <a:xfrm>
            <a:off x="457200" y="473625"/>
            <a:ext cx="4478400" cy="635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400"/>
              <a:t>Function structure</a:t>
            </a:r>
            <a:endParaRPr b="1" sz="3400"/>
          </a:p>
          <a:p>
            <a:pPr indent="0" lvl="0" marL="0" marR="0" rtl="0" algn="l">
              <a:spcBef>
                <a:spcPts val="0"/>
              </a:spcBef>
              <a:spcAft>
                <a:spcPts val="0"/>
              </a:spcAft>
              <a:buNone/>
            </a:pPr>
            <a:r>
              <a:t/>
            </a:r>
            <a:endParaRPr b="1" sz="4000" u="sng"/>
          </a:p>
        </p:txBody>
      </p:sp>
      <p:sp>
        <p:nvSpPr>
          <p:cNvPr id="514" name="Google Shape;514;p86"/>
          <p:cNvSpPr txBox="1"/>
          <p:nvPr/>
        </p:nvSpPr>
        <p:spPr>
          <a:xfrm>
            <a:off x="914400" y="2286000"/>
            <a:ext cx="4572000" cy="2296440"/>
          </a:xfrm>
          <a:prstGeom prst="rect">
            <a:avLst/>
          </a:prstGeom>
          <a:noFill/>
          <a:ln>
            <a:noFill/>
          </a:ln>
        </p:spPr>
        <p:txBody>
          <a:bodyPr anchorCtr="0" anchor="t" bIns="45000" lIns="90000" spcFirstLastPara="1" rIns="90000" wrap="square" tIns="45000">
            <a:noAutofit/>
          </a:bodyPr>
          <a:lstStyle/>
          <a:p>
            <a:pPr indent="-216000" lvl="0" marL="216000" marR="0" rtl="0" algn="l">
              <a:lnSpc>
                <a:spcPct val="100000"/>
              </a:lnSpc>
              <a:spcBef>
                <a:spcPts val="0"/>
              </a:spcBef>
              <a:spcAft>
                <a:spcPts val="0"/>
              </a:spcAft>
              <a:buClr>
                <a:srgbClr val="000000"/>
              </a:buClr>
              <a:buSzPts val="720"/>
              <a:buFont typeface="Noto Sans Symbols"/>
              <a:buChar char="●"/>
            </a:pPr>
            <a:r>
              <a:rPr b="0" lang="en-US" sz="1600" strike="noStrike">
                <a:solidFill>
                  <a:srgbClr val="999999"/>
                </a:solidFill>
                <a:latin typeface="Arial"/>
                <a:ea typeface="Arial"/>
                <a:cs typeface="Arial"/>
                <a:sym typeface="Arial"/>
              </a:rPr>
              <a:t>A function is a block of code which performs a task.</a:t>
            </a:r>
            <a:endParaRPr b="0" sz="1600"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720"/>
              <a:buFont typeface="Noto Sans Symbols"/>
              <a:buChar char="●"/>
            </a:pPr>
            <a:r>
              <a:rPr b="0" i="0" lang="en-US" sz="1600" u="none" cap="none" strike="noStrike">
                <a:solidFill>
                  <a:srgbClr val="999999"/>
                </a:solidFill>
                <a:latin typeface="Arial"/>
                <a:ea typeface="Arial"/>
                <a:cs typeface="Arial"/>
                <a:sym typeface="Arial"/>
              </a:rPr>
              <a:t>It has a </a:t>
            </a:r>
            <a:r>
              <a:rPr b="1" i="0" lang="en-US" sz="1600" u="none" cap="none" strike="noStrike">
                <a:solidFill>
                  <a:srgbClr val="999999"/>
                </a:solidFill>
                <a:latin typeface="Arial"/>
                <a:ea typeface="Arial"/>
                <a:cs typeface="Arial"/>
                <a:sym typeface="Arial"/>
              </a:rPr>
              <a:t>name</a:t>
            </a:r>
            <a:r>
              <a:rPr b="0" i="0" lang="en-US" sz="1600" u="none" cap="none" strike="noStrike">
                <a:solidFill>
                  <a:srgbClr val="999999"/>
                </a:solidFill>
                <a:latin typeface="Arial"/>
                <a:ea typeface="Arial"/>
                <a:cs typeface="Arial"/>
                <a:sym typeface="Arial"/>
              </a:rPr>
              <a:t>; which we use to call the function</a:t>
            </a:r>
            <a:endParaRPr b="0" i="0" sz="1600" u="none" cap="none"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720"/>
              <a:buFont typeface="Noto Sans Symbols"/>
              <a:buChar char="●"/>
            </a:pPr>
            <a:r>
              <a:rPr b="0" i="0" lang="en-US" sz="1600" u="none" cap="none" strike="noStrike">
                <a:solidFill>
                  <a:srgbClr val="999999"/>
                </a:solidFill>
                <a:latin typeface="Arial"/>
                <a:ea typeface="Arial"/>
                <a:cs typeface="Arial"/>
                <a:sym typeface="Arial"/>
              </a:rPr>
              <a:t>It has a </a:t>
            </a:r>
            <a:r>
              <a:rPr b="1" i="0" lang="en-US" sz="1600" u="none" cap="none" strike="noStrike">
                <a:solidFill>
                  <a:srgbClr val="999999"/>
                </a:solidFill>
                <a:latin typeface="Arial"/>
                <a:ea typeface="Arial"/>
                <a:cs typeface="Arial"/>
                <a:sym typeface="Arial"/>
              </a:rPr>
              <a:t>void</a:t>
            </a:r>
            <a:r>
              <a:rPr b="0" i="0" lang="en-US" sz="1600" u="none" cap="none" strike="noStrike">
                <a:solidFill>
                  <a:srgbClr val="999999"/>
                </a:solidFill>
                <a:latin typeface="Arial"/>
                <a:ea typeface="Arial"/>
                <a:cs typeface="Arial"/>
                <a:sym typeface="Arial"/>
              </a:rPr>
              <a:t>; which means it has “no value”</a:t>
            </a:r>
            <a:endParaRPr b="0" i="0" sz="1600" u="none" cap="none"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720"/>
              <a:buFont typeface="Noto Sans Symbols"/>
              <a:buChar char="●"/>
            </a:pPr>
            <a:r>
              <a:rPr b="0" i="0" lang="en-US" sz="1600" u="none" cap="none" strike="noStrike">
                <a:solidFill>
                  <a:srgbClr val="999999"/>
                </a:solidFill>
                <a:latin typeface="Arial"/>
                <a:ea typeface="Arial"/>
                <a:cs typeface="Arial"/>
                <a:sym typeface="Arial"/>
              </a:rPr>
              <a:t>It has an </a:t>
            </a:r>
            <a:r>
              <a:rPr b="1" i="0" lang="en-US" sz="1600" u="none" cap="none" strike="noStrike">
                <a:solidFill>
                  <a:srgbClr val="999999"/>
                </a:solidFill>
                <a:latin typeface="Arial"/>
                <a:ea typeface="Arial"/>
                <a:cs typeface="Arial"/>
                <a:sym typeface="Arial"/>
              </a:rPr>
              <a:t>argument</a:t>
            </a:r>
            <a:r>
              <a:rPr b="0" i="0" lang="en-US" sz="1600" u="none" cap="none" strike="noStrike">
                <a:solidFill>
                  <a:srgbClr val="999999"/>
                </a:solidFill>
                <a:latin typeface="Arial"/>
                <a:ea typeface="Arial"/>
                <a:cs typeface="Arial"/>
                <a:sym typeface="Arial"/>
              </a:rPr>
              <a:t>; which is the mini-program inside</a:t>
            </a:r>
            <a:endParaRPr b="0" i="0" sz="16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nvSpPr>
        <p:spPr>
          <a:xfrm>
            <a:off x="685800" y="1371600"/>
            <a:ext cx="4343400" cy="3886200"/>
          </a:xfrm>
          <a:prstGeom prst="rect">
            <a:avLst/>
          </a:prstGeom>
          <a:solidFill>
            <a:srgbClr val="000000"/>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 Create a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1E90FF"/>
                </a:solidFill>
                <a:latin typeface="Arial"/>
                <a:ea typeface="Arial"/>
                <a:cs typeface="Arial"/>
                <a:sym typeface="Arial"/>
              </a:rPr>
              <a:t>void</a:t>
            </a:r>
            <a:r>
              <a:rPr b="1" lang="en-US" sz="1500" strike="noStrike">
                <a:solidFill>
                  <a:srgbClr val="FFFFFF"/>
                </a:solidFill>
                <a:latin typeface="Arial"/>
                <a:ea typeface="Arial"/>
                <a:cs typeface="Arial"/>
                <a:sym typeface="Arial"/>
              </a:rPr>
              <a:t> myFunction()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  cout &lt;&lt; </a:t>
            </a:r>
            <a:r>
              <a:rPr b="1" lang="en-US" sz="1500" strike="noStrike">
                <a:solidFill>
                  <a:srgbClr val="CD5C5C"/>
                </a:solidFill>
                <a:latin typeface="Arial"/>
                <a:ea typeface="Arial"/>
                <a:cs typeface="Arial"/>
                <a:sym typeface="Arial"/>
              </a:rPr>
              <a:t>"I just got executed!"</a:t>
            </a: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1E90FF"/>
                </a:solidFill>
                <a:latin typeface="Arial"/>
                <a:ea typeface="Arial"/>
                <a:cs typeface="Arial"/>
                <a:sym typeface="Arial"/>
              </a:rPr>
              <a:t>int</a:t>
            </a:r>
            <a:r>
              <a:rPr b="1" lang="en-US" sz="1500" strike="noStrike">
                <a:solidFill>
                  <a:srgbClr val="FFFFFF"/>
                </a:solidFill>
                <a:latin typeface="Arial"/>
                <a:ea typeface="Arial"/>
                <a:cs typeface="Arial"/>
                <a:sym typeface="Arial"/>
              </a:rPr>
              <a:t> main()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  myFunction(); </a:t>
            </a:r>
            <a:r>
              <a:rPr b="1" lang="en-US" sz="1500" strike="noStrike">
                <a:solidFill>
                  <a:srgbClr val="81D41A"/>
                </a:solidFill>
                <a:latin typeface="Arial"/>
                <a:ea typeface="Arial"/>
                <a:cs typeface="Arial"/>
                <a:sym typeface="Arial"/>
              </a:rPr>
              <a:t>// call the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  </a:t>
            </a:r>
            <a:r>
              <a:rPr b="1" lang="en-US" sz="1500" strike="noStrike">
                <a:solidFill>
                  <a:srgbClr val="1E90FF"/>
                </a:solidFill>
                <a:latin typeface="Arial"/>
                <a:ea typeface="Arial"/>
                <a:cs typeface="Arial"/>
                <a:sym typeface="Arial"/>
              </a:rPr>
              <a:t>return</a:t>
            </a:r>
            <a:r>
              <a:rPr b="1" lang="en-US" sz="1500" strike="noStrike">
                <a:solidFill>
                  <a:srgbClr val="FFFFFF"/>
                </a:solidFill>
                <a:latin typeface="Arial"/>
                <a:ea typeface="Arial"/>
                <a:cs typeface="Arial"/>
                <a:sym typeface="Arial"/>
              </a:rPr>
              <a:t> </a:t>
            </a:r>
            <a:r>
              <a:rPr b="1" lang="en-US" sz="1500" strike="noStrike">
                <a:solidFill>
                  <a:srgbClr val="CD5C5C"/>
                </a:solidFill>
                <a:latin typeface="Arial"/>
                <a:ea typeface="Arial"/>
                <a:cs typeface="Arial"/>
                <a:sym typeface="Arial"/>
              </a:rPr>
              <a:t>0</a:t>
            </a: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 Outputs</a:t>
            </a:r>
            <a:endParaRPr b="1" sz="1500" strike="noStrike">
              <a:solidFill>
                <a:srgbClr val="81D41A"/>
              </a:solidFill>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chemeClr val="lt1"/>
                </a:solidFill>
                <a:latin typeface="Arial"/>
                <a:ea typeface="Arial"/>
                <a:cs typeface="Arial"/>
                <a:sym typeface="Arial"/>
              </a:rPr>
              <a:t>"I just got executed!"</a:t>
            </a:r>
            <a:endParaRPr b="0" sz="1500" strike="noStrike">
              <a:solidFill>
                <a:schemeClr val="lt1"/>
              </a:solidFill>
              <a:latin typeface="Arial"/>
              <a:ea typeface="Arial"/>
              <a:cs typeface="Arial"/>
              <a:sym typeface="Arial"/>
            </a:endParaRPr>
          </a:p>
        </p:txBody>
      </p:sp>
      <p:sp>
        <p:nvSpPr>
          <p:cNvPr id="520" name="Google Shape;520;p87"/>
          <p:cNvSpPr txBox="1"/>
          <p:nvPr/>
        </p:nvSpPr>
        <p:spPr>
          <a:xfrm>
            <a:off x="455040" y="228960"/>
            <a:ext cx="5259960" cy="78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4000" u="sng" strike="noStrike">
                <a:latin typeface="Arial"/>
                <a:ea typeface="Arial"/>
                <a:cs typeface="Arial"/>
                <a:sym typeface="Arial"/>
              </a:rPr>
              <a:t>C++ and Python</a:t>
            </a:r>
            <a:endParaRPr b="0" sz="4000" strike="noStrike">
              <a:latin typeface="Arial"/>
              <a:ea typeface="Arial"/>
              <a:cs typeface="Arial"/>
              <a:sym typeface="Arial"/>
            </a:endParaRPr>
          </a:p>
        </p:txBody>
      </p:sp>
      <p:sp>
        <p:nvSpPr>
          <p:cNvPr id="521" name="Google Shape;521;p87"/>
          <p:cNvSpPr txBox="1"/>
          <p:nvPr/>
        </p:nvSpPr>
        <p:spPr>
          <a:xfrm>
            <a:off x="5486400" y="1371600"/>
            <a:ext cx="4343400" cy="3886200"/>
          </a:xfrm>
          <a:prstGeom prst="rect">
            <a:avLst/>
          </a:prstGeom>
          <a:solidFill>
            <a:srgbClr val="000000"/>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#Create a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1E90FF"/>
                </a:solidFill>
                <a:latin typeface="Arial"/>
                <a:ea typeface="Arial"/>
                <a:cs typeface="Arial"/>
                <a:sym typeface="Arial"/>
              </a:rPr>
              <a:t>def</a:t>
            </a:r>
            <a:r>
              <a:rPr b="1" lang="en-US" sz="1500" strike="noStrike">
                <a:solidFill>
                  <a:srgbClr val="FFFFFF"/>
                </a:solidFill>
                <a:latin typeface="Arial"/>
                <a:ea typeface="Arial"/>
                <a:cs typeface="Arial"/>
                <a:sym typeface="Arial"/>
              </a:rPr>
              <a:t> my_function():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  </a:t>
            </a:r>
            <a:r>
              <a:rPr b="1" lang="en-US" sz="1500" strike="noStrike">
                <a:solidFill>
                  <a:srgbClr val="1E90FF"/>
                </a:solidFill>
                <a:latin typeface="Arial"/>
                <a:ea typeface="Arial"/>
                <a:cs typeface="Arial"/>
                <a:sym typeface="Arial"/>
              </a:rPr>
              <a:t>print</a:t>
            </a:r>
            <a:r>
              <a:rPr b="1" lang="en-US" sz="1500" strike="noStrike">
                <a:solidFill>
                  <a:srgbClr val="FFFFFF"/>
                </a:solidFill>
                <a:latin typeface="Arial"/>
                <a:ea typeface="Arial"/>
                <a:cs typeface="Arial"/>
                <a:sym typeface="Arial"/>
              </a:rPr>
              <a:t>(</a:t>
            </a:r>
            <a:r>
              <a:rPr b="1" lang="en-US" sz="1500" strike="noStrike">
                <a:solidFill>
                  <a:srgbClr val="CD5C5C"/>
                </a:solidFill>
                <a:latin typeface="Arial"/>
                <a:ea typeface="Arial"/>
                <a:cs typeface="Arial"/>
                <a:sym typeface="Arial"/>
              </a:rPr>
              <a:t>"</a:t>
            </a:r>
            <a:r>
              <a:rPr b="1" lang="en-US" sz="1500">
                <a:solidFill>
                  <a:srgbClr val="CD5C5C"/>
                </a:solidFill>
              </a:rPr>
              <a:t>I just got executed!</a:t>
            </a:r>
            <a:r>
              <a:rPr b="1" lang="en-US" sz="1500" strike="noStrike">
                <a:solidFill>
                  <a:srgbClr val="CD5C5C"/>
                </a:solidFill>
                <a:latin typeface="Arial"/>
                <a:ea typeface="Arial"/>
                <a:cs typeface="Arial"/>
                <a:sym typeface="Arial"/>
              </a:rPr>
              <a:t>"</a:t>
            </a:r>
            <a:r>
              <a:rPr b="1" lang="en-US" sz="1500" strike="noStrike">
                <a:solidFill>
                  <a:srgbClr val="FFFFFF"/>
                </a:solidFill>
                <a:latin typeface="Arial"/>
                <a:ea typeface="Arial"/>
                <a:cs typeface="Arial"/>
                <a:sym typeface="Arial"/>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#Call the 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FFFFFF"/>
                </a:solidFill>
                <a:latin typeface="Arial"/>
                <a:ea typeface="Arial"/>
                <a:cs typeface="Arial"/>
                <a:sym typeface="Arial"/>
              </a:rPr>
              <a:t>my_function()</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81D41A"/>
                </a:solidFill>
                <a:latin typeface="Arial"/>
                <a:ea typeface="Arial"/>
                <a:cs typeface="Arial"/>
                <a:sym typeface="Arial"/>
              </a:rPr>
              <a:t>#Outputs </a:t>
            </a:r>
            <a:endParaRPr b="1" sz="1500" strike="noStrike">
              <a:solidFill>
                <a:srgbClr val="81D41A"/>
              </a:solidFill>
              <a:latin typeface="Arial"/>
              <a:ea typeface="Arial"/>
              <a:cs typeface="Arial"/>
              <a:sym typeface="Arial"/>
            </a:endParaRPr>
          </a:p>
          <a:p>
            <a:pPr indent="0" lvl="0" marL="0" rtl="0" algn="l">
              <a:spcBef>
                <a:spcPts val="0"/>
              </a:spcBef>
              <a:spcAft>
                <a:spcPts val="0"/>
              </a:spcAft>
              <a:buClr>
                <a:schemeClr val="dk1"/>
              </a:buClr>
              <a:buFont typeface="Arial"/>
              <a:buNone/>
            </a:pPr>
            <a:r>
              <a:rPr b="1" lang="en-US" sz="1500">
                <a:solidFill>
                  <a:schemeClr val="lt1"/>
                </a:solidFill>
              </a:rPr>
              <a:t>"I just got executed!"</a:t>
            </a:r>
            <a:endParaRPr b="0" sz="1500" strike="noStrike">
              <a:solidFill>
                <a:schemeClr val="lt1"/>
              </a:solidFill>
              <a:latin typeface="Arial"/>
              <a:ea typeface="Arial"/>
              <a:cs typeface="Arial"/>
              <a:sym typeface="Arial"/>
            </a:endParaRPr>
          </a:p>
        </p:txBody>
      </p:sp>
      <p:sp>
        <p:nvSpPr>
          <p:cNvPr id="522" name="Google Shape;522;p87"/>
          <p:cNvSpPr/>
          <p:nvPr/>
        </p:nvSpPr>
        <p:spPr>
          <a:xfrm>
            <a:off x="685800" y="4800600"/>
            <a:ext cx="1371600" cy="394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strike="noStrike">
                <a:solidFill>
                  <a:srgbClr val="FFFFFF"/>
                </a:solidFill>
                <a:latin typeface="Arial"/>
                <a:ea typeface="Arial"/>
                <a:cs typeface="Arial"/>
                <a:sym typeface="Arial"/>
              </a:rPr>
              <a:t>C++</a:t>
            </a:r>
            <a:endParaRPr b="1" sz="2400" strike="noStrike">
              <a:solidFill>
                <a:srgbClr val="FFFFFF"/>
              </a:solidFill>
              <a:latin typeface="Arial"/>
              <a:ea typeface="Arial"/>
              <a:cs typeface="Arial"/>
              <a:sym typeface="Arial"/>
            </a:endParaRPr>
          </a:p>
        </p:txBody>
      </p:sp>
      <p:sp>
        <p:nvSpPr>
          <p:cNvPr id="523" name="Google Shape;523;p87"/>
          <p:cNvSpPr/>
          <p:nvPr/>
        </p:nvSpPr>
        <p:spPr>
          <a:xfrm>
            <a:off x="5486400" y="4800600"/>
            <a:ext cx="1828800" cy="394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strike="noStrike">
                <a:solidFill>
                  <a:srgbClr val="FFFFFF"/>
                </a:solidFill>
                <a:latin typeface="Arial"/>
                <a:ea typeface="Arial"/>
                <a:cs typeface="Arial"/>
                <a:sym typeface="Arial"/>
              </a:rPr>
              <a:t>Python</a:t>
            </a:r>
            <a:endParaRPr b="1" sz="2400" strike="noStrike">
              <a:solidFill>
                <a:srgbClr val="FFFFFF"/>
              </a:solidFill>
              <a:latin typeface="Arial"/>
              <a:ea typeface="Arial"/>
              <a:cs typeface="Arial"/>
              <a:sym typeface="Arial"/>
            </a:endParaRPr>
          </a:p>
        </p:txBody>
      </p:sp>
      <p:sp>
        <p:nvSpPr>
          <p:cNvPr id="524" name="Google Shape;524;p87"/>
          <p:cNvSpPr txBox="1"/>
          <p:nvPr/>
        </p:nvSpPr>
        <p:spPr>
          <a:xfrm>
            <a:off x="1566463" y="901800"/>
            <a:ext cx="6947700" cy="46980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US" sz="1800"/>
              <a:t>Objective: Return a signal for the execution of a function  </a:t>
            </a:r>
            <a:endParaRPr b="0" sz="18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