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8"/>
  </p:notesMasterIdLst>
  <p:sldIdLst>
    <p:sldId id="270" r:id="rId2"/>
    <p:sldId id="257" r:id="rId3"/>
    <p:sldId id="258" r:id="rId4"/>
    <p:sldId id="301" r:id="rId5"/>
    <p:sldId id="298" r:id="rId6"/>
    <p:sldId id="299" r:id="rId7"/>
    <p:sldId id="300" r:id="rId8"/>
    <p:sldId id="297" r:id="rId9"/>
    <p:sldId id="266" r:id="rId10"/>
    <p:sldId id="263" r:id="rId11"/>
    <p:sldId id="306" r:id="rId12"/>
    <p:sldId id="305" r:id="rId13"/>
    <p:sldId id="307" r:id="rId14"/>
    <p:sldId id="302" r:id="rId15"/>
    <p:sldId id="303" r:id="rId16"/>
    <p:sldId id="304" r:id="rId17"/>
  </p:sldIdLst>
  <p:sldSz cx="9144000" cy="5143500" type="screen16x9"/>
  <p:notesSz cx="6858000" cy="9144000"/>
  <p:embeddedFontLst>
    <p:embeddedFont>
      <p:font typeface="Cherry Swash" panose="020B0604020202020204" charset="-18"/>
      <p:regular r:id="rId19"/>
      <p:bold r:id="rId20"/>
    </p:embeddedFont>
    <p:embeddedFont>
      <p:font typeface="Mali" panose="020B0604020202020204" charset="-34"/>
      <p:regular r:id="rId21"/>
      <p:bold r:id="rId22"/>
      <p:italic r:id="rId23"/>
      <p:boldItalic r:id="rId24"/>
    </p:embeddedFont>
    <p:embeddedFont>
      <p:font typeface="Nunito Light" panose="020B0604020202020204" charset="-18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776F9D-CF52-4D59-9CB4-91D08218FB6F}">
  <a:tblStyle styleId="{FA776F9D-CF52-4D59-9CB4-91D08218FB6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F1AF51C-0C0B-41E3-9481-4A9AA7F8FE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0" name="Google Shape;3140;g288cfe28f7b_0_397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1" name="Google Shape;3141;g288cfe28f7b_0_397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5" name="Google Shape;2315;g287d0df3e1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6" name="Google Shape;2316;g287d0df3e1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" name="Google Shape;2324;g287d0df3e15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5" name="Google Shape;2325;g287d0df3e15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0">
          <a:extLst>
            <a:ext uri="{FF2B5EF4-FFF2-40B4-BE49-F238E27FC236}">
              <a16:creationId xmlns:a16="http://schemas.microsoft.com/office/drawing/2014/main" id="{8F3BE68E-4AD7-8FE5-DB7B-9CAA209D4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1" name="Google Shape;2341;g287d0df3e15_0_46:notes">
            <a:extLst>
              <a:ext uri="{FF2B5EF4-FFF2-40B4-BE49-F238E27FC236}">
                <a16:creationId xmlns:a16="http://schemas.microsoft.com/office/drawing/2014/main" id="{0E977E5F-D59A-DEB8-C3D5-54B20959CD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2" name="Google Shape;2342;g287d0df3e15_0_46:notes">
            <a:extLst>
              <a:ext uri="{FF2B5EF4-FFF2-40B4-BE49-F238E27FC236}">
                <a16:creationId xmlns:a16="http://schemas.microsoft.com/office/drawing/2014/main" id="{75388FC3-7EE3-24A6-4E2E-EFC2658299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82347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5" name="Google Shape;2985;g287d0df3e15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6" name="Google Shape;2986;g287d0df3e15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g288cfe28f7b_0_395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7" name="Google Shape;2717;g288cfe28f7b_0_395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5">
          <a:extLst>
            <a:ext uri="{FF2B5EF4-FFF2-40B4-BE49-F238E27FC236}">
              <a16:creationId xmlns:a16="http://schemas.microsoft.com/office/drawing/2014/main" id="{0AAFC540-B5EB-B12C-9632-FF8395FAA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g288cfe28f7b_0_39516:notes">
            <a:extLst>
              <a:ext uri="{FF2B5EF4-FFF2-40B4-BE49-F238E27FC236}">
                <a16:creationId xmlns:a16="http://schemas.microsoft.com/office/drawing/2014/main" id="{98D9DA33-880C-E537-6F3A-A3980F4127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7" name="Google Shape;2717;g288cfe28f7b_0_39516:notes">
            <a:extLst>
              <a:ext uri="{FF2B5EF4-FFF2-40B4-BE49-F238E27FC236}">
                <a16:creationId xmlns:a16="http://schemas.microsoft.com/office/drawing/2014/main" id="{78222626-D583-9F24-A22B-CD36AC27F3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728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5">
          <a:extLst>
            <a:ext uri="{FF2B5EF4-FFF2-40B4-BE49-F238E27FC236}">
              <a16:creationId xmlns:a16="http://schemas.microsoft.com/office/drawing/2014/main" id="{22C86259-BAC7-C5A0-F612-CD8F9366A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6" name="Google Shape;2716;g288cfe28f7b_0_39516:notes">
            <a:extLst>
              <a:ext uri="{FF2B5EF4-FFF2-40B4-BE49-F238E27FC236}">
                <a16:creationId xmlns:a16="http://schemas.microsoft.com/office/drawing/2014/main" id="{844617E5-7550-1D64-6776-628075985D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7" name="Google Shape;2717;g288cfe28f7b_0_39516:notes">
            <a:extLst>
              <a:ext uri="{FF2B5EF4-FFF2-40B4-BE49-F238E27FC236}">
                <a16:creationId xmlns:a16="http://schemas.microsoft.com/office/drawing/2014/main" id="{10AA734B-FBAE-CB9E-9C0C-64C21CD447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2629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18371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p3"/>
          <p:cNvGrpSpPr/>
          <p:nvPr/>
        </p:nvGrpSpPr>
        <p:grpSpPr>
          <a:xfrm>
            <a:off x="-391716" y="2075725"/>
            <a:ext cx="9881006" cy="2718559"/>
            <a:chOff x="-391716" y="2075725"/>
            <a:chExt cx="9881006" cy="2718559"/>
          </a:xfrm>
        </p:grpSpPr>
        <p:grpSp>
          <p:nvGrpSpPr>
            <p:cNvPr id="161" name="Google Shape;161;p3"/>
            <p:cNvGrpSpPr/>
            <p:nvPr/>
          </p:nvGrpSpPr>
          <p:grpSpPr>
            <a:xfrm>
              <a:off x="8542724" y="2686753"/>
              <a:ext cx="946566" cy="2107531"/>
              <a:chOff x="8498424" y="1776003"/>
              <a:chExt cx="946566" cy="2107531"/>
            </a:xfrm>
          </p:grpSpPr>
          <p:grpSp>
            <p:nvGrpSpPr>
              <p:cNvPr id="162" name="Google Shape;162;p3"/>
              <p:cNvGrpSpPr/>
              <p:nvPr/>
            </p:nvGrpSpPr>
            <p:grpSpPr>
              <a:xfrm rot="5400000" flipH="1">
                <a:off x="8515319" y="3196760"/>
                <a:ext cx="825217" cy="548332"/>
                <a:chOff x="0" y="2337931"/>
                <a:chExt cx="825217" cy="548332"/>
              </a:xfrm>
            </p:grpSpPr>
            <p:sp>
              <p:nvSpPr>
                <p:cNvPr id="163" name="Google Shape;163;p3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3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3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3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3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3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3"/>
                <p:cNvSpPr/>
                <p:nvPr/>
              </p:nvSpPr>
              <p:spPr>
                <a:xfrm>
                  <a:off x="0" y="2337931"/>
                  <a:ext cx="622683" cy="40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4" h="10791" extrusionOk="0">
                      <a:moveTo>
                        <a:pt x="228" y="1"/>
                      </a:moveTo>
                      <a:cubicBezTo>
                        <a:pt x="183" y="1"/>
                        <a:pt x="140" y="23"/>
                        <a:pt x="116" y="54"/>
                      </a:cubicBezTo>
                      <a:cubicBezTo>
                        <a:pt x="103" y="80"/>
                        <a:pt x="90" y="119"/>
                        <a:pt x="90" y="144"/>
                      </a:cubicBezTo>
                      <a:cubicBezTo>
                        <a:pt x="78" y="170"/>
                        <a:pt x="65" y="196"/>
                        <a:pt x="65" y="234"/>
                      </a:cubicBezTo>
                      <a:cubicBezTo>
                        <a:pt x="0" y="363"/>
                        <a:pt x="116" y="466"/>
                        <a:pt x="232" y="517"/>
                      </a:cubicBezTo>
                      <a:cubicBezTo>
                        <a:pt x="438" y="633"/>
                        <a:pt x="618" y="762"/>
                        <a:pt x="823" y="890"/>
                      </a:cubicBezTo>
                      <a:cubicBezTo>
                        <a:pt x="1196" y="1122"/>
                        <a:pt x="1582" y="1379"/>
                        <a:pt x="1968" y="1623"/>
                      </a:cubicBezTo>
                      <a:cubicBezTo>
                        <a:pt x="2418" y="1906"/>
                        <a:pt x="2842" y="2227"/>
                        <a:pt x="3318" y="2497"/>
                      </a:cubicBezTo>
                      <a:cubicBezTo>
                        <a:pt x="3347" y="2526"/>
                        <a:pt x="3383" y="2541"/>
                        <a:pt x="3426" y="2541"/>
                      </a:cubicBezTo>
                      <a:cubicBezTo>
                        <a:pt x="3441" y="2541"/>
                        <a:pt x="3456" y="2539"/>
                        <a:pt x="3472" y="2536"/>
                      </a:cubicBezTo>
                      <a:cubicBezTo>
                        <a:pt x="3870" y="2806"/>
                        <a:pt x="4269" y="3063"/>
                        <a:pt x="4680" y="3307"/>
                      </a:cubicBezTo>
                      <a:cubicBezTo>
                        <a:pt x="4693" y="3384"/>
                        <a:pt x="4706" y="3462"/>
                        <a:pt x="4732" y="3539"/>
                      </a:cubicBezTo>
                      <a:cubicBezTo>
                        <a:pt x="4796" y="3770"/>
                        <a:pt x="4873" y="3989"/>
                        <a:pt x="4950" y="4220"/>
                      </a:cubicBezTo>
                      <a:cubicBezTo>
                        <a:pt x="5220" y="4992"/>
                        <a:pt x="5568" y="5750"/>
                        <a:pt x="5979" y="6470"/>
                      </a:cubicBezTo>
                      <a:cubicBezTo>
                        <a:pt x="6249" y="6882"/>
                        <a:pt x="6545" y="7280"/>
                        <a:pt x="6853" y="7666"/>
                      </a:cubicBezTo>
                      <a:cubicBezTo>
                        <a:pt x="6866" y="7674"/>
                        <a:pt x="6879" y="7678"/>
                        <a:pt x="6892" y="7678"/>
                      </a:cubicBezTo>
                      <a:cubicBezTo>
                        <a:pt x="6976" y="7678"/>
                        <a:pt x="7031" y="7508"/>
                        <a:pt x="6931" y="7486"/>
                      </a:cubicBezTo>
                      <a:cubicBezTo>
                        <a:pt x="6198" y="6470"/>
                        <a:pt x="5619" y="5339"/>
                        <a:pt x="5208" y="4143"/>
                      </a:cubicBezTo>
                      <a:cubicBezTo>
                        <a:pt x="5130" y="3937"/>
                        <a:pt x="5066" y="3732"/>
                        <a:pt x="5015" y="3513"/>
                      </a:cubicBezTo>
                      <a:lnTo>
                        <a:pt x="5015" y="3513"/>
                      </a:lnTo>
                      <a:cubicBezTo>
                        <a:pt x="5619" y="3899"/>
                        <a:pt x="6249" y="4259"/>
                        <a:pt x="6879" y="4593"/>
                      </a:cubicBezTo>
                      <a:cubicBezTo>
                        <a:pt x="8461" y="5403"/>
                        <a:pt x="9991" y="6277"/>
                        <a:pt x="11521" y="7177"/>
                      </a:cubicBezTo>
                      <a:cubicBezTo>
                        <a:pt x="12639" y="7769"/>
                        <a:pt x="13681" y="8463"/>
                        <a:pt x="14645" y="9260"/>
                      </a:cubicBezTo>
                      <a:cubicBezTo>
                        <a:pt x="15185" y="9723"/>
                        <a:pt x="15686" y="10225"/>
                        <a:pt x="16149" y="10739"/>
                      </a:cubicBezTo>
                      <a:cubicBezTo>
                        <a:pt x="16149" y="10765"/>
                        <a:pt x="16175" y="10790"/>
                        <a:pt x="16201" y="10790"/>
                      </a:cubicBezTo>
                      <a:cubicBezTo>
                        <a:pt x="16484" y="10790"/>
                        <a:pt x="15905" y="10250"/>
                        <a:pt x="15815" y="10109"/>
                      </a:cubicBezTo>
                      <a:cubicBezTo>
                        <a:pt x="14761" y="8810"/>
                        <a:pt x="13321" y="7885"/>
                        <a:pt x="11881" y="7062"/>
                      </a:cubicBezTo>
                      <a:cubicBezTo>
                        <a:pt x="10698" y="6380"/>
                        <a:pt x="9528" y="5686"/>
                        <a:pt x="8319" y="5043"/>
                      </a:cubicBezTo>
                      <a:cubicBezTo>
                        <a:pt x="8011" y="4889"/>
                        <a:pt x="7689" y="4722"/>
                        <a:pt x="7381" y="4554"/>
                      </a:cubicBezTo>
                      <a:lnTo>
                        <a:pt x="7381" y="4554"/>
                      </a:lnTo>
                      <a:cubicBezTo>
                        <a:pt x="7818" y="4567"/>
                        <a:pt x="8255" y="4606"/>
                        <a:pt x="8692" y="4670"/>
                      </a:cubicBezTo>
                      <a:cubicBezTo>
                        <a:pt x="9708" y="4812"/>
                        <a:pt x="10685" y="5094"/>
                        <a:pt x="11701" y="5262"/>
                      </a:cubicBezTo>
                      <a:cubicBezTo>
                        <a:pt x="11765" y="5262"/>
                        <a:pt x="11829" y="5287"/>
                        <a:pt x="11893" y="5287"/>
                      </a:cubicBezTo>
                      <a:cubicBezTo>
                        <a:pt x="11971" y="5262"/>
                        <a:pt x="11932" y="5159"/>
                        <a:pt x="11881" y="5133"/>
                      </a:cubicBezTo>
                      <a:cubicBezTo>
                        <a:pt x="10297" y="4702"/>
                        <a:pt x="8675" y="4271"/>
                        <a:pt x="7028" y="4271"/>
                      </a:cubicBezTo>
                      <a:cubicBezTo>
                        <a:pt x="7004" y="4271"/>
                        <a:pt x="6980" y="4271"/>
                        <a:pt x="6956" y="4272"/>
                      </a:cubicBezTo>
                      <a:cubicBezTo>
                        <a:pt x="6931" y="4272"/>
                        <a:pt x="6918" y="4272"/>
                        <a:pt x="6892" y="4284"/>
                      </a:cubicBezTo>
                      <a:cubicBezTo>
                        <a:pt x="5503" y="3526"/>
                        <a:pt x="4166" y="2703"/>
                        <a:pt x="2868" y="1803"/>
                      </a:cubicBezTo>
                      <a:cubicBezTo>
                        <a:pt x="2212" y="1366"/>
                        <a:pt x="1569" y="916"/>
                        <a:pt x="926" y="466"/>
                      </a:cubicBezTo>
                      <a:cubicBezTo>
                        <a:pt x="708" y="324"/>
                        <a:pt x="502" y="170"/>
                        <a:pt x="309" y="29"/>
                      </a:cubicBezTo>
                      <a:cubicBezTo>
                        <a:pt x="284" y="9"/>
                        <a:pt x="25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70" name="Google Shape;170;p3"/>
              <p:cNvSpPr/>
              <p:nvPr/>
            </p:nvSpPr>
            <p:spPr>
              <a:xfrm rot="500251">
                <a:off x="8567071" y="1829362"/>
                <a:ext cx="809272" cy="100592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21591" extrusionOk="0">
                    <a:moveTo>
                      <a:pt x="13630" y="8571"/>
                    </a:moveTo>
                    <a:cubicBezTo>
                      <a:pt x="13231" y="9252"/>
                      <a:pt x="12781" y="9908"/>
                      <a:pt x="12318" y="10551"/>
                    </a:cubicBezTo>
                    <a:cubicBezTo>
                      <a:pt x="12177" y="10744"/>
                      <a:pt x="12035" y="10950"/>
                      <a:pt x="11894" y="11142"/>
                    </a:cubicBezTo>
                    <a:cubicBezTo>
                      <a:pt x="11675" y="11040"/>
                      <a:pt x="11444" y="10988"/>
                      <a:pt x="11225" y="10872"/>
                    </a:cubicBezTo>
                    <a:cubicBezTo>
                      <a:pt x="10621" y="10615"/>
                      <a:pt x="9978" y="10461"/>
                      <a:pt x="9323" y="10435"/>
                    </a:cubicBezTo>
                    <a:cubicBezTo>
                      <a:pt x="9760" y="10152"/>
                      <a:pt x="10223" y="9908"/>
                      <a:pt x="10711" y="9715"/>
                    </a:cubicBezTo>
                    <a:cubicBezTo>
                      <a:pt x="11663" y="9291"/>
                      <a:pt x="12730" y="9111"/>
                      <a:pt x="13630" y="8571"/>
                    </a:cubicBezTo>
                    <a:close/>
                    <a:moveTo>
                      <a:pt x="13694" y="8918"/>
                    </a:moveTo>
                    <a:lnTo>
                      <a:pt x="13694" y="8918"/>
                    </a:lnTo>
                    <a:cubicBezTo>
                      <a:pt x="13617" y="9548"/>
                      <a:pt x="13476" y="10165"/>
                      <a:pt x="13296" y="10770"/>
                    </a:cubicBezTo>
                    <a:cubicBezTo>
                      <a:pt x="13077" y="11477"/>
                      <a:pt x="12807" y="12171"/>
                      <a:pt x="12473" y="12840"/>
                    </a:cubicBezTo>
                    <a:cubicBezTo>
                      <a:pt x="12460" y="12763"/>
                      <a:pt x="12460" y="12685"/>
                      <a:pt x="12447" y="12608"/>
                    </a:cubicBezTo>
                    <a:cubicBezTo>
                      <a:pt x="12395" y="12325"/>
                      <a:pt x="12318" y="12042"/>
                      <a:pt x="12241" y="11772"/>
                    </a:cubicBezTo>
                    <a:cubicBezTo>
                      <a:pt x="12203" y="11605"/>
                      <a:pt x="12138" y="11451"/>
                      <a:pt x="12074" y="11297"/>
                    </a:cubicBezTo>
                    <a:cubicBezTo>
                      <a:pt x="12627" y="10512"/>
                      <a:pt x="13193" y="9741"/>
                      <a:pt x="13694" y="8918"/>
                    </a:cubicBezTo>
                    <a:close/>
                    <a:moveTo>
                      <a:pt x="9065" y="10602"/>
                    </a:moveTo>
                    <a:cubicBezTo>
                      <a:pt x="9400" y="10615"/>
                      <a:pt x="9734" y="10667"/>
                      <a:pt x="10055" y="10744"/>
                    </a:cubicBezTo>
                    <a:cubicBezTo>
                      <a:pt x="10660" y="10847"/>
                      <a:pt x="11200" y="11130"/>
                      <a:pt x="11765" y="11335"/>
                    </a:cubicBezTo>
                    <a:cubicBezTo>
                      <a:pt x="11470" y="11760"/>
                      <a:pt x="11174" y="12184"/>
                      <a:pt x="10853" y="12583"/>
                    </a:cubicBezTo>
                    <a:cubicBezTo>
                      <a:pt x="10750" y="12711"/>
                      <a:pt x="10647" y="12827"/>
                      <a:pt x="10544" y="12955"/>
                    </a:cubicBezTo>
                    <a:cubicBezTo>
                      <a:pt x="10505" y="12943"/>
                      <a:pt x="10467" y="12930"/>
                      <a:pt x="10428" y="12904"/>
                    </a:cubicBezTo>
                    <a:cubicBezTo>
                      <a:pt x="10287" y="12853"/>
                      <a:pt x="10145" y="12788"/>
                      <a:pt x="10004" y="12737"/>
                    </a:cubicBezTo>
                    <a:cubicBezTo>
                      <a:pt x="9490" y="12544"/>
                      <a:pt x="8963" y="12377"/>
                      <a:pt x="8423" y="12235"/>
                    </a:cubicBezTo>
                    <a:cubicBezTo>
                      <a:pt x="8024" y="12120"/>
                      <a:pt x="7600" y="12030"/>
                      <a:pt x="7175" y="11991"/>
                    </a:cubicBezTo>
                    <a:cubicBezTo>
                      <a:pt x="7343" y="11850"/>
                      <a:pt x="7523" y="11721"/>
                      <a:pt x="7703" y="11592"/>
                    </a:cubicBezTo>
                    <a:lnTo>
                      <a:pt x="7690" y="11592"/>
                    </a:lnTo>
                    <a:cubicBezTo>
                      <a:pt x="8140" y="11245"/>
                      <a:pt x="8590" y="10911"/>
                      <a:pt x="9065" y="10602"/>
                    </a:cubicBezTo>
                    <a:close/>
                    <a:moveTo>
                      <a:pt x="6957" y="12184"/>
                    </a:moveTo>
                    <a:cubicBezTo>
                      <a:pt x="7523" y="12197"/>
                      <a:pt x="8063" y="12364"/>
                      <a:pt x="8615" y="12518"/>
                    </a:cubicBezTo>
                    <a:cubicBezTo>
                      <a:pt x="9220" y="12685"/>
                      <a:pt x="9824" y="12891"/>
                      <a:pt x="10403" y="13148"/>
                    </a:cubicBezTo>
                    <a:cubicBezTo>
                      <a:pt x="10300" y="13277"/>
                      <a:pt x="10197" y="13405"/>
                      <a:pt x="10094" y="13547"/>
                    </a:cubicBezTo>
                    <a:cubicBezTo>
                      <a:pt x="9785" y="13920"/>
                      <a:pt x="9438" y="14267"/>
                      <a:pt x="9117" y="14627"/>
                    </a:cubicBezTo>
                    <a:cubicBezTo>
                      <a:pt x="8371" y="14293"/>
                      <a:pt x="7625" y="13945"/>
                      <a:pt x="6828" y="13778"/>
                    </a:cubicBezTo>
                    <a:cubicBezTo>
                      <a:pt x="6378" y="13688"/>
                      <a:pt x="5928" y="13624"/>
                      <a:pt x="5465" y="13585"/>
                    </a:cubicBezTo>
                    <a:cubicBezTo>
                      <a:pt x="5504" y="13560"/>
                      <a:pt x="5530" y="13521"/>
                      <a:pt x="5555" y="13483"/>
                    </a:cubicBezTo>
                    <a:cubicBezTo>
                      <a:pt x="5928" y="13084"/>
                      <a:pt x="6314" y="12711"/>
                      <a:pt x="6738" y="12377"/>
                    </a:cubicBezTo>
                    <a:cubicBezTo>
                      <a:pt x="6803" y="12313"/>
                      <a:pt x="6880" y="12248"/>
                      <a:pt x="6957" y="12184"/>
                    </a:cubicBezTo>
                    <a:close/>
                    <a:moveTo>
                      <a:pt x="11920" y="11515"/>
                    </a:moveTo>
                    <a:cubicBezTo>
                      <a:pt x="12023" y="11811"/>
                      <a:pt x="12113" y="12120"/>
                      <a:pt x="12190" y="12428"/>
                    </a:cubicBezTo>
                    <a:cubicBezTo>
                      <a:pt x="12241" y="12621"/>
                      <a:pt x="12267" y="12814"/>
                      <a:pt x="12280" y="13020"/>
                    </a:cubicBezTo>
                    <a:cubicBezTo>
                      <a:pt x="12293" y="13071"/>
                      <a:pt x="12305" y="13110"/>
                      <a:pt x="12305" y="13161"/>
                    </a:cubicBezTo>
                    <a:cubicBezTo>
                      <a:pt x="12061" y="13611"/>
                      <a:pt x="11817" y="14048"/>
                      <a:pt x="11547" y="14473"/>
                    </a:cubicBezTo>
                    <a:cubicBezTo>
                      <a:pt x="11367" y="14743"/>
                      <a:pt x="11200" y="15013"/>
                      <a:pt x="11020" y="15283"/>
                    </a:cubicBezTo>
                    <a:cubicBezTo>
                      <a:pt x="11033" y="14588"/>
                      <a:pt x="10853" y="13868"/>
                      <a:pt x="10660" y="13200"/>
                    </a:cubicBezTo>
                    <a:cubicBezTo>
                      <a:pt x="11084" y="12647"/>
                      <a:pt x="11521" y="12107"/>
                      <a:pt x="11920" y="11515"/>
                    </a:cubicBezTo>
                    <a:close/>
                    <a:moveTo>
                      <a:pt x="5311" y="13765"/>
                    </a:moveTo>
                    <a:cubicBezTo>
                      <a:pt x="5401" y="13765"/>
                      <a:pt x="5491" y="13778"/>
                      <a:pt x="5568" y="13778"/>
                    </a:cubicBezTo>
                    <a:cubicBezTo>
                      <a:pt x="6057" y="13855"/>
                      <a:pt x="6558" y="13933"/>
                      <a:pt x="7047" y="14048"/>
                    </a:cubicBezTo>
                    <a:cubicBezTo>
                      <a:pt x="7703" y="14254"/>
                      <a:pt x="8333" y="14511"/>
                      <a:pt x="8950" y="14807"/>
                    </a:cubicBezTo>
                    <a:cubicBezTo>
                      <a:pt x="8937" y="14833"/>
                      <a:pt x="8911" y="14858"/>
                      <a:pt x="8885" y="14884"/>
                    </a:cubicBezTo>
                    <a:cubicBezTo>
                      <a:pt x="8500" y="15283"/>
                      <a:pt x="8088" y="15668"/>
                      <a:pt x="7664" y="16028"/>
                    </a:cubicBezTo>
                    <a:cubicBezTo>
                      <a:pt x="7034" y="15835"/>
                      <a:pt x="6391" y="15681"/>
                      <a:pt x="5735" y="15578"/>
                    </a:cubicBezTo>
                    <a:cubicBezTo>
                      <a:pt x="5206" y="15472"/>
                      <a:pt x="4676" y="15410"/>
                      <a:pt x="4136" y="15410"/>
                    </a:cubicBezTo>
                    <a:cubicBezTo>
                      <a:pt x="4087" y="15410"/>
                      <a:pt x="4037" y="15410"/>
                      <a:pt x="3987" y="15411"/>
                    </a:cubicBezTo>
                    <a:cubicBezTo>
                      <a:pt x="4051" y="15321"/>
                      <a:pt x="4102" y="15244"/>
                      <a:pt x="4167" y="15167"/>
                    </a:cubicBezTo>
                    <a:cubicBezTo>
                      <a:pt x="4514" y="14678"/>
                      <a:pt x="4912" y="14215"/>
                      <a:pt x="5311" y="13765"/>
                    </a:cubicBezTo>
                    <a:close/>
                    <a:moveTo>
                      <a:pt x="10480" y="13431"/>
                    </a:moveTo>
                    <a:cubicBezTo>
                      <a:pt x="10531" y="13585"/>
                      <a:pt x="10570" y="13740"/>
                      <a:pt x="10608" y="13907"/>
                    </a:cubicBezTo>
                    <a:cubicBezTo>
                      <a:pt x="10737" y="14395"/>
                      <a:pt x="10801" y="14910"/>
                      <a:pt x="10827" y="15411"/>
                    </a:cubicBezTo>
                    <a:cubicBezTo>
                      <a:pt x="10840" y="15450"/>
                      <a:pt x="10840" y="15501"/>
                      <a:pt x="10853" y="15540"/>
                    </a:cubicBezTo>
                    <a:cubicBezTo>
                      <a:pt x="10390" y="16234"/>
                      <a:pt x="9863" y="16890"/>
                      <a:pt x="9271" y="17481"/>
                    </a:cubicBezTo>
                    <a:cubicBezTo>
                      <a:pt x="9258" y="17481"/>
                      <a:pt x="9258" y="17494"/>
                      <a:pt x="9245" y="17507"/>
                    </a:cubicBezTo>
                    <a:cubicBezTo>
                      <a:pt x="9310" y="17121"/>
                      <a:pt x="9323" y="16723"/>
                      <a:pt x="9310" y="16324"/>
                    </a:cubicBezTo>
                    <a:cubicBezTo>
                      <a:pt x="9310" y="15874"/>
                      <a:pt x="9271" y="15411"/>
                      <a:pt x="9181" y="14961"/>
                    </a:cubicBezTo>
                    <a:cubicBezTo>
                      <a:pt x="9194" y="14935"/>
                      <a:pt x="9194" y="14923"/>
                      <a:pt x="9181" y="14897"/>
                    </a:cubicBezTo>
                    <a:cubicBezTo>
                      <a:pt x="9567" y="14473"/>
                      <a:pt x="9965" y="14074"/>
                      <a:pt x="10325" y="13624"/>
                    </a:cubicBezTo>
                    <a:cubicBezTo>
                      <a:pt x="10377" y="13560"/>
                      <a:pt x="10428" y="13495"/>
                      <a:pt x="10480" y="13431"/>
                    </a:cubicBezTo>
                    <a:close/>
                    <a:moveTo>
                      <a:pt x="3858" y="15604"/>
                    </a:moveTo>
                    <a:cubicBezTo>
                      <a:pt x="4064" y="15604"/>
                      <a:pt x="4282" y="15604"/>
                      <a:pt x="4488" y="15630"/>
                    </a:cubicBezTo>
                    <a:cubicBezTo>
                      <a:pt x="5504" y="15720"/>
                      <a:pt x="6494" y="15913"/>
                      <a:pt x="7471" y="16208"/>
                    </a:cubicBezTo>
                    <a:cubicBezTo>
                      <a:pt x="6815" y="16774"/>
                      <a:pt x="6134" y="17314"/>
                      <a:pt x="5440" y="17815"/>
                    </a:cubicBezTo>
                    <a:cubicBezTo>
                      <a:pt x="5427" y="17815"/>
                      <a:pt x="5427" y="17803"/>
                      <a:pt x="5414" y="17803"/>
                    </a:cubicBezTo>
                    <a:cubicBezTo>
                      <a:pt x="5118" y="17700"/>
                      <a:pt x="4835" y="17610"/>
                      <a:pt x="4540" y="17545"/>
                    </a:cubicBezTo>
                    <a:cubicBezTo>
                      <a:pt x="3935" y="17443"/>
                      <a:pt x="3344" y="17378"/>
                      <a:pt x="2740" y="17353"/>
                    </a:cubicBezTo>
                    <a:cubicBezTo>
                      <a:pt x="2727" y="17365"/>
                      <a:pt x="2714" y="17365"/>
                      <a:pt x="2701" y="17365"/>
                    </a:cubicBezTo>
                    <a:cubicBezTo>
                      <a:pt x="2804" y="17198"/>
                      <a:pt x="2894" y="17044"/>
                      <a:pt x="2997" y="16890"/>
                    </a:cubicBezTo>
                    <a:cubicBezTo>
                      <a:pt x="3292" y="16465"/>
                      <a:pt x="3562" y="16028"/>
                      <a:pt x="3858" y="15604"/>
                    </a:cubicBezTo>
                    <a:close/>
                    <a:moveTo>
                      <a:pt x="8988" y="15115"/>
                    </a:moveTo>
                    <a:cubicBezTo>
                      <a:pt x="9001" y="15141"/>
                      <a:pt x="9001" y="15180"/>
                      <a:pt x="9014" y="15205"/>
                    </a:cubicBezTo>
                    <a:cubicBezTo>
                      <a:pt x="9104" y="16028"/>
                      <a:pt x="9117" y="16864"/>
                      <a:pt x="9040" y="17687"/>
                    </a:cubicBezTo>
                    <a:cubicBezTo>
                      <a:pt x="8513" y="18150"/>
                      <a:pt x="7934" y="18548"/>
                      <a:pt x="7330" y="18883"/>
                    </a:cubicBezTo>
                    <a:cubicBezTo>
                      <a:pt x="7330" y="18844"/>
                      <a:pt x="7343" y="18805"/>
                      <a:pt x="7343" y="18780"/>
                    </a:cubicBezTo>
                    <a:cubicBezTo>
                      <a:pt x="7497" y="18085"/>
                      <a:pt x="7600" y="17391"/>
                      <a:pt x="7651" y="16697"/>
                    </a:cubicBezTo>
                    <a:cubicBezTo>
                      <a:pt x="7677" y="16568"/>
                      <a:pt x="7677" y="16440"/>
                      <a:pt x="7703" y="16311"/>
                    </a:cubicBezTo>
                    <a:cubicBezTo>
                      <a:pt x="8153" y="15925"/>
                      <a:pt x="8577" y="15527"/>
                      <a:pt x="8988" y="15115"/>
                    </a:cubicBezTo>
                    <a:close/>
                    <a:moveTo>
                      <a:pt x="2598" y="17545"/>
                    </a:moveTo>
                    <a:cubicBezTo>
                      <a:pt x="2971" y="17545"/>
                      <a:pt x="3344" y="17610"/>
                      <a:pt x="3717" y="17648"/>
                    </a:cubicBezTo>
                    <a:cubicBezTo>
                      <a:pt x="4231" y="17700"/>
                      <a:pt x="4745" y="17803"/>
                      <a:pt x="5221" y="17983"/>
                    </a:cubicBezTo>
                    <a:cubicBezTo>
                      <a:pt x="4758" y="18317"/>
                      <a:pt x="4295" y="18651"/>
                      <a:pt x="3820" y="18973"/>
                    </a:cubicBezTo>
                    <a:cubicBezTo>
                      <a:pt x="3678" y="19076"/>
                      <a:pt x="3537" y="19166"/>
                      <a:pt x="3395" y="19268"/>
                    </a:cubicBezTo>
                    <a:cubicBezTo>
                      <a:pt x="3357" y="19268"/>
                      <a:pt x="3318" y="19268"/>
                      <a:pt x="3280" y="19256"/>
                    </a:cubicBezTo>
                    <a:cubicBezTo>
                      <a:pt x="3025" y="19240"/>
                      <a:pt x="2771" y="19229"/>
                      <a:pt x="2517" y="19229"/>
                    </a:cubicBezTo>
                    <a:cubicBezTo>
                      <a:pt x="2360" y="19229"/>
                      <a:pt x="2202" y="19233"/>
                      <a:pt x="2045" y="19243"/>
                    </a:cubicBezTo>
                    <a:cubicBezTo>
                      <a:pt x="1917" y="19243"/>
                      <a:pt x="1775" y="19256"/>
                      <a:pt x="1647" y="19281"/>
                    </a:cubicBezTo>
                    <a:cubicBezTo>
                      <a:pt x="1698" y="19204"/>
                      <a:pt x="1737" y="19140"/>
                      <a:pt x="1775" y="19063"/>
                    </a:cubicBezTo>
                    <a:cubicBezTo>
                      <a:pt x="2058" y="18561"/>
                      <a:pt x="2315" y="18047"/>
                      <a:pt x="2598" y="17545"/>
                    </a:cubicBezTo>
                    <a:close/>
                    <a:moveTo>
                      <a:pt x="7445" y="16543"/>
                    </a:moveTo>
                    <a:lnTo>
                      <a:pt x="7445" y="16543"/>
                    </a:lnTo>
                    <a:cubicBezTo>
                      <a:pt x="7433" y="16633"/>
                      <a:pt x="7420" y="16723"/>
                      <a:pt x="7407" y="16813"/>
                    </a:cubicBezTo>
                    <a:cubicBezTo>
                      <a:pt x="7355" y="17391"/>
                      <a:pt x="7304" y="17957"/>
                      <a:pt x="7201" y="18523"/>
                    </a:cubicBezTo>
                    <a:cubicBezTo>
                      <a:pt x="7175" y="18664"/>
                      <a:pt x="7150" y="18805"/>
                      <a:pt x="7137" y="18934"/>
                    </a:cubicBezTo>
                    <a:cubicBezTo>
                      <a:pt x="7124" y="18960"/>
                      <a:pt x="7124" y="18973"/>
                      <a:pt x="7124" y="18985"/>
                    </a:cubicBezTo>
                    <a:cubicBezTo>
                      <a:pt x="6751" y="19178"/>
                      <a:pt x="6365" y="19371"/>
                      <a:pt x="5980" y="19538"/>
                    </a:cubicBezTo>
                    <a:cubicBezTo>
                      <a:pt x="5710" y="19667"/>
                      <a:pt x="5427" y="19783"/>
                      <a:pt x="5157" y="19886"/>
                    </a:cubicBezTo>
                    <a:cubicBezTo>
                      <a:pt x="5221" y="19641"/>
                      <a:pt x="5285" y="19397"/>
                      <a:pt x="5337" y="19153"/>
                    </a:cubicBezTo>
                    <a:cubicBezTo>
                      <a:pt x="5401" y="18818"/>
                      <a:pt x="5440" y="18497"/>
                      <a:pt x="5478" y="18163"/>
                    </a:cubicBezTo>
                    <a:cubicBezTo>
                      <a:pt x="5478" y="18137"/>
                      <a:pt x="5478" y="18111"/>
                      <a:pt x="5478" y="18085"/>
                    </a:cubicBezTo>
                    <a:cubicBezTo>
                      <a:pt x="6160" y="17584"/>
                      <a:pt x="6815" y="17083"/>
                      <a:pt x="7445" y="16543"/>
                    </a:cubicBezTo>
                    <a:close/>
                    <a:moveTo>
                      <a:pt x="5234" y="18265"/>
                    </a:moveTo>
                    <a:lnTo>
                      <a:pt x="5234" y="18265"/>
                    </a:lnTo>
                    <a:cubicBezTo>
                      <a:pt x="5208" y="18458"/>
                      <a:pt x="5182" y="18651"/>
                      <a:pt x="5170" y="18844"/>
                    </a:cubicBezTo>
                    <a:cubicBezTo>
                      <a:pt x="5105" y="19217"/>
                      <a:pt x="5028" y="19590"/>
                      <a:pt x="4938" y="19963"/>
                    </a:cubicBezTo>
                    <a:cubicBezTo>
                      <a:pt x="4385" y="20168"/>
                      <a:pt x="3845" y="20348"/>
                      <a:pt x="3280" y="20516"/>
                    </a:cubicBezTo>
                    <a:cubicBezTo>
                      <a:pt x="3382" y="20258"/>
                      <a:pt x="3472" y="20014"/>
                      <a:pt x="3537" y="19757"/>
                    </a:cubicBezTo>
                    <a:cubicBezTo>
                      <a:pt x="3562" y="19667"/>
                      <a:pt x="3562" y="19577"/>
                      <a:pt x="3588" y="19487"/>
                    </a:cubicBezTo>
                    <a:cubicBezTo>
                      <a:pt x="3601" y="19461"/>
                      <a:pt x="3601" y="19436"/>
                      <a:pt x="3601" y="19410"/>
                    </a:cubicBezTo>
                    <a:cubicBezTo>
                      <a:pt x="3627" y="19397"/>
                      <a:pt x="3652" y="19371"/>
                      <a:pt x="3678" y="19358"/>
                    </a:cubicBezTo>
                    <a:cubicBezTo>
                      <a:pt x="4205" y="18998"/>
                      <a:pt x="4720" y="18638"/>
                      <a:pt x="5234" y="18265"/>
                    </a:cubicBezTo>
                    <a:close/>
                    <a:moveTo>
                      <a:pt x="2257" y="19442"/>
                    </a:moveTo>
                    <a:cubicBezTo>
                      <a:pt x="2495" y="19442"/>
                      <a:pt x="2733" y="19448"/>
                      <a:pt x="2971" y="19461"/>
                    </a:cubicBezTo>
                    <a:cubicBezTo>
                      <a:pt x="3010" y="19461"/>
                      <a:pt x="3061" y="19461"/>
                      <a:pt x="3100" y="19474"/>
                    </a:cubicBezTo>
                    <a:cubicBezTo>
                      <a:pt x="2817" y="19654"/>
                      <a:pt x="2547" y="19834"/>
                      <a:pt x="2264" y="20014"/>
                    </a:cubicBezTo>
                    <a:cubicBezTo>
                      <a:pt x="1814" y="20348"/>
                      <a:pt x="1338" y="20644"/>
                      <a:pt x="837" y="20901"/>
                    </a:cubicBezTo>
                    <a:cubicBezTo>
                      <a:pt x="708" y="20978"/>
                      <a:pt x="580" y="21056"/>
                      <a:pt x="438" y="21133"/>
                    </a:cubicBezTo>
                    <a:cubicBezTo>
                      <a:pt x="811" y="20580"/>
                      <a:pt x="1184" y="20027"/>
                      <a:pt x="1544" y="19461"/>
                    </a:cubicBezTo>
                    <a:cubicBezTo>
                      <a:pt x="1782" y="19448"/>
                      <a:pt x="2020" y="19442"/>
                      <a:pt x="2257" y="19442"/>
                    </a:cubicBezTo>
                    <a:close/>
                    <a:moveTo>
                      <a:pt x="3331" y="19590"/>
                    </a:moveTo>
                    <a:cubicBezTo>
                      <a:pt x="3331" y="19603"/>
                      <a:pt x="3331" y="19616"/>
                      <a:pt x="3331" y="19628"/>
                    </a:cubicBezTo>
                    <a:cubicBezTo>
                      <a:pt x="3318" y="19718"/>
                      <a:pt x="3292" y="19821"/>
                      <a:pt x="3267" y="19911"/>
                    </a:cubicBezTo>
                    <a:cubicBezTo>
                      <a:pt x="3215" y="20104"/>
                      <a:pt x="3164" y="20271"/>
                      <a:pt x="3112" y="20464"/>
                    </a:cubicBezTo>
                    <a:cubicBezTo>
                      <a:pt x="3100" y="20490"/>
                      <a:pt x="3074" y="20528"/>
                      <a:pt x="3074" y="20580"/>
                    </a:cubicBezTo>
                    <a:cubicBezTo>
                      <a:pt x="2958" y="20606"/>
                      <a:pt x="2842" y="20644"/>
                      <a:pt x="2727" y="20670"/>
                    </a:cubicBezTo>
                    <a:cubicBezTo>
                      <a:pt x="2045" y="20863"/>
                      <a:pt x="1377" y="21068"/>
                      <a:pt x="695" y="21236"/>
                    </a:cubicBezTo>
                    <a:cubicBezTo>
                      <a:pt x="824" y="21171"/>
                      <a:pt x="940" y="21094"/>
                      <a:pt x="1017" y="21056"/>
                    </a:cubicBezTo>
                    <a:cubicBezTo>
                      <a:pt x="1492" y="20811"/>
                      <a:pt x="1955" y="20528"/>
                      <a:pt x="2380" y="20207"/>
                    </a:cubicBezTo>
                    <a:cubicBezTo>
                      <a:pt x="2701" y="20001"/>
                      <a:pt x="3022" y="19808"/>
                      <a:pt x="3331" y="19590"/>
                    </a:cubicBezTo>
                    <a:close/>
                    <a:moveTo>
                      <a:pt x="16920" y="1"/>
                    </a:moveTo>
                    <a:cubicBezTo>
                      <a:pt x="16643" y="1"/>
                      <a:pt x="16707" y="434"/>
                      <a:pt x="16638" y="664"/>
                    </a:cubicBezTo>
                    <a:cubicBezTo>
                      <a:pt x="16548" y="1127"/>
                      <a:pt x="16407" y="1577"/>
                      <a:pt x="16278" y="2039"/>
                    </a:cubicBezTo>
                    <a:cubicBezTo>
                      <a:pt x="15906" y="3312"/>
                      <a:pt x="15456" y="4559"/>
                      <a:pt x="14954" y="5781"/>
                    </a:cubicBezTo>
                    <a:cubicBezTo>
                      <a:pt x="14787" y="6167"/>
                      <a:pt x="14646" y="6565"/>
                      <a:pt x="14478" y="6938"/>
                    </a:cubicBezTo>
                    <a:cubicBezTo>
                      <a:pt x="14440" y="7028"/>
                      <a:pt x="14401" y="7105"/>
                      <a:pt x="14363" y="7195"/>
                    </a:cubicBezTo>
                    <a:cubicBezTo>
                      <a:pt x="14273" y="7388"/>
                      <a:pt x="14170" y="7568"/>
                      <a:pt x="14054" y="7748"/>
                    </a:cubicBezTo>
                    <a:cubicBezTo>
                      <a:pt x="14016" y="7812"/>
                      <a:pt x="13938" y="7890"/>
                      <a:pt x="13977" y="7954"/>
                    </a:cubicBezTo>
                    <a:cubicBezTo>
                      <a:pt x="13964" y="7980"/>
                      <a:pt x="13938" y="8018"/>
                      <a:pt x="13926" y="8044"/>
                    </a:cubicBezTo>
                    <a:cubicBezTo>
                      <a:pt x="13887" y="8121"/>
                      <a:pt x="13848" y="8185"/>
                      <a:pt x="13810" y="8250"/>
                    </a:cubicBezTo>
                    <a:cubicBezTo>
                      <a:pt x="13797" y="8246"/>
                      <a:pt x="13783" y="8245"/>
                      <a:pt x="13769" y="8245"/>
                    </a:cubicBezTo>
                    <a:cubicBezTo>
                      <a:pt x="13728" y="8245"/>
                      <a:pt x="13684" y="8259"/>
                      <a:pt x="13656" y="8288"/>
                    </a:cubicBezTo>
                    <a:cubicBezTo>
                      <a:pt x="13566" y="8340"/>
                      <a:pt x="13488" y="8391"/>
                      <a:pt x="13386" y="8442"/>
                    </a:cubicBezTo>
                    <a:cubicBezTo>
                      <a:pt x="13206" y="8545"/>
                      <a:pt x="13026" y="8622"/>
                      <a:pt x="12845" y="8700"/>
                    </a:cubicBezTo>
                    <a:cubicBezTo>
                      <a:pt x="11791" y="9098"/>
                      <a:pt x="10698" y="9368"/>
                      <a:pt x="9721" y="9934"/>
                    </a:cubicBezTo>
                    <a:cubicBezTo>
                      <a:pt x="9001" y="10332"/>
                      <a:pt x="8307" y="10808"/>
                      <a:pt x="7664" y="11322"/>
                    </a:cubicBezTo>
                    <a:cubicBezTo>
                      <a:pt x="7188" y="11670"/>
                      <a:pt x="6738" y="12042"/>
                      <a:pt x="6314" y="12428"/>
                    </a:cubicBezTo>
                    <a:cubicBezTo>
                      <a:pt x="5941" y="12750"/>
                      <a:pt x="5594" y="13084"/>
                      <a:pt x="5273" y="13457"/>
                    </a:cubicBezTo>
                    <a:cubicBezTo>
                      <a:pt x="4192" y="14627"/>
                      <a:pt x="3305" y="15951"/>
                      <a:pt x="2470" y="17301"/>
                    </a:cubicBezTo>
                    <a:cubicBezTo>
                      <a:pt x="2045" y="18034"/>
                      <a:pt x="1685" y="18818"/>
                      <a:pt x="1210" y="19538"/>
                    </a:cubicBezTo>
                    <a:cubicBezTo>
                      <a:pt x="850" y="20168"/>
                      <a:pt x="374" y="20734"/>
                      <a:pt x="27" y="21377"/>
                    </a:cubicBezTo>
                    <a:cubicBezTo>
                      <a:pt x="1" y="21441"/>
                      <a:pt x="14" y="21518"/>
                      <a:pt x="65" y="21570"/>
                    </a:cubicBezTo>
                    <a:cubicBezTo>
                      <a:pt x="90" y="21585"/>
                      <a:pt x="120" y="21590"/>
                      <a:pt x="150" y="21590"/>
                    </a:cubicBezTo>
                    <a:cubicBezTo>
                      <a:pt x="196" y="21590"/>
                      <a:pt x="245" y="21578"/>
                      <a:pt x="284" y="21570"/>
                    </a:cubicBezTo>
                    <a:cubicBezTo>
                      <a:pt x="592" y="21506"/>
                      <a:pt x="901" y="21428"/>
                      <a:pt x="1210" y="21351"/>
                    </a:cubicBezTo>
                    <a:cubicBezTo>
                      <a:pt x="3215" y="20786"/>
                      <a:pt x="5260" y="20246"/>
                      <a:pt x="7111" y="19256"/>
                    </a:cubicBezTo>
                    <a:cubicBezTo>
                      <a:pt x="8037" y="18767"/>
                      <a:pt x="8924" y="18201"/>
                      <a:pt x="9644" y="17430"/>
                    </a:cubicBezTo>
                    <a:cubicBezTo>
                      <a:pt x="10493" y="16568"/>
                      <a:pt x="11148" y="15540"/>
                      <a:pt x="11791" y="14524"/>
                    </a:cubicBezTo>
                    <a:cubicBezTo>
                      <a:pt x="12665" y="13187"/>
                      <a:pt x="13308" y="11695"/>
                      <a:pt x="13694" y="10140"/>
                    </a:cubicBezTo>
                    <a:cubicBezTo>
                      <a:pt x="13848" y="9612"/>
                      <a:pt x="13926" y="9072"/>
                      <a:pt x="13938" y="8520"/>
                    </a:cubicBezTo>
                    <a:cubicBezTo>
                      <a:pt x="14080" y="8262"/>
                      <a:pt x="14221" y="8005"/>
                      <a:pt x="14363" y="7761"/>
                    </a:cubicBezTo>
                    <a:cubicBezTo>
                      <a:pt x="14671" y="7208"/>
                      <a:pt x="14903" y="6617"/>
                      <a:pt x="15186" y="6051"/>
                    </a:cubicBezTo>
                    <a:cubicBezTo>
                      <a:pt x="15571" y="5292"/>
                      <a:pt x="15906" y="4495"/>
                      <a:pt x="16201" y="3698"/>
                    </a:cubicBezTo>
                    <a:cubicBezTo>
                      <a:pt x="16214" y="3685"/>
                      <a:pt x="16227" y="3672"/>
                      <a:pt x="16227" y="3647"/>
                    </a:cubicBezTo>
                    <a:cubicBezTo>
                      <a:pt x="16253" y="3582"/>
                      <a:pt x="16266" y="3518"/>
                      <a:pt x="16291" y="3454"/>
                    </a:cubicBezTo>
                    <a:lnTo>
                      <a:pt x="16291" y="3441"/>
                    </a:lnTo>
                    <a:cubicBezTo>
                      <a:pt x="16394" y="3158"/>
                      <a:pt x="16497" y="2862"/>
                      <a:pt x="16587" y="2567"/>
                    </a:cubicBezTo>
                    <a:cubicBezTo>
                      <a:pt x="16754" y="2091"/>
                      <a:pt x="16883" y="1602"/>
                      <a:pt x="17011" y="1101"/>
                    </a:cubicBezTo>
                    <a:cubicBezTo>
                      <a:pt x="17011" y="1101"/>
                      <a:pt x="17011" y="1088"/>
                      <a:pt x="17011" y="1075"/>
                    </a:cubicBezTo>
                    <a:cubicBezTo>
                      <a:pt x="17050" y="947"/>
                      <a:pt x="17088" y="818"/>
                      <a:pt x="17127" y="689"/>
                    </a:cubicBezTo>
                    <a:cubicBezTo>
                      <a:pt x="17178" y="458"/>
                      <a:pt x="17371" y="85"/>
                      <a:pt x="17037" y="21"/>
                    </a:cubicBezTo>
                    <a:cubicBezTo>
                      <a:pt x="16992" y="7"/>
                      <a:pt x="16954" y="1"/>
                      <a:pt x="169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1" name="Google Shape;171;p3"/>
            <p:cNvGrpSpPr/>
            <p:nvPr/>
          </p:nvGrpSpPr>
          <p:grpSpPr>
            <a:xfrm>
              <a:off x="-391716" y="2075725"/>
              <a:ext cx="1037299" cy="1620274"/>
              <a:chOff x="-402891" y="2888662"/>
              <a:chExt cx="1037299" cy="1620274"/>
            </a:xfrm>
          </p:grpSpPr>
          <p:grpSp>
            <p:nvGrpSpPr>
              <p:cNvPr id="172" name="Google Shape;172;p3"/>
              <p:cNvGrpSpPr/>
              <p:nvPr/>
            </p:nvGrpSpPr>
            <p:grpSpPr>
              <a:xfrm rot="-3724767" flipH="1">
                <a:off x="-367991" y="3140301"/>
                <a:ext cx="967499" cy="661252"/>
                <a:chOff x="5419875" y="-21256"/>
                <a:chExt cx="693446" cy="473976"/>
              </a:xfrm>
            </p:grpSpPr>
            <p:sp>
              <p:nvSpPr>
                <p:cNvPr id="173" name="Google Shape;173;p3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3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3"/>
                <p:cNvSpPr/>
                <p:nvPr/>
              </p:nvSpPr>
              <p:spPr>
                <a:xfrm>
                  <a:off x="5523769" y="-15338"/>
                  <a:ext cx="587542" cy="37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7384" extrusionOk="0">
                      <a:moveTo>
                        <a:pt x="11320" y="1"/>
                      </a:moveTo>
                      <a:cubicBezTo>
                        <a:pt x="11305" y="1"/>
                        <a:pt x="11290" y="5"/>
                        <a:pt x="11276" y="14"/>
                      </a:cubicBezTo>
                      <a:cubicBezTo>
                        <a:pt x="11173" y="53"/>
                        <a:pt x="11058" y="104"/>
                        <a:pt x="10955" y="156"/>
                      </a:cubicBezTo>
                      <a:cubicBezTo>
                        <a:pt x="10621" y="310"/>
                        <a:pt x="10261" y="490"/>
                        <a:pt x="9926" y="657"/>
                      </a:cubicBezTo>
                      <a:cubicBezTo>
                        <a:pt x="9129" y="1043"/>
                        <a:pt x="8371" y="1467"/>
                        <a:pt x="7625" y="1943"/>
                      </a:cubicBezTo>
                      <a:cubicBezTo>
                        <a:pt x="5928" y="2946"/>
                        <a:pt x="4282" y="4051"/>
                        <a:pt x="2700" y="5247"/>
                      </a:cubicBezTo>
                      <a:cubicBezTo>
                        <a:pt x="2045" y="5749"/>
                        <a:pt x="1363" y="6199"/>
                        <a:pt x="720" y="6726"/>
                      </a:cubicBezTo>
                      <a:cubicBezTo>
                        <a:pt x="528" y="6893"/>
                        <a:pt x="335" y="7060"/>
                        <a:pt x="155" y="7227"/>
                      </a:cubicBezTo>
                      <a:cubicBezTo>
                        <a:pt x="116" y="7266"/>
                        <a:pt x="0" y="7343"/>
                        <a:pt x="78" y="7381"/>
                      </a:cubicBezTo>
                      <a:cubicBezTo>
                        <a:pt x="83" y="7383"/>
                        <a:pt x="88" y="7384"/>
                        <a:pt x="94" y="7384"/>
                      </a:cubicBezTo>
                      <a:cubicBezTo>
                        <a:pt x="135" y="7384"/>
                        <a:pt x="159" y="7342"/>
                        <a:pt x="193" y="7330"/>
                      </a:cubicBezTo>
                      <a:cubicBezTo>
                        <a:pt x="463" y="7137"/>
                        <a:pt x="708" y="6906"/>
                        <a:pt x="965" y="6713"/>
                      </a:cubicBezTo>
                      <a:cubicBezTo>
                        <a:pt x="1530" y="6276"/>
                        <a:pt x="2122" y="5877"/>
                        <a:pt x="2688" y="5453"/>
                      </a:cubicBezTo>
                      <a:cubicBezTo>
                        <a:pt x="3266" y="5016"/>
                        <a:pt x="3858" y="4591"/>
                        <a:pt x="4449" y="4167"/>
                      </a:cubicBezTo>
                      <a:cubicBezTo>
                        <a:pt x="5542" y="3396"/>
                        <a:pt x="6660" y="2701"/>
                        <a:pt x="7805" y="2007"/>
                      </a:cubicBezTo>
                      <a:cubicBezTo>
                        <a:pt x="8666" y="1467"/>
                        <a:pt x="9553" y="991"/>
                        <a:pt x="10479" y="554"/>
                      </a:cubicBezTo>
                      <a:cubicBezTo>
                        <a:pt x="10685" y="464"/>
                        <a:pt x="10891" y="348"/>
                        <a:pt x="11096" y="258"/>
                      </a:cubicBezTo>
                      <a:cubicBezTo>
                        <a:pt x="11186" y="220"/>
                        <a:pt x="11276" y="181"/>
                        <a:pt x="11366" y="143"/>
                      </a:cubicBezTo>
                      <a:cubicBezTo>
                        <a:pt x="11405" y="117"/>
                        <a:pt x="11418" y="78"/>
                        <a:pt x="11392" y="40"/>
                      </a:cubicBezTo>
                      <a:cubicBezTo>
                        <a:pt x="11375" y="15"/>
                        <a:pt x="11348" y="1"/>
                        <a:pt x="113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3"/>
                <p:cNvSpPr/>
                <p:nvPr/>
              </p:nvSpPr>
              <p:spPr>
                <a:xfrm>
                  <a:off x="5795674" y="-21256"/>
                  <a:ext cx="317647" cy="184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3" h="3593" extrusionOk="0">
                      <a:moveTo>
                        <a:pt x="6012" y="1"/>
                      </a:moveTo>
                      <a:cubicBezTo>
                        <a:pt x="5983" y="1"/>
                        <a:pt x="5954" y="13"/>
                        <a:pt x="5928" y="39"/>
                      </a:cubicBezTo>
                      <a:cubicBezTo>
                        <a:pt x="5851" y="78"/>
                        <a:pt x="5774" y="103"/>
                        <a:pt x="5684" y="142"/>
                      </a:cubicBezTo>
                      <a:cubicBezTo>
                        <a:pt x="5298" y="322"/>
                        <a:pt x="4912" y="515"/>
                        <a:pt x="4539" y="721"/>
                      </a:cubicBezTo>
                      <a:cubicBezTo>
                        <a:pt x="3999" y="1003"/>
                        <a:pt x="3459" y="1312"/>
                        <a:pt x="2945" y="1621"/>
                      </a:cubicBezTo>
                      <a:cubicBezTo>
                        <a:pt x="2495" y="1904"/>
                        <a:pt x="2071" y="2212"/>
                        <a:pt x="1634" y="2495"/>
                      </a:cubicBezTo>
                      <a:cubicBezTo>
                        <a:pt x="1428" y="2636"/>
                        <a:pt x="1222" y="2752"/>
                        <a:pt x="1016" y="2881"/>
                      </a:cubicBezTo>
                      <a:cubicBezTo>
                        <a:pt x="682" y="3074"/>
                        <a:pt x="361" y="3305"/>
                        <a:pt x="39" y="3536"/>
                      </a:cubicBezTo>
                      <a:cubicBezTo>
                        <a:pt x="14" y="3536"/>
                        <a:pt x="1" y="3562"/>
                        <a:pt x="1" y="3575"/>
                      </a:cubicBezTo>
                      <a:cubicBezTo>
                        <a:pt x="4" y="3587"/>
                        <a:pt x="14" y="3593"/>
                        <a:pt x="30" y="3593"/>
                      </a:cubicBezTo>
                      <a:cubicBezTo>
                        <a:pt x="147" y="3593"/>
                        <a:pt x="563" y="3300"/>
                        <a:pt x="631" y="3266"/>
                      </a:cubicBezTo>
                      <a:cubicBezTo>
                        <a:pt x="1042" y="3035"/>
                        <a:pt x="1466" y="2804"/>
                        <a:pt x="1865" y="2534"/>
                      </a:cubicBezTo>
                      <a:cubicBezTo>
                        <a:pt x="2251" y="2264"/>
                        <a:pt x="2636" y="1994"/>
                        <a:pt x="3035" y="1749"/>
                      </a:cubicBezTo>
                      <a:lnTo>
                        <a:pt x="3022" y="1749"/>
                      </a:lnTo>
                      <a:cubicBezTo>
                        <a:pt x="3935" y="1209"/>
                        <a:pt x="4874" y="708"/>
                        <a:pt x="5825" y="245"/>
                      </a:cubicBezTo>
                      <a:cubicBezTo>
                        <a:pt x="5846" y="276"/>
                        <a:pt x="5874" y="286"/>
                        <a:pt x="5903" y="286"/>
                      </a:cubicBezTo>
                      <a:cubicBezTo>
                        <a:pt x="5946" y="286"/>
                        <a:pt x="5993" y="265"/>
                        <a:pt x="6031" y="258"/>
                      </a:cubicBezTo>
                      <a:cubicBezTo>
                        <a:pt x="6134" y="232"/>
                        <a:pt x="6172" y="116"/>
                        <a:pt x="6095" y="39"/>
                      </a:cubicBezTo>
                      <a:cubicBezTo>
                        <a:pt x="6069" y="13"/>
                        <a:pt x="6040" y="1"/>
                        <a:pt x="601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77" name="Google Shape;177;p3"/>
              <p:cNvGrpSpPr/>
              <p:nvPr/>
            </p:nvGrpSpPr>
            <p:grpSpPr>
              <a:xfrm rot="-4962223">
                <a:off x="-151738" y="3790685"/>
                <a:ext cx="825215" cy="548331"/>
                <a:chOff x="0" y="2337931"/>
                <a:chExt cx="825217" cy="548332"/>
              </a:xfrm>
            </p:grpSpPr>
            <p:sp>
              <p:nvSpPr>
                <p:cNvPr id="178" name="Google Shape;178;p3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3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3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3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3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3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3"/>
                <p:cNvSpPr/>
                <p:nvPr/>
              </p:nvSpPr>
              <p:spPr>
                <a:xfrm>
                  <a:off x="0" y="2337931"/>
                  <a:ext cx="622683" cy="40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4" h="10791" extrusionOk="0">
                      <a:moveTo>
                        <a:pt x="228" y="1"/>
                      </a:moveTo>
                      <a:cubicBezTo>
                        <a:pt x="183" y="1"/>
                        <a:pt x="140" y="23"/>
                        <a:pt x="116" y="54"/>
                      </a:cubicBezTo>
                      <a:cubicBezTo>
                        <a:pt x="103" y="80"/>
                        <a:pt x="90" y="119"/>
                        <a:pt x="90" y="144"/>
                      </a:cubicBezTo>
                      <a:cubicBezTo>
                        <a:pt x="78" y="170"/>
                        <a:pt x="65" y="196"/>
                        <a:pt x="65" y="234"/>
                      </a:cubicBezTo>
                      <a:cubicBezTo>
                        <a:pt x="0" y="363"/>
                        <a:pt x="116" y="466"/>
                        <a:pt x="232" y="517"/>
                      </a:cubicBezTo>
                      <a:cubicBezTo>
                        <a:pt x="438" y="633"/>
                        <a:pt x="618" y="762"/>
                        <a:pt x="823" y="890"/>
                      </a:cubicBezTo>
                      <a:cubicBezTo>
                        <a:pt x="1196" y="1122"/>
                        <a:pt x="1582" y="1379"/>
                        <a:pt x="1968" y="1623"/>
                      </a:cubicBezTo>
                      <a:cubicBezTo>
                        <a:pt x="2418" y="1906"/>
                        <a:pt x="2842" y="2227"/>
                        <a:pt x="3318" y="2497"/>
                      </a:cubicBezTo>
                      <a:cubicBezTo>
                        <a:pt x="3347" y="2526"/>
                        <a:pt x="3383" y="2541"/>
                        <a:pt x="3426" y="2541"/>
                      </a:cubicBezTo>
                      <a:cubicBezTo>
                        <a:pt x="3441" y="2541"/>
                        <a:pt x="3456" y="2539"/>
                        <a:pt x="3472" y="2536"/>
                      </a:cubicBezTo>
                      <a:cubicBezTo>
                        <a:pt x="3870" y="2806"/>
                        <a:pt x="4269" y="3063"/>
                        <a:pt x="4680" y="3307"/>
                      </a:cubicBezTo>
                      <a:cubicBezTo>
                        <a:pt x="4693" y="3384"/>
                        <a:pt x="4706" y="3462"/>
                        <a:pt x="4732" y="3539"/>
                      </a:cubicBezTo>
                      <a:cubicBezTo>
                        <a:pt x="4796" y="3770"/>
                        <a:pt x="4873" y="3989"/>
                        <a:pt x="4950" y="4220"/>
                      </a:cubicBezTo>
                      <a:cubicBezTo>
                        <a:pt x="5220" y="4992"/>
                        <a:pt x="5568" y="5750"/>
                        <a:pt x="5979" y="6470"/>
                      </a:cubicBezTo>
                      <a:cubicBezTo>
                        <a:pt x="6249" y="6882"/>
                        <a:pt x="6545" y="7280"/>
                        <a:pt x="6853" y="7666"/>
                      </a:cubicBezTo>
                      <a:cubicBezTo>
                        <a:pt x="6866" y="7674"/>
                        <a:pt x="6879" y="7678"/>
                        <a:pt x="6892" y="7678"/>
                      </a:cubicBezTo>
                      <a:cubicBezTo>
                        <a:pt x="6976" y="7678"/>
                        <a:pt x="7031" y="7508"/>
                        <a:pt x="6931" y="7486"/>
                      </a:cubicBezTo>
                      <a:cubicBezTo>
                        <a:pt x="6198" y="6470"/>
                        <a:pt x="5619" y="5339"/>
                        <a:pt x="5208" y="4143"/>
                      </a:cubicBezTo>
                      <a:cubicBezTo>
                        <a:pt x="5130" y="3937"/>
                        <a:pt x="5066" y="3732"/>
                        <a:pt x="5015" y="3513"/>
                      </a:cubicBezTo>
                      <a:lnTo>
                        <a:pt x="5015" y="3513"/>
                      </a:lnTo>
                      <a:cubicBezTo>
                        <a:pt x="5619" y="3899"/>
                        <a:pt x="6249" y="4259"/>
                        <a:pt x="6879" y="4593"/>
                      </a:cubicBezTo>
                      <a:cubicBezTo>
                        <a:pt x="8461" y="5403"/>
                        <a:pt x="9991" y="6277"/>
                        <a:pt x="11521" y="7177"/>
                      </a:cubicBezTo>
                      <a:cubicBezTo>
                        <a:pt x="12639" y="7769"/>
                        <a:pt x="13681" y="8463"/>
                        <a:pt x="14645" y="9260"/>
                      </a:cubicBezTo>
                      <a:cubicBezTo>
                        <a:pt x="15185" y="9723"/>
                        <a:pt x="15686" y="10225"/>
                        <a:pt x="16149" y="10739"/>
                      </a:cubicBezTo>
                      <a:cubicBezTo>
                        <a:pt x="16149" y="10765"/>
                        <a:pt x="16175" y="10790"/>
                        <a:pt x="16201" y="10790"/>
                      </a:cubicBezTo>
                      <a:cubicBezTo>
                        <a:pt x="16484" y="10790"/>
                        <a:pt x="15905" y="10250"/>
                        <a:pt x="15815" y="10109"/>
                      </a:cubicBezTo>
                      <a:cubicBezTo>
                        <a:pt x="14761" y="8810"/>
                        <a:pt x="13321" y="7885"/>
                        <a:pt x="11881" y="7062"/>
                      </a:cubicBezTo>
                      <a:cubicBezTo>
                        <a:pt x="10698" y="6380"/>
                        <a:pt x="9528" y="5686"/>
                        <a:pt x="8319" y="5043"/>
                      </a:cubicBezTo>
                      <a:cubicBezTo>
                        <a:pt x="8011" y="4889"/>
                        <a:pt x="7689" y="4722"/>
                        <a:pt x="7381" y="4554"/>
                      </a:cubicBezTo>
                      <a:lnTo>
                        <a:pt x="7381" y="4554"/>
                      </a:lnTo>
                      <a:cubicBezTo>
                        <a:pt x="7818" y="4567"/>
                        <a:pt x="8255" y="4606"/>
                        <a:pt x="8692" y="4670"/>
                      </a:cubicBezTo>
                      <a:cubicBezTo>
                        <a:pt x="9708" y="4812"/>
                        <a:pt x="10685" y="5094"/>
                        <a:pt x="11701" y="5262"/>
                      </a:cubicBezTo>
                      <a:cubicBezTo>
                        <a:pt x="11765" y="5262"/>
                        <a:pt x="11829" y="5287"/>
                        <a:pt x="11893" y="5287"/>
                      </a:cubicBezTo>
                      <a:cubicBezTo>
                        <a:pt x="11971" y="5262"/>
                        <a:pt x="11932" y="5159"/>
                        <a:pt x="11881" y="5133"/>
                      </a:cubicBezTo>
                      <a:cubicBezTo>
                        <a:pt x="10297" y="4702"/>
                        <a:pt x="8675" y="4271"/>
                        <a:pt x="7028" y="4271"/>
                      </a:cubicBezTo>
                      <a:cubicBezTo>
                        <a:pt x="7004" y="4271"/>
                        <a:pt x="6980" y="4271"/>
                        <a:pt x="6956" y="4272"/>
                      </a:cubicBezTo>
                      <a:cubicBezTo>
                        <a:pt x="6931" y="4272"/>
                        <a:pt x="6918" y="4272"/>
                        <a:pt x="6892" y="4284"/>
                      </a:cubicBezTo>
                      <a:cubicBezTo>
                        <a:pt x="5503" y="3526"/>
                        <a:pt x="4166" y="2703"/>
                        <a:pt x="2868" y="1803"/>
                      </a:cubicBezTo>
                      <a:cubicBezTo>
                        <a:pt x="2212" y="1366"/>
                        <a:pt x="1569" y="916"/>
                        <a:pt x="926" y="466"/>
                      </a:cubicBezTo>
                      <a:cubicBezTo>
                        <a:pt x="708" y="324"/>
                        <a:pt x="502" y="170"/>
                        <a:pt x="309" y="29"/>
                      </a:cubicBezTo>
                      <a:cubicBezTo>
                        <a:pt x="284" y="9"/>
                        <a:pt x="25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85" name="Google Shape;185;p3"/>
          <p:cNvSpPr/>
          <p:nvPr/>
        </p:nvSpPr>
        <p:spPr>
          <a:xfrm>
            <a:off x="549739" y="455235"/>
            <a:ext cx="8044521" cy="4233029"/>
          </a:xfrm>
          <a:custGeom>
            <a:avLst/>
            <a:gdLst/>
            <a:ahLst/>
            <a:cxnLst/>
            <a:rect l="l" t="t" r="r" b="b"/>
            <a:pathLst>
              <a:path w="180583" h="101305" extrusionOk="0">
                <a:moveTo>
                  <a:pt x="112873" y="0"/>
                </a:moveTo>
                <a:cubicBezTo>
                  <a:pt x="68453" y="0"/>
                  <a:pt x="13626" y="2420"/>
                  <a:pt x="8461" y="8300"/>
                </a:cubicBezTo>
                <a:cubicBezTo>
                  <a:pt x="0" y="17930"/>
                  <a:pt x="2945" y="76881"/>
                  <a:pt x="9373" y="93429"/>
                </a:cubicBezTo>
                <a:cubicBezTo>
                  <a:pt x="10743" y="96948"/>
                  <a:pt x="61508" y="101304"/>
                  <a:pt x="105214" y="101304"/>
                </a:cubicBezTo>
                <a:cubicBezTo>
                  <a:pt x="134968" y="101304"/>
                  <a:pt x="161450" y="99285"/>
                  <a:pt x="166850" y="93609"/>
                </a:cubicBezTo>
                <a:cubicBezTo>
                  <a:pt x="180196" y="79594"/>
                  <a:pt x="180582" y="7040"/>
                  <a:pt x="169576" y="2681"/>
                </a:cubicBezTo>
                <a:cubicBezTo>
                  <a:pt x="165291" y="984"/>
                  <a:pt x="141198" y="0"/>
                  <a:pt x="112873" y="0"/>
                </a:cubicBezTo>
                <a:close/>
              </a:path>
            </a:pathLst>
          </a:custGeom>
          <a:solidFill>
            <a:srgbClr val="FFFFFF">
              <a:alpha val="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"/>
          <p:cNvSpPr txBox="1">
            <a:spLocks noGrp="1"/>
          </p:cNvSpPr>
          <p:nvPr>
            <p:ph type="title"/>
          </p:nvPr>
        </p:nvSpPr>
        <p:spPr>
          <a:xfrm>
            <a:off x="3035850" y="2499005"/>
            <a:ext cx="30723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3"/>
          <p:cNvSpPr txBox="1">
            <a:spLocks noGrp="1"/>
          </p:cNvSpPr>
          <p:nvPr>
            <p:ph type="title" idx="2" hasCustomPrompt="1"/>
          </p:nvPr>
        </p:nvSpPr>
        <p:spPr>
          <a:xfrm>
            <a:off x="3721500" y="1632900"/>
            <a:ext cx="1701000" cy="89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188" name="Google Shape;188;p3"/>
          <p:cNvSpPr/>
          <p:nvPr/>
        </p:nvSpPr>
        <p:spPr>
          <a:xfrm>
            <a:off x="4722687" y="4773864"/>
            <a:ext cx="98225" cy="76117"/>
          </a:xfrm>
          <a:custGeom>
            <a:avLst/>
            <a:gdLst/>
            <a:ahLst/>
            <a:cxnLst/>
            <a:rect l="l" t="t" r="r" b="b"/>
            <a:pathLst>
              <a:path w="2457" h="1904" extrusionOk="0">
                <a:moveTo>
                  <a:pt x="1235" y="1"/>
                </a:moveTo>
                <a:cubicBezTo>
                  <a:pt x="1" y="1"/>
                  <a:pt x="1" y="1904"/>
                  <a:pt x="1235" y="1904"/>
                </a:cubicBezTo>
                <a:cubicBezTo>
                  <a:pt x="2456" y="1904"/>
                  <a:pt x="2456" y="1"/>
                  <a:pt x="123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3"/>
          <p:cNvGrpSpPr/>
          <p:nvPr/>
        </p:nvGrpSpPr>
        <p:grpSpPr>
          <a:xfrm>
            <a:off x="309500" y="222108"/>
            <a:ext cx="8589466" cy="3565656"/>
            <a:chOff x="309500" y="222108"/>
            <a:chExt cx="8589466" cy="3565656"/>
          </a:xfrm>
        </p:grpSpPr>
        <p:sp>
          <p:nvSpPr>
            <p:cNvPr id="190" name="Google Shape;190;p3"/>
            <p:cNvSpPr/>
            <p:nvPr/>
          </p:nvSpPr>
          <p:spPr>
            <a:xfrm>
              <a:off x="3580792" y="222108"/>
              <a:ext cx="98185" cy="76117"/>
            </a:xfrm>
            <a:custGeom>
              <a:avLst/>
              <a:gdLst/>
              <a:ahLst/>
              <a:cxnLst/>
              <a:rect l="l" t="t" r="r" b="b"/>
              <a:pathLst>
                <a:path w="2456" h="1904" extrusionOk="0">
                  <a:moveTo>
                    <a:pt x="1234" y="0"/>
                  </a:moveTo>
                  <a:cubicBezTo>
                    <a:pt x="0" y="0"/>
                    <a:pt x="0" y="1903"/>
                    <a:pt x="1234" y="1903"/>
                  </a:cubicBezTo>
                  <a:cubicBezTo>
                    <a:pt x="2456" y="1903"/>
                    <a:pt x="2456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09500" y="3747147"/>
              <a:ext cx="52490" cy="40617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8800742" y="2716366"/>
              <a:ext cx="98225" cy="76117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22" y="0"/>
                  </a:moveTo>
                  <a:cubicBezTo>
                    <a:pt x="1" y="0"/>
                    <a:pt x="1" y="1903"/>
                    <a:pt x="1222" y="1903"/>
                  </a:cubicBezTo>
                  <a:cubicBezTo>
                    <a:pt x="2456" y="1903"/>
                    <a:pt x="2456" y="0"/>
                    <a:pt x="1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_1"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21"/>
          <p:cNvSpPr/>
          <p:nvPr/>
        </p:nvSpPr>
        <p:spPr>
          <a:xfrm flipH="1">
            <a:off x="93090" y="234137"/>
            <a:ext cx="8957820" cy="4675226"/>
          </a:xfrm>
          <a:custGeom>
            <a:avLst/>
            <a:gdLst/>
            <a:ahLst/>
            <a:cxnLst/>
            <a:rect l="l" t="t" r="r" b="b"/>
            <a:pathLst>
              <a:path w="180583" h="101305" extrusionOk="0">
                <a:moveTo>
                  <a:pt x="112873" y="0"/>
                </a:moveTo>
                <a:cubicBezTo>
                  <a:pt x="68453" y="0"/>
                  <a:pt x="13626" y="2420"/>
                  <a:pt x="8461" y="8300"/>
                </a:cubicBezTo>
                <a:cubicBezTo>
                  <a:pt x="0" y="17930"/>
                  <a:pt x="2945" y="76881"/>
                  <a:pt x="9373" y="93429"/>
                </a:cubicBezTo>
                <a:cubicBezTo>
                  <a:pt x="10743" y="96948"/>
                  <a:pt x="61508" y="101304"/>
                  <a:pt x="105214" y="101304"/>
                </a:cubicBezTo>
                <a:cubicBezTo>
                  <a:pt x="134968" y="101304"/>
                  <a:pt x="161450" y="99285"/>
                  <a:pt x="166850" y="93609"/>
                </a:cubicBezTo>
                <a:cubicBezTo>
                  <a:pt x="180196" y="79594"/>
                  <a:pt x="180582" y="7040"/>
                  <a:pt x="169576" y="2681"/>
                </a:cubicBezTo>
                <a:cubicBezTo>
                  <a:pt x="165291" y="984"/>
                  <a:pt x="141198" y="0"/>
                  <a:pt x="112873" y="0"/>
                </a:cubicBezTo>
                <a:close/>
              </a:path>
            </a:pathLst>
          </a:custGeom>
          <a:solidFill>
            <a:srgbClr val="FFFFFF">
              <a:alpha val="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21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1399" name="Google Shape;1399;p21"/>
          <p:cNvGrpSpPr/>
          <p:nvPr/>
        </p:nvGrpSpPr>
        <p:grpSpPr>
          <a:xfrm>
            <a:off x="167488" y="445013"/>
            <a:ext cx="8632013" cy="3417400"/>
            <a:chOff x="167488" y="445013"/>
            <a:chExt cx="8632013" cy="3417400"/>
          </a:xfrm>
        </p:grpSpPr>
        <p:grpSp>
          <p:nvGrpSpPr>
            <p:cNvPr id="1400" name="Google Shape;1400;p21"/>
            <p:cNvGrpSpPr/>
            <p:nvPr/>
          </p:nvGrpSpPr>
          <p:grpSpPr>
            <a:xfrm>
              <a:off x="167488" y="445013"/>
              <a:ext cx="331125" cy="331425"/>
              <a:chOff x="2618288" y="3590025"/>
              <a:chExt cx="331125" cy="331425"/>
            </a:xfrm>
          </p:grpSpPr>
          <p:sp>
            <p:nvSpPr>
              <p:cNvPr id="1401" name="Google Shape;1401;p21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21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1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1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5" name="Google Shape;1405;p21"/>
            <p:cNvGrpSpPr/>
            <p:nvPr/>
          </p:nvGrpSpPr>
          <p:grpSpPr>
            <a:xfrm>
              <a:off x="8468375" y="3530988"/>
              <a:ext cx="331125" cy="331425"/>
              <a:chOff x="2618288" y="3590025"/>
              <a:chExt cx="331125" cy="331425"/>
            </a:xfrm>
          </p:grpSpPr>
          <p:sp>
            <p:nvSpPr>
              <p:cNvPr id="1406" name="Google Shape;1406;p21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21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1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1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10" name="Google Shape;1410;p21"/>
          <p:cNvGrpSpPr/>
          <p:nvPr/>
        </p:nvGrpSpPr>
        <p:grpSpPr>
          <a:xfrm>
            <a:off x="309500" y="222108"/>
            <a:ext cx="8413810" cy="4704073"/>
            <a:chOff x="1341839" y="988815"/>
            <a:chExt cx="5261591" cy="2941700"/>
          </a:xfrm>
        </p:grpSpPr>
        <p:sp>
          <p:nvSpPr>
            <p:cNvPr id="1411" name="Google Shape;1411;p21"/>
            <p:cNvSpPr/>
            <p:nvPr/>
          </p:nvSpPr>
          <p:spPr>
            <a:xfrm>
              <a:off x="2482163" y="988815"/>
              <a:ext cx="61400" cy="47600"/>
            </a:xfrm>
            <a:custGeom>
              <a:avLst/>
              <a:gdLst/>
              <a:ahLst/>
              <a:cxnLst/>
              <a:rect l="l" t="t" r="r" b="b"/>
              <a:pathLst>
                <a:path w="2456" h="1904" extrusionOk="0">
                  <a:moveTo>
                    <a:pt x="1234" y="0"/>
                  </a:moveTo>
                  <a:cubicBezTo>
                    <a:pt x="0" y="0"/>
                    <a:pt x="0" y="1903"/>
                    <a:pt x="1234" y="1903"/>
                  </a:cubicBezTo>
                  <a:cubicBezTo>
                    <a:pt x="2456" y="1903"/>
                    <a:pt x="2456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21"/>
            <p:cNvSpPr/>
            <p:nvPr/>
          </p:nvSpPr>
          <p:spPr>
            <a:xfrm>
              <a:off x="1341839" y="1573043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21"/>
            <p:cNvSpPr/>
            <p:nvPr/>
          </p:nvSpPr>
          <p:spPr>
            <a:xfrm>
              <a:off x="1391518" y="2514616"/>
              <a:ext cx="32800" cy="25425"/>
            </a:xfrm>
            <a:custGeom>
              <a:avLst/>
              <a:gdLst/>
              <a:ahLst/>
              <a:cxnLst/>
              <a:rect l="l" t="t" r="r" b="b"/>
              <a:pathLst>
                <a:path w="1312" h="1017" extrusionOk="0">
                  <a:moveTo>
                    <a:pt x="656" y="0"/>
                  </a:moveTo>
                  <a:cubicBezTo>
                    <a:pt x="0" y="0"/>
                    <a:pt x="0" y="1016"/>
                    <a:pt x="656" y="1016"/>
                  </a:cubicBezTo>
                  <a:cubicBezTo>
                    <a:pt x="1312" y="1016"/>
                    <a:pt x="1312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21"/>
            <p:cNvSpPr/>
            <p:nvPr/>
          </p:nvSpPr>
          <p:spPr>
            <a:xfrm>
              <a:off x="6570605" y="1448812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21"/>
            <p:cNvSpPr/>
            <p:nvPr/>
          </p:nvSpPr>
          <p:spPr>
            <a:xfrm>
              <a:off x="5244248" y="1036993"/>
              <a:ext cx="49200" cy="37975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21"/>
            <p:cNvSpPr/>
            <p:nvPr/>
          </p:nvSpPr>
          <p:spPr>
            <a:xfrm>
              <a:off x="3958678" y="3882915"/>
              <a:ext cx="61425" cy="47600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35" y="1"/>
                  </a:moveTo>
                  <a:cubicBezTo>
                    <a:pt x="1" y="1"/>
                    <a:pt x="1" y="1904"/>
                    <a:pt x="1235" y="1904"/>
                  </a:cubicBezTo>
                  <a:cubicBezTo>
                    <a:pt x="2456" y="1904"/>
                    <a:pt x="2456" y="1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7" name="Google Shape;1417;p21"/>
          <p:cNvGrpSpPr/>
          <p:nvPr/>
        </p:nvGrpSpPr>
        <p:grpSpPr>
          <a:xfrm>
            <a:off x="-649161" y="748806"/>
            <a:ext cx="11075471" cy="4636796"/>
            <a:chOff x="-649161" y="748806"/>
            <a:chExt cx="11075471" cy="4636796"/>
          </a:xfrm>
        </p:grpSpPr>
        <p:grpSp>
          <p:nvGrpSpPr>
            <p:cNvPr id="1418" name="Google Shape;1418;p21"/>
            <p:cNvGrpSpPr/>
            <p:nvPr/>
          </p:nvGrpSpPr>
          <p:grpSpPr>
            <a:xfrm>
              <a:off x="-649161" y="748806"/>
              <a:ext cx="1811294" cy="2813698"/>
              <a:chOff x="-649161" y="748806"/>
              <a:chExt cx="1811294" cy="2813698"/>
            </a:xfrm>
          </p:grpSpPr>
          <p:grpSp>
            <p:nvGrpSpPr>
              <p:cNvPr id="1419" name="Google Shape;1419;p21"/>
              <p:cNvGrpSpPr/>
              <p:nvPr/>
            </p:nvGrpSpPr>
            <p:grpSpPr>
              <a:xfrm rot="1405185">
                <a:off x="-230937" y="2872698"/>
                <a:ext cx="825291" cy="548381"/>
                <a:chOff x="0" y="2337931"/>
                <a:chExt cx="825217" cy="548332"/>
              </a:xfrm>
            </p:grpSpPr>
            <p:sp>
              <p:nvSpPr>
                <p:cNvPr id="1420" name="Google Shape;1420;p21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1" name="Google Shape;1421;p21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2" name="Google Shape;1422;p21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3" name="Google Shape;1423;p21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4" name="Google Shape;1424;p21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5" name="Google Shape;1425;p21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6" name="Google Shape;1426;p21"/>
                <p:cNvSpPr/>
                <p:nvPr/>
              </p:nvSpPr>
              <p:spPr>
                <a:xfrm>
                  <a:off x="0" y="2337931"/>
                  <a:ext cx="622683" cy="40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4" h="10791" extrusionOk="0">
                      <a:moveTo>
                        <a:pt x="228" y="1"/>
                      </a:moveTo>
                      <a:cubicBezTo>
                        <a:pt x="183" y="1"/>
                        <a:pt x="140" y="23"/>
                        <a:pt x="116" y="54"/>
                      </a:cubicBezTo>
                      <a:cubicBezTo>
                        <a:pt x="103" y="80"/>
                        <a:pt x="90" y="119"/>
                        <a:pt x="90" y="144"/>
                      </a:cubicBezTo>
                      <a:cubicBezTo>
                        <a:pt x="78" y="170"/>
                        <a:pt x="65" y="196"/>
                        <a:pt x="65" y="234"/>
                      </a:cubicBezTo>
                      <a:cubicBezTo>
                        <a:pt x="0" y="363"/>
                        <a:pt x="116" y="466"/>
                        <a:pt x="232" y="517"/>
                      </a:cubicBezTo>
                      <a:cubicBezTo>
                        <a:pt x="438" y="633"/>
                        <a:pt x="618" y="762"/>
                        <a:pt x="823" y="890"/>
                      </a:cubicBezTo>
                      <a:cubicBezTo>
                        <a:pt x="1196" y="1122"/>
                        <a:pt x="1582" y="1379"/>
                        <a:pt x="1968" y="1623"/>
                      </a:cubicBezTo>
                      <a:cubicBezTo>
                        <a:pt x="2418" y="1906"/>
                        <a:pt x="2842" y="2227"/>
                        <a:pt x="3318" y="2497"/>
                      </a:cubicBezTo>
                      <a:cubicBezTo>
                        <a:pt x="3347" y="2526"/>
                        <a:pt x="3383" y="2541"/>
                        <a:pt x="3426" y="2541"/>
                      </a:cubicBezTo>
                      <a:cubicBezTo>
                        <a:pt x="3441" y="2541"/>
                        <a:pt x="3456" y="2539"/>
                        <a:pt x="3472" y="2536"/>
                      </a:cubicBezTo>
                      <a:cubicBezTo>
                        <a:pt x="3870" y="2806"/>
                        <a:pt x="4269" y="3063"/>
                        <a:pt x="4680" y="3307"/>
                      </a:cubicBezTo>
                      <a:cubicBezTo>
                        <a:pt x="4693" y="3384"/>
                        <a:pt x="4706" y="3462"/>
                        <a:pt x="4732" y="3539"/>
                      </a:cubicBezTo>
                      <a:cubicBezTo>
                        <a:pt x="4796" y="3770"/>
                        <a:pt x="4873" y="3989"/>
                        <a:pt x="4950" y="4220"/>
                      </a:cubicBezTo>
                      <a:cubicBezTo>
                        <a:pt x="5220" y="4992"/>
                        <a:pt x="5568" y="5750"/>
                        <a:pt x="5979" y="6470"/>
                      </a:cubicBezTo>
                      <a:cubicBezTo>
                        <a:pt x="6249" y="6882"/>
                        <a:pt x="6545" y="7280"/>
                        <a:pt x="6853" y="7666"/>
                      </a:cubicBezTo>
                      <a:cubicBezTo>
                        <a:pt x="6866" y="7674"/>
                        <a:pt x="6879" y="7678"/>
                        <a:pt x="6892" y="7678"/>
                      </a:cubicBezTo>
                      <a:cubicBezTo>
                        <a:pt x="6976" y="7678"/>
                        <a:pt x="7031" y="7508"/>
                        <a:pt x="6931" y="7486"/>
                      </a:cubicBezTo>
                      <a:cubicBezTo>
                        <a:pt x="6198" y="6470"/>
                        <a:pt x="5619" y="5339"/>
                        <a:pt x="5208" y="4143"/>
                      </a:cubicBezTo>
                      <a:cubicBezTo>
                        <a:pt x="5130" y="3937"/>
                        <a:pt x="5066" y="3732"/>
                        <a:pt x="5015" y="3513"/>
                      </a:cubicBezTo>
                      <a:lnTo>
                        <a:pt x="5015" y="3513"/>
                      </a:lnTo>
                      <a:cubicBezTo>
                        <a:pt x="5619" y="3899"/>
                        <a:pt x="6249" y="4259"/>
                        <a:pt x="6879" y="4593"/>
                      </a:cubicBezTo>
                      <a:cubicBezTo>
                        <a:pt x="8461" y="5403"/>
                        <a:pt x="9991" y="6277"/>
                        <a:pt x="11521" y="7177"/>
                      </a:cubicBezTo>
                      <a:cubicBezTo>
                        <a:pt x="12639" y="7769"/>
                        <a:pt x="13681" y="8463"/>
                        <a:pt x="14645" y="9260"/>
                      </a:cubicBezTo>
                      <a:cubicBezTo>
                        <a:pt x="15185" y="9723"/>
                        <a:pt x="15686" y="10225"/>
                        <a:pt x="16149" y="10739"/>
                      </a:cubicBezTo>
                      <a:cubicBezTo>
                        <a:pt x="16149" y="10765"/>
                        <a:pt x="16175" y="10790"/>
                        <a:pt x="16201" y="10790"/>
                      </a:cubicBezTo>
                      <a:cubicBezTo>
                        <a:pt x="16484" y="10790"/>
                        <a:pt x="15905" y="10250"/>
                        <a:pt x="15815" y="10109"/>
                      </a:cubicBezTo>
                      <a:cubicBezTo>
                        <a:pt x="14761" y="8810"/>
                        <a:pt x="13321" y="7885"/>
                        <a:pt x="11881" y="7062"/>
                      </a:cubicBezTo>
                      <a:cubicBezTo>
                        <a:pt x="10698" y="6380"/>
                        <a:pt x="9528" y="5686"/>
                        <a:pt x="8319" y="5043"/>
                      </a:cubicBezTo>
                      <a:cubicBezTo>
                        <a:pt x="8011" y="4889"/>
                        <a:pt x="7689" y="4722"/>
                        <a:pt x="7381" y="4554"/>
                      </a:cubicBezTo>
                      <a:lnTo>
                        <a:pt x="7381" y="4554"/>
                      </a:lnTo>
                      <a:cubicBezTo>
                        <a:pt x="7818" y="4567"/>
                        <a:pt x="8255" y="4606"/>
                        <a:pt x="8692" y="4670"/>
                      </a:cubicBezTo>
                      <a:cubicBezTo>
                        <a:pt x="9708" y="4812"/>
                        <a:pt x="10685" y="5094"/>
                        <a:pt x="11701" y="5262"/>
                      </a:cubicBezTo>
                      <a:cubicBezTo>
                        <a:pt x="11765" y="5262"/>
                        <a:pt x="11829" y="5287"/>
                        <a:pt x="11893" y="5287"/>
                      </a:cubicBezTo>
                      <a:cubicBezTo>
                        <a:pt x="11971" y="5262"/>
                        <a:pt x="11932" y="5159"/>
                        <a:pt x="11881" y="5133"/>
                      </a:cubicBezTo>
                      <a:cubicBezTo>
                        <a:pt x="10297" y="4702"/>
                        <a:pt x="8675" y="4271"/>
                        <a:pt x="7028" y="4271"/>
                      </a:cubicBezTo>
                      <a:cubicBezTo>
                        <a:pt x="7004" y="4271"/>
                        <a:pt x="6980" y="4271"/>
                        <a:pt x="6956" y="4272"/>
                      </a:cubicBezTo>
                      <a:cubicBezTo>
                        <a:pt x="6931" y="4272"/>
                        <a:pt x="6918" y="4272"/>
                        <a:pt x="6892" y="4284"/>
                      </a:cubicBezTo>
                      <a:cubicBezTo>
                        <a:pt x="5503" y="3526"/>
                        <a:pt x="4166" y="2703"/>
                        <a:pt x="2868" y="1803"/>
                      </a:cubicBezTo>
                      <a:cubicBezTo>
                        <a:pt x="2212" y="1366"/>
                        <a:pt x="1569" y="916"/>
                        <a:pt x="926" y="466"/>
                      </a:cubicBezTo>
                      <a:cubicBezTo>
                        <a:pt x="708" y="324"/>
                        <a:pt x="502" y="170"/>
                        <a:pt x="309" y="29"/>
                      </a:cubicBezTo>
                      <a:cubicBezTo>
                        <a:pt x="284" y="9"/>
                        <a:pt x="25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27" name="Google Shape;1427;p21"/>
              <p:cNvGrpSpPr/>
              <p:nvPr/>
            </p:nvGrpSpPr>
            <p:grpSpPr>
              <a:xfrm rot="7384966">
                <a:off x="-562260" y="1186175"/>
                <a:ext cx="1637492" cy="1094985"/>
                <a:chOff x="4139598" y="4451875"/>
                <a:chExt cx="1738283" cy="1162383"/>
              </a:xfrm>
            </p:grpSpPr>
            <p:sp>
              <p:nvSpPr>
                <p:cNvPr id="1428" name="Google Shape;1428;p21"/>
                <p:cNvSpPr/>
                <p:nvPr/>
              </p:nvSpPr>
              <p:spPr>
                <a:xfrm rot="-1496785" flipH="1">
                  <a:off x="4156733" y="4834521"/>
                  <a:ext cx="775644" cy="252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0" h="5688" extrusionOk="0">
                      <a:moveTo>
                        <a:pt x="13215" y="0"/>
                      </a:moveTo>
                      <a:cubicBezTo>
                        <a:pt x="12075" y="0"/>
                        <a:pt x="10931" y="128"/>
                        <a:pt x="9805" y="304"/>
                      </a:cubicBezTo>
                      <a:cubicBezTo>
                        <a:pt x="8883" y="438"/>
                        <a:pt x="7916" y="438"/>
                        <a:pt x="6994" y="528"/>
                      </a:cubicBezTo>
                      <a:cubicBezTo>
                        <a:pt x="5285" y="731"/>
                        <a:pt x="3801" y="1743"/>
                        <a:pt x="2452" y="2732"/>
                      </a:cubicBezTo>
                      <a:cubicBezTo>
                        <a:pt x="1710" y="3249"/>
                        <a:pt x="1058" y="3901"/>
                        <a:pt x="518" y="4598"/>
                      </a:cubicBezTo>
                      <a:cubicBezTo>
                        <a:pt x="383" y="4823"/>
                        <a:pt x="271" y="5071"/>
                        <a:pt x="136" y="5295"/>
                      </a:cubicBezTo>
                      <a:cubicBezTo>
                        <a:pt x="68" y="5385"/>
                        <a:pt x="23" y="5498"/>
                        <a:pt x="1" y="5588"/>
                      </a:cubicBezTo>
                      <a:cubicBezTo>
                        <a:pt x="1" y="5648"/>
                        <a:pt x="51" y="5688"/>
                        <a:pt x="97" y="5688"/>
                      </a:cubicBezTo>
                      <a:cubicBezTo>
                        <a:pt x="121" y="5688"/>
                        <a:pt x="143" y="5678"/>
                        <a:pt x="158" y="5655"/>
                      </a:cubicBezTo>
                      <a:cubicBezTo>
                        <a:pt x="203" y="5633"/>
                        <a:pt x="181" y="5565"/>
                        <a:pt x="203" y="5543"/>
                      </a:cubicBezTo>
                      <a:cubicBezTo>
                        <a:pt x="217" y="5612"/>
                        <a:pt x="273" y="5638"/>
                        <a:pt x="335" y="5638"/>
                      </a:cubicBezTo>
                      <a:cubicBezTo>
                        <a:pt x="374" y="5638"/>
                        <a:pt x="416" y="5628"/>
                        <a:pt x="451" y="5610"/>
                      </a:cubicBezTo>
                      <a:cubicBezTo>
                        <a:pt x="563" y="5588"/>
                        <a:pt x="653" y="5565"/>
                        <a:pt x="765" y="5565"/>
                      </a:cubicBezTo>
                      <a:cubicBezTo>
                        <a:pt x="1597" y="5430"/>
                        <a:pt x="2429" y="5295"/>
                        <a:pt x="3261" y="5093"/>
                      </a:cubicBezTo>
                      <a:cubicBezTo>
                        <a:pt x="4251" y="4891"/>
                        <a:pt x="5218" y="4756"/>
                        <a:pt x="6184" y="4463"/>
                      </a:cubicBezTo>
                      <a:cubicBezTo>
                        <a:pt x="6904" y="4239"/>
                        <a:pt x="7601" y="3969"/>
                        <a:pt x="8276" y="3654"/>
                      </a:cubicBezTo>
                      <a:cubicBezTo>
                        <a:pt x="9332" y="3204"/>
                        <a:pt x="10322" y="2687"/>
                        <a:pt x="11356" y="2215"/>
                      </a:cubicBezTo>
                      <a:cubicBezTo>
                        <a:pt x="12301" y="1765"/>
                        <a:pt x="13290" y="1450"/>
                        <a:pt x="14324" y="1293"/>
                      </a:cubicBezTo>
                      <a:cubicBezTo>
                        <a:pt x="14976" y="1135"/>
                        <a:pt x="15606" y="1001"/>
                        <a:pt x="16258" y="888"/>
                      </a:cubicBezTo>
                      <a:cubicBezTo>
                        <a:pt x="16528" y="843"/>
                        <a:pt x="16775" y="798"/>
                        <a:pt x="17045" y="753"/>
                      </a:cubicBezTo>
                      <a:cubicBezTo>
                        <a:pt x="17203" y="731"/>
                        <a:pt x="17450" y="663"/>
                        <a:pt x="17270" y="461"/>
                      </a:cubicBezTo>
                      <a:cubicBezTo>
                        <a:pt x="17090" y="416"/>
                        <a:pt x="16910" y="393"/>
                        <a:pt x="16753" y="371"/>
                      </a:cubicBezTo>
                      <a:cubicBezTo>
                        <a:pt x="16168" y="281"/>
                        <a:pt x="15606" y="191"/>
                        <a:pt x="15044" y="124"/>
                      </a:cubicBezTo>
                      <a:cubicBezTo>
                        <a:pt x="14438" y="37"/>
                        <a:pt x="13827" y="0"/>
                        <a:pt x="13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9" name="Google Shape;1429;p21"/>
                <p:cNvSpPr/>
                <p:nvPr/>
              </p:nvSpPr>
              <p:spPr>
                <a:xfrm rot="-1496785" flipH="1">
                  <a:off x="4667917" y="4983176"/>
                  <a:ext cx="610736" cy="147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0" h="3313" extrusionOk="0">
                      <a:moveTo>
                        <a:pt x="11072" y="1"/>
                      </a:moveTo>
                      <a:cubicBezTo>
                        <a:pt x="10467" y="1"/>
                        <a:pt x="9864" y="29"/>
                        <a:pt x="9265" y="86"/>
                      </a:cubicBezTo>
                      <a:cubicBezTo>
                        <a:pt x="7893" y="266"/>
                        <a:pt x="6566" y="670"/>
                        <a:pt x="5330" y="1300"/>
                      </a:cubicBezTo>
                      <a:cubicBezTo>
                        <a:pt x="4655" y="1637"/>
                        <a:pt x="3936" y="1862"/>
                        <a:pt x="3216" y="1974"/>
                      </a:cubicBezTo>
                      <a:cubicBezTo>
                        <a:pt x="2249" y="2177"/>
                        <a:pt x="1237" y="2312"/>
                        <a:pt x="383" y="2851"/>
                      </a:cubicBezTo>
                      <a:cubicBezTo>
                        <a:pt x="315" y="2919"/>
                        <a:pt x="225" y="2964"/>
                        <a:pt x="136" y="3009"/>
                      </a:cubicBezTo>
                      <a:cubicBezTo>
                        <a:pt x="46" y="3009"/>
                        <a:pt x="1" y="3121"/>
                        <a:pt x="46" y="3211"/>
                      </a:cubicBezTo>
                      <a:cubicBezTo>
                        <a:pt x="68" y="3290"/>
                        <a:pt x="119" y="3312"/>
                        <a:pt x="178" y="3312"/>
                      </a:cubicBezTo>
                      <a:cubicBezTo>
                        <a:pt x="237" y="3312"/>
                        <a:pt x="304" y="3290"/>
                        <a:pt x="360" y="3279"/>
                      </a:cubicBezTo>
                      <a:cubicBezTo>
                        <a:pt x="720" y="3234"/>
                        <a:pt x="1102" y="3189"/>
                        <a:pt x="1462" y="3144"/>
                      </a:cubicBezTo>
                      <a:cubicBezTo>
                        <a:pt x="2766" y="3144"/>
                        <a:pt x="4093" y="2964"/>
                        <a:pt x="5352" y="2627"/>
                      </a:cubicBezTo>
                      <a:cubicBezTo>
                        <a:pt x="6477" y="2357"/>
                        <a:pt x="7556" y="1974"/>
                        <a:pt x="8613" y="1525"/>
                      </a:cubicBezTo>
                      <a:cubicBezTo>
                        <a:pt x="9287" y="1232"/>
                        <a:pt x="9962" y="985"/>
                        <a:pt x="10681" y="828"/>
                      </a:cubicBezTo>
                      <a:cubicBezTo>
                        <a:pt x="11558" y="648"/>
                        <a:pt x="12435" y="490"/>
                        <a:pt x="13312" y="400"/>
                      </a:cubicBezTo>
                      <a:cubicBezTo>
                        <a:pt x="13325" y="398"/>
                        <a:pt x="13339" y="397"/>
                        <a:pt x="13353" y="397"/>
                      </a:cubicBezTo>
                      <a:cubicBezTo>
                        <a:pt x="13422" y="397"/>
                        <a:pt x="13502" y="419"/>
                        <a:pt x="13571" y="419"/>
                      </a:cubicBezTo>
                      <a:cubicBezTo>
                        <a:pt x="13634" y="419"/>
                        <a:pt x="13688" y="401"/>
                        <a:pt x="13717" y="333"/>
                      </a:cubicBezTo>
                      <a:cubicBezTo>
                        <a:pt x="13739" y="266"/>
                        <a:pt x="13694" y="176"/>
                        <a:pt x="13627" y="176"/>
                      </a:cubicBezTo>
                      <a:cubicBezTo>
                        <a:pt x="12774" y="57"/>
                        <a:pt x="11920" y="1"/>
                        <a:pt x="1107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0" name="Google Shape;1430;p21"/>
                <p:cNvSpPr/>
                <p:nvPr/>
              </p:nvSpPr>
              <p:spPr>
                <a:xfrm rot="-1496785" flipH="1">
                  <a:off x="5161546" y="4475884"/>
                  <a:ext cx="237894" cy="5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" h="12616" extrusionOk="0">
                      <a:moveTo>
                        <a:pt x="4175" y="1"/>
                      </a:moveTo>
                      <a:cubicBezTo>
                        <a:pt x="4121" y="1"/>
                        <a:pt x="4069" y="29"/>
                        <a:pt x="4048" y="83"/>
                      </a:cubicBezTo>
                      <a:cubicBezTo>
                        <a:pt x="3890" y="375"/>
                        <a:pt x="3823" y="690"/>
                        <a:pt x="3620" y="982"/>
                      </a:cubicBezTo>
                      <a:cubicBezTo>
                        <a:pt x="3598" y="1027"/>
                        <a:pt x="3575" y="1072"/>
                        <a:pt x="3553" y="1117"/>
                      </a:cubicBezTo>
                      <a:cubicBezTo>
                        <a:pt x="3171" y="1679"/>
                        <a:pt x="2766" y="2219"/>
                        <a:pt x="2316" y="2736"/>
                      </a:cubicBezTo>
                      <a:lnTo>
                        <a:pt x="2316" y="2758"/>
                      </a:lnTo>
                      <a:cubicBezTo>
                        <a:pt x="2271" y="2803"/>
                        <a:pt x="2226" y="2848"/>
                        <a:pt x="2204" y="2893"/>
                      </a:cubicBezTo>
                      <a:cubicBezTo>
                        <a:pt x="1844" y="3343"/>
                        <a:pt x="1529" y="3793"/>
                        <a:pt x="1282" y="4287"/>
                      </a:cubicBezTo>
                      <a:cubicBezTo>
                        <a:pt x="1057" y="4670"/>
                        <a:pt x="855" y="5052"/>
                        <a:pt x="675" y="5457"/>
                      </a:cubicBezTo>
                      <a:cubicBezTo>
                        <a:pt x="517" y="5861"/>
                        <a:pt x="382" y="6289"/>
                        <a:pt x="270" y="6716"/>
                      </a:cubicBezTo>
                      <a:cubicBezTo>
                        <a:pt x="180" y="7233"/>
                        <a:pt x="113" y="7750"/>
                        <a:pt x="90" y="8267"/>
                      </a:cubicBezTo>
                      <a:cubicBezTo>
                        <a:pt x="0" y="9167"/>
                        <a:pt x="45" y="10066"/>
                        <a:pt x="203" y="10943"/>
                      </a:cubicBezTo>
                      <a:cubicBezTo>
                        <a:pt x="293" y="11281"/>
                        <a:pt x="338" y="11618"/>
                        <a:pt x="382" y="11955"/>
                      </a:cubicBezTo>
                      <a:cubicBezTo>
                        <a:pt x="405" y="12068"/>
                        <a:pt x="427" y="12157"/>
                        <a:pt x="472" y="12247"/>
                      </a:cubicBezTo>
                      <a:cubicBezTo>
                        <a:pt x="472" y="12292"/>
                        <a:pt x="495" y="12337"/>
                        <a:pt x="540" y="12360"/>
                      </a:cubicBezTo>
                      <a:cubicBezTo>
                        <a:pt x="540" y="12360"/>
                        <a:pt x="540" y="12382"/>
                        <a:pt x="540" y="12382"/>
                      </a:cubicBezTo>
                      <a:cubicBezTo>
                        <a:pt x="517" y="12427"/>
                        <a:pt x="517" y="12472"/>
                        <a:pt x="540" y="12517"/>
                      </a:cubicBezTo>
                      <a:cubicBezTo>
                        <a:pt x="540" y="12582"/>
                        <a:pt x="576" y="12616"/>
                        <a:pt x="614" y="12616"/>
                      </a:cubicBezTo>
                      <a:cubicBezTo>
                        <a:pt x="655" y="12616"/>
                        <a:pt x="697" y="12576"/>
                        <a:pt x="697" y="12495"/>
                      </a:cubicBezTo>
                      <a:lnTo>
                        <a:pt x="720" y="12495"/>
                      </a:lnTo>
                      <a:cubicBezTo>
                        <a:pt x="742" y="12472"/>
                        <a:pt x="720" y="12450"/>
                        <a:pt x="720" y="12450"/>
                      </a:cubicBezTo>
                      <a:cubicBezTo>
                        <a:pt x="922" y="11415"/>
                        <a:pt x="1777" y="10696"/>
                        <a:pt x="2519" y="9976"/>
                      </a:cubicBezTo>
                      <a:cubicBezTo>
                        <a:pt x="2811" y="9707"/>
                        <a:pt x="3103" y="9459"/>
                        <a:pt x="3373" y="9167"/>
                      </a:cubicBezTo>
                      <a:cubicBezTo>
                        <a:pt x="3733" y="8695"/>
                        <a:pt x="4070" y="8222"/>
                        <a:pt x="4362" y="7705"/>
                      </a:cubicBezTo>
                      <a:cubicBezTo>
                        <a:pt x="4610" y="7323"/>
                        <a:pt x="4812" y="6918"/>
                        <a:pt x="4992" y="6491"/>
                      </a:cubicBezTo>
                      <a:cubicBezTo>
                        <a:pt x="5149" y="6064"/>
                        <a:pt x="5262" y="5614"/>
                        <a:pt x="5307" y="5164"/>
                      </a:cubicBezTo>
                      <a:cubicBezTo>
                        <a:pt x="5352" y="4602"/>
                        <a:pt x="5352" y="4040"/>
                        <a:pt x="5307" y="3478"/>
                      </a:cubicBezTo>
                      <a:cubicBezTo>
                        <a:pt x="5217" y="2758"/>
                        <a:pt x="5015" y="2039"/>
                        <a:pt x="4722" y="1387"/>
                      </a:cubicBezTo>
                      <a:cubicBezTo>
                        <a:pt x="4565" y="1027"/>
                        <a:pt x="4430" y="667"/>
                        <a:pt x="4362" y="285"/>
                      </a:cubicBezTo>
                      <a:cubicBezTo>
                        <a:pt x="4340" y="240"/>
                        <a:pt x="4340" y="150"/>
                        <a:pt x="4318" y="105"/>
                      </a:cubicBezTo>
                      <a:cubicBezTo>
                        <a:pt x="4294" y="35"/>
                        <a:pt x="4234" y="1"/>
                        <a:pt x="417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1" name="Google Shape;1431;p21"/>
                <p:cNvSpPr/>
                <p:nvPr/>
              </p:nvSpPr>
              <p:spPr>
                <a:xfrm rot="-1496785" flipH="1">
                  <a:off x="4797307" y="4670743"/>
                  <a:ext cx="961577" cy="77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3" h="17480" extrusionOk="0">
                      <a:moveTo>
                        <a:pt x="21452" y="0"/>
                      </a:moveTo>
                      <a:cubicBezTo>
                        <a:pt x="21317" y="23"/>
                        <a:pt x="21182" y="90"/>
                        <a:pt x="21070" y="135"/>
                      </a:cubicBezTo>
                      <a:cubicBezTo>
                        <a:pt x="20238" y="383"/>
                        <a:pt x="19451" y="720"/>
                        <a:pt x="18686" y="1102"/>
                      </a:cubicBezTo>
                      <a:cubicBezTo>
                        <a:pt x="17517" y="1709"/>
                        <a:pt x="16370" y="2316"/>
                        <a:pt x="15246" y="3013"/>
                      </a:cubicBezTo>
                      <a:cubicBezTo>
                        <a:pt x="14301" y="3620"/>
                        <a:pt x="13357" y="4250"/>
                        <a:pt x="12435" y="4880"/>
                      </a:cubicBezTo>
                      <a:cubicBezTo>
                        <a:pt x="12503" y="4160"/>
                        <a:pt x="12660" y="3463"/>
                        <a:pt x="12907" y="2789"/>
                      </a:cubicBezTo>
                      <a:cubicBezTo>
                        <a:pt x="13110" y="2249"/>
                        <a:pt x="13357" y="1732"/>
                        <a:pt x="13649" y="1237"/>
                      </a:cubicBezTo>
                      <a:cubicBezTo>
                        <a:pt x="13717" y="1102"/>
                        <a:pt x="13784" y="990"/>
                        <a:pt x="13874" y="855"/>
                      </a:cubicBezTo>
                      <a:cubicBezTo>
                        <a:pt x="13897" y="832"/>
                        <a:pt x="13897" y="787"/>
                        <a:pt x="13897" y="742"/>
                      </a:cubicBezTo>
                      <a:cubicBezTo>
                        <a:pt x="13897" y="706"/>
                        <a:pt x="13852" y="669"/>
                        <a:pt x="13811" y="669"/>
                      </a:cubicBezTo>
                      <a:cubicBezTo>
                        <a:pt x="13802" y="669"/>
                        <a:pt x="13793" y="671"/>
                        <a:pt x="13784" y="675"/>
                      </a:cubicBezTo>
                      <a:cubicBezTo>
                        <a:pt x="13717" y="720"/>
                        <a:pt x="13672" y="787"/>
                        <a:pt x="13627" y="855"/>
                      </a:cubicBezTo>
                      <a:cubicBezTo>
                        <a:pt x="13470" y="1080"/>
                        <a:pt x="13335" y="1304"/>
                        <a:pt x="13200" y="1552"/>
                      </a:cubicBezTo>
                      <a:cubicBezTo>
                        <a:pt x="12997" y="1957"/>
                        <a:pt x="12795" y="2384"/>
                        <a:pt x="12638" y="2811"/>
                      </a:cubicBezTo>
                      <a:cubicBezTo>
                        <a:pt x="12503" y="3148"/>
                        <a:pt x="12413" y="3486"/>
                        <a:pt x="12345" y="3823"/>
                      </a:cubicBezTo>
                      <a:cubicBezTo>
                        <a:pt x="12255" y="4228"/>
                        <a:pt x="12188" y="4655"/>
                        <a:pt x="12188" y="5060"/>
                      </a:cubicBezTo>
                      <a:cubicBezTo>
                        <a:pt x="11648" y="5442"/>
                        <a:pt x="11109" y="5824"/>
                        <a:pt x="10569" y="6206"/>
                      </a:cubicBezTo>
                      <a:cubicBezTo>
                        <a:pt x="8995" y="7398"/>
                        <a:pt x="7421" y="8545"/>
                        <a:pt x="5869" y="9759"/>
                      </a:cubicBezTo>
                      <a:cubicBezTo>
                        <a:pt x="5892" y="9692"/>
                        <a:pt x="5892" y="9647"/>
                        <a:pt x="5892" y="9579"/>
                      </a:cubicBezTo>
                      <a:cubicBezTo>
                        <a:pt x="5937" y="9017"/>
                        <a:pt x="6004" y="8477"/>
                        <a:pt x="6117" y="7915"/>
                      </a:cubicBezTo>
                      <a:cubicBezTo>
                        <a:pt x="6297" y="7061"/>
                        <a:pt x="6521" y="6229"/>
                        <a:pt x="6791" y="5397"/>
                      </a:cubicBezTo>
                      <a:cubicBezTo>
                        <a:pt x="7061" y="4610"/>
                        <a:pt x="7398" y="3868"/>
                        <a:pt x="7713" y="3103"/>
                      </a:cubicBezTo>
                      <a:cubicBezTo>
                        <a:pt x="7736" y="2991"/>
                        <a:pt x="7916" y="2856"/>
                        <a:pt x="7781" y="2766"/>
                      </a:cubicBezTo>
                      <a:cubicBezTo>
                        <a:pt x="7762" y="2757"/>
                        <a:pt x="7739" y="2751"/>
                        <a:pt x="7718" y="2751"/>
                      </a:cubicBezTo>
                      <a:cubicBezTo>
                        <a:pt x="7687" y="2751"/>
                        <a:pt x="7659" y="2762"/>
                        <a:pt x="7646" y="2789"/>
                      </a:cubicBezTo>
                      <a:cubicBezTo>
                        <a:pt x="7151" y="3800"/>
                        <a:pt x="6724" y="4835"/>
                        <a:pt x="6364" y="5892"/>
                      </a:cubicBezTo>
                      <a:cubicBezTo>
                        <a:pt x="6342" y="6026"/>
                        <a:pt x="6297" y="6161"/>
                        <a:pt x="6252" y="6296"/>
                      </a:cubicBezTo>
                      <a:cubicBezTo>
                        <a:pt x="6139" y="6634"/>
                        <a:pt x="6049" y="6971"/>
                        <a:pt x="5937" y="7308"/>
                      </a:cubicBezTo>
                      <a:cubicBezTo>
                        <a:pt x="5667" y="8208"/>
                        <a:pt x="5510" y="9152"/>
                        <a:pt x="5465" y="10096"/>
                      </a:cubicBezTo>
                      <a:cubicBezTo>
                        <a:pt x="4655" y="10838"/>
                        <a:pt x="3913" y="11603"/>
                        <a:pt x="3238" y="12457"/>
                      </a:cubicBezTo>
                      <a:cubicBezTo>
                        <a:pt x="2406" y="13469"/>
                        <a:pt x="1642" y="14526"/>
                        <a:pt x="945" y="15650"/>
                      </a:cubicBezTo>
                      <a:cubicBezTo>
                        <a:pt x="720" y="16010"/>
                        <a:pt x="450" y="16347"/>
                        <a:pt x="248" y="16730"/>
                      </a:cubicBezTo>
                      <a:cubicBezTo>
                        <a:pt x="180" y="16887"/>
                        <a:pt x="1" y="17067"/>
                        <a:pt x="113" y="17247"/>
                      </a:cubicBezTo>
                      <a:cubicBezTo>
                        <a:pt x="225" y="17414"/>
                        <a:pt x="316" y="17480"/>
                        <a:pt x="395" y="17480"/>
                      </a:cubicBezTo>
                      <a:cubicBezTo>
                        <a:pt x="539" y="17480"/>
                        <a:pt x="641" y="17262"/>
                        <a:pt x="743" y="17045"/>
                      </a:cubicBezTo>
                      <a:cubicBezTo>
                        <a:pt x="922" y="16662"/>
                        <a:pt x="1147" y="16303"/>
                        <a:pt x="1350" y="15943"/>
                      </a:cubicBezTo>
                      <a:cubicBezTo>
                        <a:pt x="1619" y="15448"/>
                        <a:pt x="1889" y="14976"/>
                        <a:pt x="2159" y="14504"/>
                      </a:cubicBezTo>
                      <a:cubicBezTo>
                        <a:pt x="2474" y="14054"/>
                        <a:pt x="2721" y="13604"/>
                        <a:pt x="3014" y="13154"/>
                      </a:cubicBezTo>
                      <a:cubicBezTo>
                        <a:pt x="3059" y="13132"/>
                        <a:pt x="3081" y="13087"/>
                        <a:pt x="3081" y="13042"/>
                      </a:cubicBezTo>
                      <a:cubicBezTo>
                        <a:pt x="3351" y="12705"/>
                        <a:pt x="3621" y="12367"/>
                        <a:pt x="3913" y="12053"/>
                      </a:cubicBezTo>
                      <a:cubicBezTo>
                        <a:pt x="4003" y="12053"/>
                        <a:pt x="4093" y="12075"/>
                        <a:pt x="4183" y="12075"/>
                      </a:cubicBezTo>
                      <a:cubicBezTo>
                        <a:pt x="4498" y="12120"/>
                        <a:pt x="4812" y="12143"/>
                        <a:pt x="5127" y="12188"/>
                      </a:cubicBezTo>
                      <a:cubicBezTo>
                        <a:pt x="5352" y="12210"/>
                        <a:pt x="5555" y="12233"/>
                        <a:pt x="5779" y="12233"/>
                      </a:cubicBezTo>
                      <a:cubicBezTo>
                        <a:pt x="6215" y="12303"/>
                        <a:pt x="6651" y="12338"/>
                        <a:pt x="7086" y="12338"/>
                      </a:cubicBezTo>
                      <a:cubicBezTo>
                        <a:pt x="7348" y="12338"/>
                        <a:pt x="7609" y="12325"/>
                        <a:pt x="7871" y="12300"/>
                      </a:cubicBezTo>
                      <a:cubicBezTo>
                        <a:pt x="8388" y="12278"/>
                        <a:pt x="8882" y="12210"/>
                        <a:pt x="9400" y="12120"/>
                      </a:cubicBezTo>
                      <a:cubicBezTo>
                        <a:pt x="9535" y="12098"/>
                        <a:pt x="9669" y="12053"/>
                        <a:pt x="9804" y="11985"/>
                      </a:cubicBezTo>
                      <a:cubicBezTo>
                        <a:pt x="9866" y="11944"/>
                        <a:pt x="9834" y="11847"/>
                        <a:pt x="9760" y="11847"/>
                      </a:cubicBezTo>
                      <a:cubicBezTo>
                        <a:pt x="9753" y="11847"/>
                        <a:pt x="9745" y="11848"/>
                        <a:pt x="9737" y="11850"/>
                      </a:cubicBezTo>
                      <a:lnTo>
                        <a:pt x="9669" y="11850"/>
                      </a:lnTo>
                      <a:cubicBezTo>
                        <a:pt x="9107" y="11963"/>
                        <a:pt x="8523" y="12030"/>
                        <a:pt x="7938" y="12053"/>
                      </a:cubicBezTo>
                      <a:cubicBezTo>
                        <a:pt x="7679" y="12070"/>
                        <a:pt x="7419" y="12078"/>
                        <a:pt x="7159" y="12078"/>
                      </a:cubicBezTo>
                      <a:cubicBezTo>
                        <a:pt x="6378" y="12078"/>
                        <a:pt x="5594" y="12002"/>
                        <a:pt x="4835" y="11850"/>
                      </a:cubicBezTo>
                      <a:cubicBezTo>
                        <a:pt x="4633" y="11828"/>
                        <a:pt x="4408" y="11805"/>
                        <a:pt x="4205" y="11738"/>
                      </a:cubicBezTo>
                      <a:lnTo>
                        <a:pt x="4183" y="11738"/>
                      </a:lnTo>
                      <a:cubicBezTo>
                        <a:pt x="4633" y="11221"/>
                        <a:pt x="5127" y="10726"/>
                        <a:pt x="5644" y="10276"/>
                      </a:cubicBezTo>
                      <a:cubicBezTo>
                        <a:pt x="5667" y="10254"/>
                        <a:pt x="5667" y="10254"/>
                        <a:pt x="5667" y="10254"/>
                      </a:cubicBezTo>
                      <a:cubicBezTo>
                        <a:pt x="6679" y="9444"/>
                        <a:pt x="7691" y="8680"/>
                        <a:pt x="8725" y="7915"/>
                      </a:cubicBezTo>
                      <a:cubicBezTo>
                        <a:pt x="8815" y="7893"/>
                        <a:pt x="8905" y="7848"/>
                        <a:pt x="8972" y="7825"/>
                      </a:cubicBezTo>
                      <a:cubicBezTo>
                        <a:pt x="9377" y="7690"/>
                        <a:pt x="9782" y="7600"/>
                        <a:pt x="10187" y="7488"/>
                      </a:cubicBezTo>
                      <a:cubicBezTo>
                        <a:pt x="10749" y="7376"/>
                        <a:pt x="11311" y="7286"/>
                        <a:pt x="11873" y="7128"/>
                      </a:cubicBezTo>
                      <a:cubicBezTo>
                        <a:pt x="12683" y="6971"/>
                        <a:pt x="13470" y="6769"/>
                        <a:pt x="14279" y="6589"/>
                      </a:cubicBezTo>
                      <a:cubicBezTo>
                        <a:pt x="14369" y="6566"/>
                        <a:pt x="14481" y="6544"/>
                        <a:pt x="14571" y="6544"/>
                      </a:cubicBezTo>
                      <a:cubicBezTo>
                        <a:pt x="14661" y="6544"/>
                        <a:pt x="14819" y="6544"/>
                        <a:pt x="14796" y="6409"/>
                      </a:cubicBezTo>
                      <a:cubicBezTo>
                        <a:pt x="14780" y="6337"/>
                        <a:pt x="14728" y="6314"/>
                        <a:pt x="14661" y="6314"/>
                      </a:cubicBezTo>
                      <a:cubicBezTo>
                        <a:pt x="14539" y="6314"/>
                        <a:pt x="14366" y="6394"/>
                        <a:pt x="14279" y="6409"/>
                      </a:cubicBezTo>
                      <a:cubicBezTo>
                        <a:pt x="13425" y="6566"/>
                        <a:pt x="12570" y="6746"/>
                        <a:pt x="11738" y="6926"/>
                      </a:cubicBezTo>
                      <a:cubicBezTo>
                        <a:pt x="11019" y="7106"/>
                        <a:pt x="10277" y="7218"/>
                        <a:pt x="9557" y="7376"/>
                      </a:cubicBezTo>
                      <a:cubicBezTo>
                        <a:pt x="9512" y="7376"/>
                        <a:pt x="9445" y="7398"/>
                        <a:pt x="9400" y="7398"/>
                      </a:cubicBezTo>
                      <a:cubicBezTo>
                        <a:pt x="9804" y="7106"/>
                        <a:pt x="10187" y="6813"/>
                        <a:pt x="10569" y="6521"/>
                      </a:cubicBezTo>
                      <a:cubicBezTo>
                        <a:pt x="11513" y="5824"/>
                        <a:pt x="12480" y="5150"/>
                        <a:pt x="13447" y="4497"/>
                      </a:cubicBezTo>
                      <a:cubicBezTo>
                        <a:pt x="14504" y="3755"/>
                        <a:pt x="15606" y="3058"/>
                        <a:pt x="16730" y="2429"/>
                      </a:cubicBezTo>
                      <a:cubicBezTo>
                        <a:pt x="17607" y="1934"/>
                        <a:pt x="18506" y="1439"/>
                        <a:pt x="19428" y="1012"/>
                      </a:cubicBezTo>
                      <a:cubicBezTo>
                        <a:pt x="20080" y="697"/>
                        <a:pt x="20755" y="450"/>
                        <a:pt x="21430" y="180"/>
                      </a:cubicBezTo>
                      <a:cubicBezTo>
                        <a:pt x="21451" y="198"/>
                        <a:pt x="21473" y="205"/>
                        <a:pt x="21493" y="205"/>
                      </a:cubicBezTo>
                      <a:cubicBezTo>
                        <a:pt x="21577" y="205"/>
                        <a:pt x="21633" y="77"/>
                        <a:pt x="21542" y="23"/>
                      </a:cubicBezTo>
                      <a:cubicBezTo>
                        <a:pt x="21519" y="0"/>
                        <a:pt x="21497" y="0"/>
                        <a:pt x="214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2" name="Google Shape;1432;p21"/>
                <p:cNvSpPr/>
                <p:nvPr/>
              </p:nvSpPr>
              <p:spPr>
                <a:xfrm rot="-1496785" flipH="1">
                  <a:off x="4901990" y="4670057"/>
                  <a:ext cx="160952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1" h="4108" extrusionOk="0">
                      <a:moveTo>
                        <a:pt x="2608" y="1"/>
                      </a:moveTo>
                      <a:cubicBezTo>
                        <a:pt x="2511" y="1"/>
                        <a:pt x="2413" y="13"/>
                        <a:pt x="2316" y="37"/>
                      </a:cubicBezTo>
                      <a:cubicBezTo>
                        <a:pt x="1642" y="239"/>
                        <a:pt x="1080" y="666"/>
                        <a:pt x="652" y="1228"/>
                      </a:cubicBezTo>
                      <a:cubicBezTo>
                        <a:pt x="360" y="1611"/>
                        <a:pt x="23" y="2038"/>
                        <a:pt x="0" y="2555"/>
                      </a:cubicBezTo>
                      <a:cubicBezTo>
                        <a:pt x="45" y="2802"/>
                        <a:pt x="135" y="3027"/>
                        <a:pt x="248" y="3252"/>
                      </a:cubicBezTo>
                      <a:cubicBezTo>
                        <a:pt x="585" y="3769"/>
                        <a:pt x="1170" y="4107"/>
                        <a:pt x="1777" y="4107"/>
                      </a:cubicBezTo>
                      <a:cubicBezTo>
                        <a:pt x="1788" y="4107"/>
                        <a:pt x="1799" y="4107"/>
                        <a:pt x="1810" y="4107"/>
                      </a:cubicBezTo>
                      <a:cubicBezTo>
                        <a:pt x="2577" y="4107"/>
                        <a:pt x="3040" y="3333"/>
                        <a:pt x="3328" y="2712"/>
                      </a:cubicBezTo>
                      <a:cubicBezTo>
                        <a:pt x="3418" y="2398"/>
                        <a:pt x="3508" y="2083"/>
                        <a:pt x="3553" y="1746"/>
                      </a:cubicBezTo>
                      <a:cubicBezTo>
                        <a:pt x="3621" y="1408"/>
                        <a:pt x="3621" y="1071"/>
                        <a:pt x="3576" y="734"/>
                      </a:cubicBezTo>
                      <a:cubicBezTo>
                        <a:pt x="3483" y="253"/>
                        <a:pt x="3057" y="1"/>
                        <a:pt x="26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3" name="Google Shape;1433;p21"/>
                <p:cNvSpPr/>
                <p:nvPr/>
              </p:nvSpPr>
              <p:spPr>
                <a:xfrm rot="-1496785" flipH="1">
                  <a:off x="5179622" y="5085482"/>
                  <a:ext cx="258918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" h="4108" extrusionOk="0">
                      <a:moveTo>
                        <a:pt x="3197" y="1"/>
                      </a:moveTo>
                      <a:cubicBezTo>
                        <a:pt x="2645" y="1"/>
                        <a:pt x="2096" y="114"/>
                        <a:pt x="1597" y="314"/>
                      </a:cubicBezTo>
                      <a:cubicBezTo>
                        <a:pt x="675" y="606"/>
                        <a:pt x="1" y="1505"/>
                        <a:pt x="271" y="2472"/>
                      </a:cubicBezTo>
                      <a:cubicBezTo>
                        <a:pt x="495" y="3057"/>
                        <a:pt x="900" y="3574"/>
                        <a:pt x="1440" y="3911"/>
                      </a:cubicBezTo>
                      <a:cubicBezTo>
                        <a:pt x="1726" y="4048"/>
                        <a:pt x="2031" y="4108"/>
                        <a:pt x="2341" y="4108"/>
                      </a:cubicBezTo>
                      <a:cubicBezTo>
                        <a:pt x="3149" y="4108"/>
                        <a:pt x="3986" y="3702"/>
                        <a:pt x="4588" y="3214"/>
                      </a:cubicBezTo>
                      <a:cubicBezTo>
                        <a:pt x="5038" y="2855"/>
                        <a:pt x="5397" y="2360"/>
                        <a:pt x="5577" y="1798"/>
                      </a:cubicBezTo>
                      <a:cubicBezTo>
                        <a:pt x="5825" y="718"/>
                        <a:pt x="4700" y="89"/>
                        <a:pt x="3778" y="44"/>
                      </a:cubicBezTo>
                      <a:cubicBezTo>
                        <a:pt x="3585" y="15"/>
                        <a:pt x="3391" y="1"/>
                        <a:pt x="3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34" name="Google Shape;1434;p21"/>
            <p:cNvGrpSpPr/>
            <p:nvPr/>
          </p:nvGrpSpPr>
          <p:grpSpPr>
            <a:xfrm>
              <a:off x="7667205" y="1381611"/>
              <a:ext cx="2759106" cy="4003991"/>
              <a:chOff x="7667205" y="1381611"/>
              <a:chExt cx="2759106" cy="4003991"/>
            </a:xfrm>
          </p:grpSpPr>
          <p:grpSp>
            <p:nvGrpSpPr>
              <p:cNvPr id="1435" name="Google Shape;1435;p21"/>
              <p:cNvGrpSpPr/>
              <p:nvPr/>
            </p:nvGrpSpPr>
            <p:grpSpPr>
              <a:xfrm rot="768669">
                <a:off x="7824326" y="3627194"/>
                <a:ext cx="1619216" cy="1598791"/>
                <a:chOff x="7167216" y="-174118"/>
                <a:chExt cx="1755708" cy="1733744"/>
              </a:xfrm>
            </p:grpSpPr>
            <p:sp>
              <p:nvSpPr>
                <p:cNvPr id="1436" name="Google Shape;1436;p21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7" name="Google Shape;1437;p21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8" name="Google Shape;1438;p21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9" name="Google Shape;1439;p21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0" name="Google Shape;1440;p21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1" name="Google Shape;1441;p21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2" name="Google Shape;1442;p21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3" name="Google Shape;1443;p21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4" name="Google Shape;1444;p21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5" name="Google Shape;1445;p21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6" name="Google Shape;1446;p21"/>
                <p:cNvSpPr/>
                <p:nvPr/>
              </p:nvSpPr>
              <p:spPr>
                <a:xfrm rot="-864877">
                  <a:off x="7289068" y="-4340"/>
                  <a:ext cx="1512003" cy="117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03" h="32430" extrusionOk="0">
                      <a:moveTo>
                        <a:pt x="41120" y="1"/>
                      </a:moveTo>
                      <a:cubicBezTo>
                        <a:pt x="40984" y="1"/>
                        <a:pt x="40854" y="46"/>
                        <a:pt x="40771" y="164"/>
                      </a:cubicBezTo>
                      <a:cubicBezTo>
                        <a:pt x="40283" y="1360"/>
                        <a:pt x="39511" y="2401"/>
                        <a:pt x="38830" y="3481"/>
                      </a:cubicBezTo>
                      <a:cubicBezTo>
                        <a:pt x="37673" y="5307"/>
                        <a:pt x="36426" y="7069"/>
                        <a:pt x="35063" y="8740"/>
                      </a:cubicBezTo>
                      <a:cubicBezTo>
                        <a:pt x="32556" y="11736"/>
                        <a:pt x="29958" y="14667"/>
                        <a:pt x="27181" y="17419"/>
                      </a:cubicBezTo>
                      <a:cubicBezTo>
                        <a:pt x="25870" y="18602"/>
                        <a:pt x="24443" y="19656"/>
                        <a:pt x="23041" y="20710"/>
                      </a:cubicBezTo>
                      <a:cubicBezTo>
                        <a:pt x="22154" y="21482"/>
                        <a:pt x="21228" y="22189"/>
                        <a:pt x="20251" y="22819"/>
                      </a:cubicBezTo>
                      <a:cubicBezTo>
                        <a:pt x="14915" y="26200"/>
                        <a:pt x="12948" y="27229"/>
                        <a:pt x="10338" y="28399"/>
                      </a:cubicBezTo>
                      <a:cubicBezTo>
                        <a:pt x="7651" y="29466"/>
                        <a:pt x="4848" y="30225"/>
                        <a:pt x="2135" y="31202"/>
                      </a:cubicBezTo>
                      <a:cubicBezTo>
                        <a:pt x="1882" y="31144"/>
                        <a:pt x="1526" y="31066"/>
                        <a:pt x="1195" y="31066"/>
                      </a:cubicBezTo>
                      <a:cubicBezTo>
                        <a:pt x="939" y="31066"/>
                        <a:pt x="696" y="31113"/>
                        <a:pt x="528" y="31253"/>
                      </a:cubicBezTo>
                      <a:cubicBezTo>
                        <a:pt x="425" y="31369"/>
                        <a:pt x="451" y="31562"/>
                        <a:pt x="579" y="31652"/>
                      </a:cubicBezTo>
                      <a:cubicBezTo>
                        <a:pt x="386" y="31729"/>
                        <a:pt x="219" y="31858"/>
                        <a:pt x="78" y="32012"/>
                      </a:cubicBezTo>
                      <a:cubicBezTo>
                        <a:pt x="14" y="32076"/>
                        <a:pt x="1" y="32166"/>
                        <a:pt x="26" y="32256"/>
                      </a:cubicBezTo>
                      <a:cubicBezTo>
                        <a:pt x="76" y="32392"/>
                        <a:pt x="181" y="32430"/>
                        <a:pt x="301" y="32430"/>
                      </a:cubicBezTo>
                      <a:cubicBezTo>
                        <a:pt x="430" y="32430"/>
                        <a:pt x="575" y="32385"/>
                        <a:pt x="682" y="32372"/>
                      </a:cubicBezTo>
                      <a:cubicBezTo>
                        <a:pt x="1184" y="32282"/>
                        <a:pt x="1659" y="32063"/>
                        <a:pt x="2071" y="31768"/>
                      </a:cubicBezTo>
                      <a:cubicBezTo>
                        <a:pt x="2302" y="31755"/>
                        <a:pt x="2534" y="31690"/>
                        <a:pt x="2739" y="31588"/>
                      </a:cubicBezTo>
                      <a:cubicBezTo>
                        <a:pt x="3241" y="31446"/>
                        <a:pt x="3652" y="31150"/>
                        <a:pt x="4141" y="31022"/>
                      </a:cubicBezTo>
                      <a:cubicBezTo>
                        <a:pt x="6417" y="30302"/>
                        <a:pt x="8718" y="29608"/>
                        <a:pt x="10917" y="28695"/>
                      </a:cubicBezTo>
                      <a:cubicBezTo>
                        <a:pt x="14080" y="27190"/>
                        <a:pt x="17165" y="25519"/>
                        <a:pt x="20161" y="23706"/>
                      </a:cubicBezTo>
                      <a:cubicBezTo>
                        <a:pt x="22373" y="22215"/>
                        <a:pt x="24468" y="20543"/>
                        <a:pt x="26564" y="18885"/>
                      </a:cubicBezTo>
                      <a:cubicBezTo>
                        <a:pt x="29341" y="16660"/>
                        <a:pt x="31630" y="13947"/>
                        <a:pt x="33893" y="11183"/>
                      </a:cubicBezTo>
                      <a:cubicBezTo>
                        <a:pt x="34767" y="10064"/>
                        <a:pt x="35757" y="9023"/>
                        <a:pt x="36618" y="7879"/>
                      </a:cubicBezTo>
                      <a:cubicBezTo>
                        <a:pt x="37776" y="6374"/>
                        <a:pt x="38817" y="4793"/>
                        <a:pt x="39884" y="3224"/>
                      </a:cubicBezTo>
                      <a:cubicBezTo>
                        <a:pt x="40347" y="2568"/>
                        <a:pt x="40810" y="1900"/>
                        <a:pt x="41234" y="1218"/>
                      </a:cubicBezTo>
                      <a:cubicBezTo>
                        <a:pt x="41350" y="936"/>
                        <a:pt x="41903" y="421"/>
                        <a:pt x="41569" y="138"/>
                      </a:cubicBezTo>
                      <a:cubicBezTo>
                        <a:pt x="41451" y="62"/>
                        <a:pt x="41281" y="1"/>
                        <a:pt x="411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47" name="Google Shape;1447;p21"/>
              <p:cNvGrpSpPr/>
              <p:nvPr/>
            </p:nvGrpSpPr>
            <p:grpSpPr>
              <a:xfrm rot="6622579" flipH="1">
                <a:off x="8032556" y="1669002"/>
                <a:ext cx="2082114" cy="2112631"/>
                <a:chOff x="1888100" y="-160600"/>
                <a:chExt cx="1706591" cy="1731604"/>
              </a:xfrm>
            </p:grpSpPr>
            <p:sp>
              <p:nvSpPr>
                <p:cNvPr id="1448" name="Google Shape;1448;p21"/>
                <p:cNvSpPr/>
                <p:nvPr/>
              </p:nvSpPr>
              <p:spPr>
                <a:xfrm>
                  <a:off x="2085925" y="189430"/>
                  <a:ext cx="1508766" cy="1381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67" h="42916" extrusionOk="0">
                      <a:moveTo>
                        <a:pt x="2698" y="0"/>
                      </a:moveTo>
                      <a:cubicBezTo>
                        <a:pt x="2231" y="0"/>
                        <a:pt x="1763" y="14"/>
                        <a:pt x="1295" y="14"/>
                      </a:cubicBezTo>
                      <a:cubicBezTo>
                        <a:pt x="1228" y="14"/>
                        <a:pt x="1161" y="14"/>
                        <a:pt x="1094" y="13"/>
                      </a:cubicBezTo>
                      <a:cubicBezTo>
                        <a:pt x="1057" y="9"/>
                        <a:pt x="1022" y="7"/>
                        <a:pt x="988" y="7"/>
                      </a:cubicBezTo>
                      <a:cubicBezTo>
                        <a:pt x="494" y="7"/>
                        <a:pt x="255" y="432"/>
                        <a:pt x="207" y="913"/>
                      </a:cubicBezTo>
                      <a:cubicBezTo>
                        <a:pt x="181" y="990"/>
                        <a:pt x="142" y="1067"/>
                        <a:pt x="130" y="1157"/>
                      </a:cubicBezTo>
                      <a:cubicBezTo>
                        <a:pt x="1" y="2096"/>
                        <a:pt x="117" y="3060"/>
                        <a:pt x="258" y="3999"/>
                      </a:cubicBezTo>
                      <a:cubicBezTo>
                        <a:pt x="438" y="5130"/>
                        <a:pt x="682" y="6236"/>
                        <a:pt x="1004" y="7329"/>
                      </a:cubicBezTo>
                      <a:cubicBezTo>
                        <a:pt x="1114" y="7605"/>
                        <a:pt x="1177" y="8147"/>
                        <a:pt x="1511" y="8147"/>
                      </a:cubicBezTo>
                      <a:cubicBezTo>
                        <a:pt x="1566" y="8147"/>
                        <a:pt x="1628" y="8133"/>
                        <a:pt x="1698" y="8100"/>
                      </a:cubicBezTo>
                      <a:cubicBezTo>
                        <a:pt x="1775" y="8036"/>
                        <a:pt x="1840" y="7959"/>
                        <a:pt x="1878" y="7869"/>
                      </a:cubicBezTo>
                      <a:cubicBezTo>
                        <a:pt x="2058" y="7393"/>
                        <a:pt x="2110" y="6866"/>
                        <a:pt x="2225" y="6378"/>
                      </a:cubicBezTo>
                      <a:cubicBezTo>
                        <a:pt x="2585" y="9052"/>
                        <a:pt x="3305" y="11662"/>
                        <a:pt x="4360" y="14156"/>
                      </a:cubicBezTo>
                      <a:cubicBezTo>
                        <a:pt x="4410" y="14352"/>
                        <a:pt x="4572" y="14474"/>
                        <a:pt x="4726" y="14474"/>
                      </a:cubicBezTo>
                      <a:cubicBezTo>
                        <a:pt x="4845" y="14474"/>
                        <a:pt x="4959" y="14402"/>
                        <a:pt x="5015" y="14233"/>
                      </a:cubicBezTo>
                      <a:cubicBezTo>
                        <a:pt x="5092" y="13475"/>
                        <a:pt x="4951" y="12716"/>
                        <a:pt x="4938" y="11958"/>
                      </a:cubicBezTo>
                      <a:lnTo>
                        <a:pt x="4938" y="11958"/>
                      </a:lnTo>
                      <a:cubicBezTo>
                        <a:pt x="5324" y="14092"/>
                        <a:pt x="5838" y="16239"/>
                        <a:pt x="6725" y="18219"/>
                      </a:cubicBezTo>
                      <a:cubicBezTo>
                        <a:pt x="6810" y="18347"/>
                        <a:pt x="6983" y="18483"/>
                        <a:pt x="7149" y="18483"/>
                      </a:cubicBezTo>
                      <a:cubicBezTo>
                        <a:pt x="7184" y="18483"/>
                        <a:pt x="7219" y="18477"/>
                        <a:pt x="7253" y="18464"/>
                      </a:cubicBezTo>
                      <a:cubicBezTo>
                        <a:pt x="7330" y="18438"/>
                        <a:pt x="7381" y="18374"/>
                        <a:pt x="7394" y="18296"/>
                      </a:cubicBezTo>
                      <a:cubicBezTo>
                        <a:pt x="7484" y="18001"/>
                        <a:pt x="7510" y="17692"/>
                        <a:pt x="7484" y="17383"/>
                      </a:cubicBezTo>
                      <a:cubicBezTo>
                        <a:pt x="7330" y="15673"/>
                        <a:pt x="7253" y="13963"/>
                        <a:pt x="7265" y="12241"/>
                      </a:cubicBezTo>
                      <a:lnTo>
                        <a:pt x="7265" y="12241"/>
                      </a:lnTo>
                      <a:cubicBezTo>
                        <a:pt x="7510" y="13809"/>
                        <a:pt x="7728" y="15391"/>
                        <a:pt x="8063" y="16946"/>
                      </a:cubicBezTo>
                      <a:cubicBezTo>
                        <a:pt x="8410" y="18129"/>
                        <a:pt x="8654" y="19364"/>
                        <a:pt x="9323" y="20418"/>
                      </a:cubicBezTo>
                      <a:cubicBezTo>
                        <a:pt x="9382" y="20501"/>
                        <a:pt x="9451" y="20535"/>
                        <a:pt x="9520" y="20535"/>
                      </a:cubicBezTo>
                      <a:cubicBezTo>
                        <a:pt x="9717" y="20535"/>
                        <a:pt x="9917" y="20255"/>
                        <a:pt x="9927" y="20045"/>
                      </a:cubicBezTo>
                      <a:cubicBezTo>
                        <a:pt x="9760" y="18206"/>
                        <a:pt x="9554" y="16368"/>
                        <a:pt x="9593" y="14516"/>
                      </a:cubicBezTo>
                      <a:lnTo>
                        <a:pt x="9593" y="14516"/>
                      </a:lnTo>
                      <a:cubicBezTo>
                        <a:pt x="9863" y="15661"/>
                        <a:pt x="10030" y="16843"/>
                        <a:pt x="10325" y="17988"/>
                      </a:cubicBezTo>
                      <a:cubicBezTo>
                        <a:pt x="10378" y="18125"/>
                        <a:pt x="10500" y="18297"/>
                        <a:pt x="10656" y="18297"/>
                      </a:cubicBezTo>
                      <a:cubicBezTo>
                        <a:pt x="10690" y="18297"/>
                        <a:pt x="10726" y="18289"/>
                        <a:pt x="10763" y="18271"/>
                      </a:cubicBezTo>
                      <a:cubicBezTo>
                        <a:pt x="10853" y="18232"/>
                        <a:pt x="10917" y="18142"/>
                        <a:pt x="10904" y="18039"/>
                      </a:cubicBezTo>
                      <a:cubicBezTo>
                        <a:pt x="10904" y="17306"/>
                        <a:pt x="10763" y="16586"/>
                        <a:pt x="10711" y="15853"/>
                      </a:cubicBezTo>
                      <a:lnTo>
                        <a:pt x="10711" y="15853"/>
                      </a:lnTo>
                      <a:cubicBezTo>
                        <a:pt x="10840" y="16432"/>
                        <a:pt x="10968" y="17011"/>
                        <a:pt x="11123" y="17576"/>
                      </a:cubicBezTo>
                      <a:cubicBezTo>
                        <a:pt x="11213" y="17821"/>
                        <a:pt x="11213" y="18116"/>
                        <a:pt x="11380" y="18322"/>
                      </a:cubicBezTo>
                      <a:cubicBezTo>
                        <a:pt x="11443" y="18390"/>
                        <a:pt x="11536" y="18423"/>
                        <a:pt x="11628" y="18423"/>
                      </a:cubicBezTo>
                      <a:cubicBezTo>
                        <a:pt x="11781" y="18423"/>
                        <a:pt x="11928" y="18331"/>
                        <a:pt x="11920" y="18155"/>
                      </a:cubicBezTo>
                      <a:cubicBezTo>
                        <a:pt x="11933" y="17486"/>
                        <a:pt x="11830" y="16818"/>
                        <a:pt x="11804" y="16136"/>
                      </a:cubicBezTo>
                      <a:lnTo>
                        <a:pt x="11804" y="16136"/>
                      </a:lnTo>
                      <a:cubicBezTo>
                        <a:pt x="12511" y="18296"/>
                        <a:pt x="12974" y="20534"/>
                        <a:pt x="13553" y="22732"/>
                      </a:cubicBezTo>
                      <a:cubicBezTo>
                        <a:pt x="13913" y="24082"/>
                        <a:pt x="14286" y="25432"/>
                        <a:pt x="14980" y="26641"/>
                      </a:cubicBezTo>
                      <a:cubicBezTo>
                        <a:pt x="15052" y="26729"/>
                        <a:pt x="15135" y="26766"/>
                        <a:pt x="15214" y="26766"/>
                      </a:cubicBezTo>
                      <a:cubicBezTo>
                        <a:pt x="15390" y="26766"/>
                        <a:pt x="15546" y="26584"/>
                        <a:pt x="15520" y="26371"/>
                      </a:cubicBezTo>
                      <a:cubicBezTo>
                        <a:pt x="15494" y="25779"/>
                        <a:pt x="15301" y="25214"/>
                        <a:pt x="15160" y="24648"/>
                      </a:cubicBezTo>
                      <a:cubicBezTo>
                        <a:pt x="14813" y="23272"/>
                        <a:pt x="14504" y="21884"/>
                        <a:pt x="14286" y="20495"/>
                      </a:cubicBezTo>
                      <a:lnTo>
                        <a:pt x="14286" y="20495"/>
                      </a:lnTo>
                      <a:cubicBezTo>
                        <a:pt x="14813" y="22154"/>
                        <a:pt x="15378" y="23799"/>
                        <a:pt x="16034" y="25407"/>
                      </a:cubicBezTo>
                      <a:cubicBezTo>
                        <a:pt x="16176" y="25792"/>
                        <a:pt x="16343" y="26165"/>
                        <a:pt x="16497" y="26538"/>
                      </a:cubicBezTo>
                      <a:cubicBezTo>
                        <a:pt x="16616" y="26728"/>
                        <a:pt x="16679" y="27125"/>
                        <a:pt x="16941" y="27125"/>
                      </a:cubicBezTo>
                      <a:cubicBezTo>
                        <a:pt x="16963" y="27125"/>
                        <a:pt x="16986" y="27123"/>
                        <a:pt x="17011" y="27117"/>
                      </a:cubicBezTo>
                      <a:cubicBezTo>
                        <a:pt x="17474" y="26988"/>
                        <a:pt x="16857" y="25587"/>
                        <a:pt x="16806" y="25227"/>
                      </a:cubicBezTo>
                      <a:cubicBezTo>
                        <a:pt x="16536" y="24224"/>
                        <a:pt x="16291" y="23234"/>
                        <a:pt x="16111" y="22192"/>
                      </a:cubicBezTo>
                      <a:lnTo>
                        <a:pt x="16111" y="22192"/>
                      </a:lnTo>
                      <a:cubicBezTo>
                        <a:pt x="16651" y="23838"/>
                        <a:pt x="17166" y="25471"/>
                        <a:pt x="17808" y="27078"/>
                      </a:cubicBezTo>
                      <a:cubicBezTo>
                        <a:pt x="17963" y="27489"/>
                        <a:pt x="18143" y="27888"/>
                        <a:pt x="18336" y="28274"/>
                      </a:cubicBezTo>
                      <a:cubicBezTo>
                        <a:pt x="18381" y="28365"/>
                        <a:pt x="18471" y="28415"/>
                        <a:pt x="18564" y="28415"/>
                      </a:cubicBezTo>
                      <a:cubicBezTo>
                        <a:pt x="18628" y="28415"/>
                        <a:pt x="18694" y="28391"/>
                        <a:pt x="18747" y="28338"/>
                      </a:cubicBezTo>
                      <a:cubicBezTo>
                        <a:pt x="19171" y="27927"/>
                        <a:pt x="18721" y="27322"/>
                        <a:pt x="18657" y="26847"/>
                      </a:cubicBezTo>
                      <a:cubicBezTo>
                        <a:pt x="18387" y="25728"/>
                        <a:pt x="18143" y="24609"/>
                        <a:pt x="17924" y="23491"/>
                      </a:cubicBezTo>
                      <a:lnTo>
                        <a:pt x="17924" y="23491"/>
                      </a:lnTo>
                      <a:cubicBezTo>
                        <a:pt x="18798" y="26114"/>
                        <a:pt x="19673" y="28749"/>
                        <a:pt x="20856" y="31257"/>
                      </a:cubicBezTo>
                      <a:cubicBezTo>
                        <a:pt x="20958" y="31488"/>
                        <a:pt x="21087" y="31694"/>
                        <a:pt x="21216" y="31912"/>
                      </a:cubicBezTo>
                      <a:cubicBezTo>
                        <a:pt x="21264" y="31995"/>
                        <a:pt x="21342" y="32031"/>
                        <a:pt x="21419" y="32031"/>
                      </a:cubicBezTo>
                      <a:cubicBezTo>
                        <a:pt x="21547" y="32031"/>
                        <a:pt x="21674" y="31931"/>
                        <a:pt x="21666" y="31771"/>
                      </a:cubicBezTo>
                      <a:cubicBezTo>
                        <a:pt x="21653" y="31244"/>
                        <a:pt x="21434" y="30755"/>
                        <a:pt x="21254" y="30267"/>
                      </a:cubicBezTo>
                      <a:cubicBezTo>
                        <a:pt x="20508" y="28235"/>
                        <a:pt x="19878" y="26178"/>
                        <a:pt x="19364" y="24069"/>
                      </a:cubicBezTo>
                      <a:lnTo>
                        <a:pt x="19364" y="24069"/>
                      </a:lnTo>
                      <a:cubicBezTo>
                        <a:pt x="20560" y="26782"/>
                        <a:pt x="21820" y="29457"/>
                        <a:pt x="23273" y="32041"/>
                      </a:cubicBezTo>
                      <a:cubicBezTo>
                        <a:pt x="23723" y="32838"/>
                        <a:pt x="24186" y="33635"/>
                        <a:pt x="24661" y="34420"/>
                      </a:cubicBezTo>
                      <a:cubicBezTo>
                        <a:pt x="24790" y="34625"/>
                        <a:pt x="24944" y="34831"/>
                        <a:pt x="25086" y="35037"/>
                      </a:cubicBezTo>
                      <a:cubicBezTo>
                        <a:pt x="25124" y="35114"/>
                        <a:pt x="25201" y="35152"/>
                        <a:pt x="25291" y="35152"/>
                      </a:cubicBezTo>
                      <a:cubicBezTo>
                        <a:pt x="25574" y="35127"/>
                        <a:pt x="25613" y="34754"/>
                        <a:pt x="25549" y="34535"/>
                      </a:cubicBezTo>
                      <a:cubicBezTo>
                        <a:pt x="24533" y="32195"/>
                        <a:pt x="23491" y="29855"/>
                        <a:pt x="22681" y="27438"/>
                      </a:cubicBezTo>
                      <a:lnTo>
                        <a:pt x="22681" y="27438"/>
                      </a:lnTo>
                      <a:cubicBezTo>
                        <a:pt x="24031" y="30447"/>
                        <a:pt x="25587" y="33352"/>
                        <a:pt x="27361" y="36142"/>
                      </a:cubicBezTo>
                      <a:cubicBezTo>
                        <a:pt x="27503" y="36361"/>
                        <a:pt x="27657" y="36580"/>
                        <a:pt x="27799" y="36785"/>
                      </a:cubicBezTo>
                      <a:cubicBezTo>
                        <a:pt x="27850" y="36863"/>
                        <a:pt x="27930" y="36899"/>
                        <a:pt x="28007" y="36899"/>
                      </a:cubicBezTo>
                      <a:cubicBezTo>
                        <a:pt x="28122" y="36899"/>
                        <a:pt x="28233" y="36821"/>
                        <a:pt x="28249" y="36682"/>
                      </a:cubicBezTo>
                      <a:cubicBezTo>
                        <a:pt x="28287" y="36245"/>
                        <a:pt x="28004" y="35872"/>
                        <a:pt x="27824" y="35500"/>
                      </a:cubicBezTo>
                      <a:cubicBezTo>
                        <a:pt x="26809" y="33314"/>
                        <a:pt x="25921" y="31077"/>
                        <a:pt x="25163" y="28788"/>
                      </a:cubicBezTo>
                      <a:lnTo>
                        <a:pt x="25163" y="28788"/>
                      </a:lnTo>
                      <a:cubicBezTo>
                        <a:pt x="26551" y="31437"/>
                        <a:pt x="27940" y="34124"/>
                        <a:pt x="29573" y="36618"/>
                      </a:cubicBezTo>
                      <a:cubicBezTo>
                        <a:pt x="29645" y="36699"/>
                        <a:pt x="29760" y="36737"/>
                        <a:pt x="29875" y="36737"/>
                      </a:cubicBezTo>
                      <a:cubicBezTo>
                        <a:pt x="30087" y="36737"/>
                        <a:pt x="30295" y="36604"/>
                        <a:pt x="30203" y="36361"/>
                      </a:cubicBezTo>
                      <a:cubicBezTo>
                        <a:pt x="29470" y="34702"/>
                        <a:pt x="28583" y="33108"/>
                        <a:pt x="27850" y="31450"/>
                      </a:cubicBezTo>
                      <a:lnTo>
                        <a:pt x="27850" y="31450"/>
                      </a:lnTo>
                      <a:cubicBezTo>
                        <a:pt x="28891" y="33198"/>
                        <a:pt x="29856" y="35037"/>
                        <a:pt x="31193" y="36580"/>
                      </a:cubicBezTo>
                      <a:cubicBezTo>
                        <a:pt x="31238" y="36643"/>
                        <a:pt x="31314" y="36674"/>
                        <a:pt x="31387" y="36674"/>
                      </a:cubicBezTo>
                      <a:cubicBezTo>
                        <a:pt x="31418" y="36674"/>
                        <a:pt x="31449" y="36668"/>
                        <a:pt x="31476" y="36657"/>
                      </a:cubicBezTo>
                      <a:cubicBezTo>
                        <a:pt x="31784" y="36490"/>
                        <a:pt x="31553" y="35950"/>
                        <a:pt x="31450" y="35705"/>
                      </a:cubicBezTo>
                      <a:cubicBezTo>
                        <a:pt x="30614" y="34111"/>
                        <a:pt x="29804" y="32478"/>
                        <a:pt x="29110" y="30819"/>
                      </a:cubicBezTo>
                      <a:lnTo>
                        <a:pt x="29110" y="30819"/>
                      </a:lnTo>
                      <a:cubicBezTo>
                        <a:pt x="29997" y="32182"/>
                        <a:pt x="30794" y="33610"/>
                        <a:pt x="31669" y="34985"/>
                      </a:cubicBezTo>
                      <a:cubicBezTo>
                        <a:pt x="31977" y="35384"/>
                        <a:pt x="32119" y="35988"/>
                        <a:pt x="32620" y="36194"/>
                      </a:cubicBezTo>
                      <a:cubicBezTo>
                        <a:pt x="32646" y="36202"/>
                        <a:pt x="32672" y="36206"/>
                        <a:pt x="32698" y="36206"/>
                      </a:cubicBezTo>
                      <a:cubicBezTo>
                        <a:pt x="32870" y="36206"/>
                        <a:pt x="33007" y="36028"/>
                        <a:pt x="32929" y="35860"/>
                      </a:cubicBezTo>
                      <a:cubicBezTo>
                        <a:pt x="32723" y="35320"/>
                        <a:pt x="32453" y="34818"/>
                        <a:pt x="32196" y="34304"/>
                      </a:cubicBezTo>
                      <a:cubicBezTo>
                        <a:pt x="31720" y="33365"/>
                        <a:pt x="31283" y="32401"/>
                        <a:pt x="30872" y="31437"/>
                      </a:cubicBezTo>
                      <a:lnTo>
                        <a:pt x="30872" y="31437"/>
                      </a:lnTo>
                      <a:cubicBezTo>
                        <a:pt x="33327" y="35294"/>
                        <a:pt x="36233" y="38920"/>
                        <a:pt x="39730" y="41903"/>
                      </a:cubicBezTo>
                      <a:cubicBezTo>
                        <a:pt x="39769" y="41928"/>
                        <a:pt x="39817" y="41941"/>
                        <a:pt x="39867" y="41941"/>
                      </a:cubicBezTo>
                      <a:cubicBezTo>
                        <a:pt x="39917" y="41941"/>
                        <a:pt x="39968" y="41928"/>
                        <a:pt x="40013" y="41903"/>
                      </a:cubicBezTo>
                      <a:cubicBezTo>
                        <a:pt x="40180" y="41800"/>
                        <a:pt x="40129" y="41581"/>
                        <a:pt x="40065" y="41427"/>
                      </a:cubicBezTo>
                      <a:cubicBezTo>
                        <a:pt x="38239" y="39113"/>
                        <a:pt x="36619" y="36631"/>
                        <a:pt x="35050" y="34124"/>
                      </a:cubicBezTo>
                      <a:lnTo>
                        <a:pt x="35050" y="34124"/>
                      </a:lnTo>
                      <a:cubicBezTo>
                        <a:pt x="36452" y="35847"/>
                        <a:pt x="37776" y="37621"/>
                        <a:pt x="39229" y="39293"/>
                      </a:cubicBezTo>
                      <a:cubicBezTo>
                        <a:pt x="39537" y="39653"/>
                        <a:pt x="39872" y="40000"/>
                        <a:pt x="40180" y="40347"/>
                      </a:cubicBezTo>
                      <a:cubicBezTo>
                        <a:pt x="40309" y="40540"/>
                        <a:pt x="40476" y="40694"/>
                        <a:pt x="40682" y="40810"/>
                      </a:cubicBezTo>
                      <a:cubicBezTo>
                        <a:pt x="40746" y="40848"/>
                        <a:pt x="40823" y="40861"/>
                        <a:pt x="40900" y="40887"/>
                      </a:cubicBezTo>
                      <a:cubicBezTo>
                        <a:pt x="40917" y="40890"/>
                        <a:pt x="40933" y="40891"/>
                        <a:pt x="40948" y="40891"/>
                      </a:cubicBezTo>
                      <a:cubicBezTo>
                        <a:pt x="41142" y="40891"/>
                        <a:pt x="41277" y="40680"/>
                        <a:pt x="41170" y="40501"/>
                      </a:cubicBezTo>
                      <a:cubicBezTo>
                        <a:pt x="40206" y="38958"/>
                        <a:pt x="39023" y="37570"/>
                        <a:pt x="38020" y="36052"/>
                      </a:cubicBezTo>
                      <a:lnTo>
                        <a:pt x="38020" y="36052"/>
                      </a:lnTo>
                      <a:cubicBezTo>
                        <a:pt x="39409" y="37672"/>
                        <a:pt x="40836" y="39280"/>
                        <a:pt x="42379" y="40758"/>
                      </a:cubicBezTo>
                      <a:cubicBezTo>
                        <a:pt x="42790" y="41097"/>
                        <a:pt x="44510" y="42915"/>
                        <a:pt x="45076" y="42915"/>
                      </a:cubicBezTo>
                      <a:cubicBezTo>
                        <a:pt x="45112" y="42915"/>
                        <a:pt x="45143" y="42908"/>
                        <a:pt x="45169" y="42893"/>
                      </a:cubicBezTo>
                      <a:cubicBezTo>
                        <a:pt x="45567" y="42468"/>
                        <a:pt x="44886" y="41825"/>
                        <a:pt x="44590" y="41504"/>
                      </a:cubicBezTo>
                      <a:cubicBezTo>
                        <a:pt x="44012" y="40835"/>
                        <a:pt x="43433" y="40141"/>
                        <a:pt x="42867" y="39460"/>
                      </a:cubicBezTo>
                      <a:cubicBezTo>
                        <a:pt x="41903" y="38328"/>
                        <a:pt x="40952" y="37171"/>
                        <a:pt x="40013" y="36001"/>
                      </a:cubicBezTo>
                      <a:lnTo>
                        <a:pt x="40013" y="36001"/>
                      </a:lnTo>
                      <a:cubicBezTo>
                        <a:pt x="41993" y="37775"/>
                        <a:pt x="43883" y="39653"/>
                        <a:pt x="46056" y="41195"/>
                      </a:cubicBezTo>
                      <a:cubicBezTo>
                        <a:pt x="46159" y="41267"/>
                        <a:pt x="46281" y="41304"/>
                        <a:pt x="46405" y="41304"/>
                      </a:cubicBezTo>
                      <a:cubicBezTo>
                        <a:pt x="46483" y="41304"/>
                        <a:pt x="46561" y="41289"/>
                        <a:pt x="46635" y="41260"/>
                      </a:cubicBezTo>
                      <a:cubicBezTo>
                        <a:pt x="46802" y="41208"/>
                        <a:pt x="46866" y="41028"/>
                        <a:pt x="46776" y="40887"/>
                      </a:cubicBezTo>
                      <a:cubicBezTo>
                        <a:pt x="46570" y="40553"/>
                        <a:pt x="46326" y="40244"/>
                        <a:pt x="46043" y="39961"/>
                      </a:cubicBezTo>
                      <a:cubicBezTo>
                        <a:pt x="44770" y="38688"/>
                        <a:pt x="43433" y="37492"/>
                        <a:pt x="42147" y="36220"/>
                      </a:cubicBezTo>
                      <a:lnTo>
                        <a:pt x="42147" y="36220"/>
                      </a:lnTo>
                      <a:cubicBezTo>
                        <a:pt x="43176" y="36952"/>
                        <a:pt x="44153" y="37750"/>
                        <a:pt x="45220" y="38405"/>
                      </a:cubicBezTo>
                      <a:cubicBezTo>
                        <a:pt x="45297" y="38429"/>
                        <a:pt x="45390" y="38453"/>
                        <a:pt x="45477" y="38453"/>
                      </a:cubicBezTo>
                      <a:cubicBezTo>
                        <a:pt x="45579" y="38453"/>
                        <a:pt x="45673" y="38420"/>
                        <a:pt x="45722" y="38315"/>
                      </a:cubicBezTo>
                      <a:cubicBezTo>
                        <a:pt x="45760" y="38225"/>
                        <a:pt x="45760" y="38122"/>
                        <a:pt x="45696" y="38045"/>
                      </a:cubicBezTo>
                      <a:cubicBezTo>
                        <a:pt x="45542" y="37852"/>
                        <a:pt x="45400" y="37647"/>
                        <a:pt x="45246" y="37454"/>
                      </a:cubicBezTo>
                      <a:cubicBezTo>
                        <a:pt x="44217" y="36335"/>
                        <a:pt x="43202" y="35204"/>
                        <a:pt x="42186" y="34072"/>
                      </a:cubicBezTo>
                      <a:lnTo>
                        <a:pt x="42186" y="34072"/>
                      </a:lnTo>
                      <a:cubicBezTo>
                        <a:pt x="42572" y="34098"/>
                        <a:pt x="42970" y="34111"/>
                        <a:pt x="43356" y="34124"/>
                      </a:cubicBezTo>
                      <a:cubicBezTo>
                        <a:pt x="43632" y="34130"/>
                        <a:pt x="43903" y="34135"/>
                        <a:pt x="44173" y="34135"/>
                      </a:cubicBezTo>
                      <a:cubicBezTo>
                        <a:pt x="44507" y="34135"/>
                        <a:pt x="44841" y="34127"/>
                        <a:pt x="45182" y="34098"/>
                      </a:cubicBezTo>
                      <a:cubicBezTo>
                        <a:pt x="45387" y="34072"/>
                        <a:pt x="45606" y="34124"/>
                        <a:pt x="45799" y="34021"/>
                      </a:cubicBezTo>
                      <a:cubicBezTo>
                        <a:pt x="46570" y="33378"/>
                        <a:pt x="44693" y="33070"/>
                        <a:pt x="44295" y="33005"/>
                      </a:cubicBezTo>
                      <a:lnTo>
                        <a:pt x="44295" y="33005"/>
                      </a:lnTo>
                      <a:cubicBezTo>
                        <a:pt x="44302" y="33006"/>
                        <a:pt x="44310" y="33006"/>
                        <a:pt x="44317" y="33006"/>
                      </a:cubicBezTo>
                      <a:cubicBezTo>
                        <a:pt x="44564" y="33006"/>
                        <a:pt x="44757" y="32805"/>
                        <a:pt x="44732" y="32555"/>
                      </a:cubicBezTo>
                      <a:cubicBezTo>
                        <a:pt x="44835" y="32092"/>
                        <a:pt x="41980" y="31707"/>
                        <a:pt x="41530" y="31578"/>
                      </a:cubicBezTo>
                      <a:cubicBezTo>
                        <a:pt x="42327" y="31578"/>
                        <a:pt x="43112" y="31527"/>
                        <a:pt x="43909" y="31437"/>
                      </a:cubicBezTo>
                      <a:cubicBezTo>
                        <a:pt x="43936" y="31438"/>
                        <a:pt x="43964" y="31439"/>
                        <a:pt x="43991" y="31439"/>
                      </a:cubicBezTo>
                      <a:cubicBezTo>
                        <a:pt x="44182" y="31439"/>
                        <a:pt x="44372" y="31400"/>
                        <a:pt x="44552" y="31321"/>
                      </a:cubicBezTo>
                      <a:cubicBezTo>
                        <a:pt x="44732" y="31205"/>
                        <a:pt x="44822" y="30987"/>
                        <a:pt x="44783" y="30768"/>
                      </a:cubicBezTo>
                      <a:cubicBezTo>
                        <a:pt x="44719" y="30575"/>
                        <a:pt x="44565" y="30421"/>
                        <a:pt x="44372" y="30369"/>
                      </a:cubicBezTo>
                      <a:cubicBezTo>
                        <a:pt x="42636" y="29881"/>
                        <a:pt x="40797" y="29701"/>
                        <a:pt x="39010" y="29444"/>
                      </a:cubicBezTo>
                      <a:cubicBezTo>
                        <a:pt x="39730" y="29392"/>
                        <a:pt x="43690" y="29379"/>
                        <a:pt x="41517" y="28184"/>
                      </a:cubicBezTo>
                      <a:cubicBezTo>
                        <a:pt x="40347" y="27785"/>
                        <a:pt x="39100" y="27682"/>
                        <a:pt x="37905" y="27477"/>
                      </a:cubicBezTo>
                      <a:cubicBezTo>
                        <a:pt x="38097" y="27425"/>
                        <a:pt x="38432" y="27477"/>
                        <a:pt x="38483" y="27219"/>
                      </a:cubicBezTo>
                      <a:cubicBezTo>
                        <a:pt x="38522" y="26859"/>
                        <a:pt x="37737" y="26564"/>
                        <a:pt x="37442" y="26474"/>
                      </a:cubicBezTo>
                      <a:cubicBezTo>
                        <a:pt x="34587" y="25779"/>
                        <a:pt x="31669" y="25381"/>
                        <a:pt x="28776" y="24892"/>
                      </a:cubicBezTo>
                      <a:lnTo>
                        <a:pt x="28776" y="24892"/>
                      </a:lnTo>
                      <a:cubicBezTo>
                        <a:pt x="30100" y="24931"/>
                        <a:pt x="31424" y="24969"/>
                        <a:pt x="32749" y="24969"/>
                      </a:cubicBezTo>
                      <a:cubicBezTo>
                        <a:pt x="33134" y="24957"/>
                        <a:pt x="33520" y="24905"/>
                        <a:pt x="33893" y="24815"/>
                      </a:cubicBezTo>
                      <a:cubicBezTo>
                        <a:pt x="33996" y="24789"/>
                        <a:pt x="34060" y="24712"/>
                        <a:pt x="34086" y="24609"/>
                      </a:cubicBezTo>
                      <a:cubicBezTo>
                        <a:pt x="34099" y="24494"/>
                        <a:pt x="34034" y="24365"/>
                        <a:pt x="33919" y="24314"/>
                      </a:cubicBezTo>
                      <a:cubicBezTo>
                        <a:pt x="33713" y="24134"/>
                        <a:pt x="33482" y="24005"/>
                        <a:pt x="33224" y="23928"/>
                      </a:cubicBezTo>
                      <a:cubicBezTo>
                        <a:pt x="30936" y="23375"/>
                        <a:pt x="28596" y="23079"/>
                        <a:pt x="26269" y="22732"/>
                      </a:cubicBezTo>
                      <a:cubicBezTo>
                        <a:pt x="27876" y="22719"/>
                        <a:pt x="29483" y="22745"/>
                        <a:pt x="31090" y="22565"/>
                      </a:cubicBezTo>
                      <a:cubicBezTo>
                        <a:pt x="31309" y="22552"/>
                        <a:pt x="31399" y="22269"/>
                        <a:pt x="31232" y="22128"/>
                      </a:cubicBezTo>
                      <a:cubicBezTo>
                        <a:pt x="31180" y="22076"/>
                        <a:pt x="31116" y="22025"/>
                        <a:pt x="31064" y="21974"/>
                      </a:cubicBezTo>
                      <a:cubicBezTo>
                        <a:pt x="30344" y="21562"/>
                        <a:pt x="29457" y="21601"/>
                        <a:pt x="28660" y="21421"/>
                      </a:cubicBezTo>
                      <a:cubicBezTo>
                        <a:pt x="26989" y="21125"/>
                        <a:pt x="25304" y="20881"/>
                        <a:pt x="23620" y="20636"/>
                      </a:cubicBezTo>
                      <a:lnTo>
                        <a:pt x="23620" y="20636"/>
                      </a:lnTo>
                      <a:cubicBezTo>
                        <a:pt x="24636" y="20662"/>
                        <a:pt x="25651" y="20688"/>
                        <a:pt x="26680" y="20688"/>
                      </a:cubicBezTo>
                      <a:cubicBezTo>
                        <a:pt x="26904" y="20688"/>
                        <a:pt x="27138" y="20712"/>
                        <a:pt x="27369" y="20712"/>
                      </a:cubicBezTo>
                      <a:cubicBezTo>
                        <a:pt x="27614" y="20712"/>
                        <a:pt x="27856" y="20685"/>
                        <a:pt x="28081" y="20572"/>
                      </a:cubicBezTo>
                      <a:cubicBezTo>
                        <a:pt x="28300" y="20482"/>
                        <a:pt x="28300" y="20161"/>
                        <a:pt x="28069" y="20084"/>
                      </a:cubicBezTo>
                      <a:cubicBezTo>
                        <a:pt x="25664" y="19441"/>
                        <a:pt x="23170" y="19235"/>
                        <a:pt x="20714" y="18914"/>
                      </a:cubicBezTo>
                      <a:cubicBezTo>
                        <a:pt x="22180" y="18849"/>
                        <a:pt x="23646" y="18772"/>
                        <a:pt x="25111" y="18656"/>
                      </a:cubicBezTo>
                      <a:cubicBezTo>
                        <a:pt x="25767" y="18631"/>
                        <a:pt x="26423" y="18554"/>
                        <a:pt x="27079" y="18425"/>
                      </a:cubicBezTo>
                      <a:cubicBezTo>
                        <a:pt x="27259" y="18374"/>
                        <a:pt x="27336" y="18155"/>
                        <a:pt x="27207" y="18001"/>
                      </a:cubicBezTo>
                      <a:cubicBezTo>
                        <a:pt x="26757" y="17448"/>
                        <a:pt x="25973" y="17486"/>
                        <a:pt x="25330" y="17345"/>
                      </a:cubicBezTo>
                      <a:cubicBezTo>
                        <a:pt x="23659" y="17075"/>
                        <a:pt x="21974" y="16831"/>
                        <a:pt x="20290" y="16599"/>
                      </a:cubicBezTo>
                      <a:cubicBezTo>
                        <a:pt x="20997" y="16573"/>
                        <a:pt x="21691" y="16535"/>
                        <a:pt x="22386" y="16445"/>
                      </a:cubicBezTo>
                      <a:cubicBezTo>
                        <a:pt x="22887" y="16445"/>
                        <a:pt x="23427" y="16291"/>
                        <a:pt x="23196" y="15673"/>
                      </a:cubicBezTo>
                      <a:cubicBezTo>
                        <a:pt x="22977" y="15326"/>
                        <a:pt x="22514" y="15313"/>
                        <a:pt x="22154" y="15236"/>
                      </a:cubicBezTo>
                      <a:cubicBezTo>
                        <a:pt x="21421" y="15069"/>
                        <a:pt x="20663" y="14941"/>
                        <a:pt x="19917" y="14838"/>
                      </a:cubicBezTo>
                      <a:cubicBezTo>
                        <a:pt x="21280" y="14812"/>
                        <a:pt x="22643" y="14761"/>
                        <a:pt x="23993" y="14683"/>
                      </a:cubicBezTo>
                      <a:cubicBezTo>
                        <a:pt x="24109" y="14683"/>
                        <a:pt x="24199" y="14593"/>
                        <a:pt x="24224" y="14478"/>
                      </a:cubicBezTo>
                      <a:cubicBezTo>
                        <a:pt x="24314" y="13938"/>
                        <a:pt x="22463" y="13873"/>
                        <a:pt x="22039" y="13745"/>
                      </a:cubicBezTo>
                      <a:cubicBezTo>
                        <a:pt x="20933" y="13526"/>
                        <a:pt x="19814" y="13346"/>
                        <a:pt x="18696" y="13153"/>
                      </a:cubicBezTo>
                      <a:cubicBezTo>
                        <a:pt x="18966" y="13102"/>
                        <a:pt x="19223" y="13012"/>
                        <a:pt x="19454" y="12883"/>
                      </a:cubicBezTo>
                      <a:cubicBezTo>
                        <a:pt x="19583" y="12819"/>
                        <a:pt x="19634" y="12665"/>
                        <a:pt x="19570" y="12536"/>
                      </a:cubicBezTo>
                      <a:cubicBezTo>
                        <a:pt x="19454" y="12202"/>
                        <a:pt x="19197" y="11919"/>
                        <a:pt x="18863" y="11778"/>
                      </a:cubicBezTo>
                      <a:cubicBezTo>
                        <a:pt x="16716" y="10968"/>
                        <a:pt x="14414" y="10672"/>
                        <a:pt x="12203" y="10093"/>
                      </a:cubicBezTo>
                      <a:lnTo>
                        <a:pt x="12203" y="10093"/>
                      </a:lnTo>
                      <a:cubicBezTo>
                        <a:pt x="13900" y="10363"/>
                        <a:pt x="15597" y="10428"/>
                        <a:pt x="17307" y="10505"/>
                      </a:cubicBezTo>
                      <a:cubicBezTo>
                        <a:pt x="17329" y="10507"/>
                        <a:pt x="17350" y="10509"/>
                        <a:pt x="17371" y="10509"/>
                      </a:cubicBezTo>
                      <a:cubicBezTo>
                        <a:pt x="17861" y="10509"/>
                        <a:pt x="18020" y="9802"/>
                        <a:pt x="17538" y="9605"/>
                      </a:cubicBezTo>
                      <a:cubicBezTo>
                        <a:pt x="15198" y="8640"/>
                        <a:pt x="12704" y="8049"/>
                        <a:pt x="10300" y="7239"/>
                      </a:cubicBezTo>
                      <a:lnTo>
                        <a:pt x="10300" y="7239"/>
                      </a:lnTo>
                      <a:cubicBezTo>
                        <a:pt x="11018" y="7298"/>
                        <a:pt x="11735" y="7330"/>
                        <a:pt x="12450" y="7330"/>
                      </a:cubicBezTo>
                      <a:cubicBezTo>
                        <a:pt x="12823" y="7330"/>
                        <a:pt x="13195" y="7321"/>
                        <a:pt x="13566" y="7303"/>
                      </a:cubicBezTo>
                      <a:cubicBezTo>
                        <a:pt x="13635" y="7311"/>
                        <a:pt x="13704" y="7316"/>
                        <a:pt x="13773" y="7316"/>
                      </a:cubicBezTo>
                      <a:cubicBezTo>
                        <a:pt x="13921" y="7316"/>
                        <a:pt x="14068" y="7296"/>
                        <a:pt x="14208" y="7252"/>
                      </a:cubicBezTo>
                      <a:cubicBezTo>
                        <a:pt x="14427" y="7149"/>
                        <a:pt x="14633" y="6699"/>
                        <a:pt x="14350" y="6558"/>
                      </a:cubicBezTo>
                      <a:cubicBezTo>
                        <a:pt x="13527" y="6120"/>
                        <a:pt x="12627" y="5902"/>
                        <a:pt x="11727" y="5709"/>
                      </a:cubicBezTo>
                      <a:cubicBezTo>
                        <a:pt x="12293" y="5696"/>
                        <a:pt x="12421" y="5478"/>
                        <a:pt x="12087" y="5015"/>
                      </a:cubicBezTo>
                      <a:cubicBezTo>
                        <a:pt x="11791" y="4732"/>
                        <a:pt x="11380" y="4693"/>
                        <a:pt x="11007" y="4590"/>
                      </a:cubicBezTo>
                      <a:cubicBezTo>
                        <a:pt x="10621" y="4488"/>
                        <a:pt x="10248" y="4385"/>
                        <a:pt x="9863" y="4308"/>
                      </a:cubicBezTo>
                      <a:cubicBezTo>
                        <a:pt x="9923" y="4302"/>
                        <a:pt x="9988" y="4301"/>
                        <a:pt x="10055" y="4301"/>
                      </a:cubicBezTo>
                      <a:cubicBezTo>
                        <a:pt x="10126" y="4301"/>
                        <a:pt x="10200" y="4302"/>
                        <a:pt x="10273" y="4302"/>
                      </a:cubicBezTo>
                      <a:cubicBezTo>
                        <a:pt x="10625" y="4302"/>
                        <a:pt x="10972" y="4266"/>
                        <a:pt x="11045" y="3845"/>
                      </a:cubicBezTo>
                      <a:cubicBezTo>
                        <a:pt x="11251" y="3369"/>
                        <a:pt x="9104" y="2855"/>
                        <a:pt x="8731" y="2752"/>
                      </a:cubicBezTo>
                      <a:cubicBezTo>
                        <a:pt x="9271" y="2687"/>
                        <a:pt x="9580" y="2572"/>
                        <a:pt x="9220" y="2006"/>
                      </a:cubicBezTo>
                      <a:cubicBezTo>
                        <a:pt x="8988" y="1723"/>
                        <a:pt x="8577" y="1672"/>
                        <a:pt x="8243" y="1556"/>
                      </a:cubicBezTo>
                      <a:cubicBezTo>
                        <a:pt x="7587" y="1325"/>
                        <a:pt x="6918" y="1183"/>
                        <a:pt x="6237" y="1016"/>
                      </a:cubicBezTo>
                      <a:cubicBezTo>
                        <a:pt x="6327" y="515"/>
                        <a:pt x="5363" y="360"/>
                        <a:pt x="5002" y="245"/>
                      </a:cubicBezTo>
                      <a:cubicBezTo>
                        <a:pt x="4248" y="39"/>
                        <a:pt x="3475" y="0"/>
                        <a:pt x="26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9" name="Google Shape;1449;p21"/>
                <p:cNvSpPr/>
                <p:nvPr/>
              </p:nvSpPr>
              <p:spPr>
                <a:xfrm>
                  <a:off x="2095872" y="232247"/>
                  <a:ext cx="1340270" cy="1202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3" h="37356" extrusionOk="0">
                      <a:moveTo>
                        <a:pt x="343" y="1"/>
                      </a:moveTo>
                      <a:cubicBezTo>
                        <a:pt x="296" y="1"/>
                        <a:pt x="249" y="24"/>
                        <a:pt x="219" y="72"/>
                      </a:cubicBezTo>
                      <a:cubicBezTo>
                        <a:pt x="13" y="457"/>
                        <a:pt x="26" y="920"/>
                        <a:pt x="1" y="1357"/>
                      </a:cubicBezTo>
                      <a:cubicBezTo>
                        <a:pt x="1" y="1975"/>
                        <a:pt x="78" y="2592"/>
                        <a:pt x="219" y="3196"/>
                      </a:cubicBezTo>
                      <a:cubicBezTo>
                        <a:pt x="242" y="3319"/>
                        <a:pt x="352" y="3394"/>
                        <a:pt x="465" y="3394"/>
                      </a:cubicBezTo>
                      <a:cubicBezTo>
                        <a:pt x="482" y="3394"/>
                        <a:pt x="498" y="3392"/>
                        <a:pt x="515" y="3389"/>
                      </a:cubicBezTo>
                      <a:cubicBezTo>
                        <a:pt x="798" y="3286"/>
                        <a:pt x="875" y="2926"/>
                        <a:pt x="991" y="2669"/>
                      </a:cubicBezTo>
                      <a:cubicBezTo>
                        <a:pt x="1016" y="3556"/>
                        <a:pt x="1171" y="4418"/>
                        <a:pt x="1453" y="5253"/>
                      </a:cubicBezTo>
                      <a:cubicBezTo>
                        <a:pt x="1531" y="5510"/>
                        <a:pt x="1621" y="5768"/>
                        <a:pt x="1736" y="6025"/>
                      </a:cubicBezTo>
                      <a:cubicBezTo>
                        <a:pt x="1802" y="6112"/>
                        <a:pt x="1862" y="6147"/>
                        <a:pt x="1916" y="6147"/>
                      </a:cubicBezTo>
                      <a:cubicBezTo>
                        <a:pt x="2055" y="6147"/>
                        <a:pt x="2157" y="5921"/>
                        <a:pt x="2212" y="5755"/>
                      </a:cubicBezTo>
                      <a:cubicBezTo>
                        <a:pt x="2353" y="6758"/>
                        <a:pt x="2572" y="7735"/>
                        <a:pt x="2881" y="8699"/>
                      </a:cubicBezTo>
                      <a:cubicBezTo>
                        <a:pt x="3086" y="9213"/>
                        <a:pt x="3189" y="9779"/>
                        <a:pt x="3562" y="10216"/>
                      </a:cubicBezTo>
                      <a:cubicBezTo>
                        <a:pt x="3628" y="10264"/>
                        <a:pt x="3709" y="10287"/>
                        <a:pt x="3790" y="10287"/>
                      </a:cubicBezTo>
                      <a:cubicBezTo>
                        <a:pt x="3882" y="10287"/>
                        <a:pt x="3976" y="10258"/>
                        <a:pt x="4051" y="10203"/>
                      </a:cubicBezTo>
                      <a:cubicBezTo>
                        <a:pt x="4115" y="10152"/>
                        <a:pt x="4179" y="10088"/>
                        <a:pt x="4218" y="10011"/>
                      </a:cubicBezTo>
                      <a:cubicBezTo>
                        <a:pt x="4423" y="9522"/>
                        <a:pt x="4578" y="9020"/>
                        <a:pt x="4655" y="8493"/>
                      </a:cubicBezTo>
                      <a:cubicBezTo>
                        <a:pt x="4727" y="8901"/>
                        <a:pt x="5180" y="11649"/>
                        <a:pt x="5762" y="11649"/>
                      </a:cubicBezTo>
                      <a:cubicBezTo>
                        <a:pt x="5804" y="11649"/>
                        <a:pt x="5846" y="11635"/>
                        <a:pt x="5889" y="11605"/>
                      </a:cubicBezTo>
                      <a:cubicBezTo>
                        <a:pt x="6185" y="11335"/>
                        <a:pt x="6224" y="10936"/>
                        <a:pt x="6262" y="10563"/>
                      </a:cubicBezTo>
                      <a:cubicBezTo>
                        <a:pt x="6339" y="10049"/>
                        <a:pt x="6365" y="9522"/>
                        <a:pt x="6416" y="9008"/>
                      </a:cubicBezTo>
                      <a:cubicBezTo>
                        <a:pt x="6648" y="10756"/>
                        <a:pt x="7021" y="12543"/>
                        <a:pt x="7766" y="14138"/>
                      </a:cubicBezTo>
                      <a:cubicBezTo>
                        <a:pt x="7826" y="14197"/>
                        <a:pt x="7900" y="14224"/>
                        <a:pt x="7973" y="14224"/>
                      </a:cubicBezTo>
                      <a:cubicBezTo>
                        <a:pt x="8091" y="14224"/>
                        <a:pt x="8207" y="14154"/>
                        <a:pt x="8255" y="14035"/>
                      </a:cubicBezTo>
                      <a:cubicBezTo>
                        <a:pt x="8409" y="13456"/>
                        <a:pt x="8358" y="12852"/>
                        <a:pt x="8371" y="12261"/>
                      </a:cubicBezTo>
                      <a:lnTo>
                        <a:pt x="8371" y="12261"/>
                      </a:lnTo>
                      <a:cubicBezTo>
                        <a:pt x="8615" y="14112"/>
                        <a:pt x="9052" y="15989"/>
                        <a:pt x="9952" y="17622"/>
                      </a:cubicBezTo>
                      <a:cubicBezTo>
                        <a:pt x="10053" y="17773"/>
                        <a:pt x="10217" y="17861"/>
                        <a:pt x="10388" y="17861"/>
                      </a:cubicBezTo>
                      <a:cubicBezTo>
                        <a:pt x="10436" y="17861"/>
                        <a:pt x="10484" y="17855"/>
                        <a:pt x="10531" y="17841"/>
                      </a:cubicBezTo>
                      <a:cubicBezTo>
                        <a:pt x="10724" y="17738"/>
                        <a:pt x="10775" y="17506"/>
                        <a:pt x="10826" y="17314"/>
                      </a:cubicBezTo>
                      <a:cubicBezTo>
                        <a:pt x="11032" y="16002"/>
                        <a:pt x="10826" y="14691"/>
                        <a:pt x="10916" y="13379"/>
                      </a:cubicBezTo>
                      <a:lnTo>
                        <a:pt x="10916" y="13379"/>
                      </a:lnTo>
                      <a:cubicBezTo>
                        <a:pt x="11148" y="14613"/>
                        <a:pt x="11534" y="15835"/>
                        <a:pt x="12048" y="16992"/>
                      </a:cubicBezTo>
                      <a:cubicBezTo>
                        <a:pt x="12356" y="17584"/>
                        <a:pt x="12549" y="18316"/>
                        <a:pt x="13051" y="18779"/>
                      </a:cubicBezTo>
                      <a:cubicBezTo>
                        <a:pt x="13119" y="18816"/>
                        <a:pt x="13190" y="18833"/>
                        <a:pt x="13259" y="18833"/>
                      </a:cubicBezTo>
                      <a:cubicBezTo>
                        <a:pt x="13476" y="18833"/>
                        <a:pt x="13671" y="18663"/>
                        <a:pt x="13681" y="18419"/>
                      </a:cubicBezTo>
                      <a:cubicBezTo>
                        <a:pt x="13822" y="17712"/>
                        <a:pt x="13758" y="16992"/>
                        <a:pt x="13745" y="16272"/>
                      </a:cubicBezTo>
                      <a:lnTo>
                        <a:pt x="13745" y="16272"/>
                      </a:lnTo>
                      <a:cubicBezTo>
                        <a:pt x="14067" y="17956"/>
                        <a:pt x="14517" y="19602"/>
                        <a:pt x="15095" y="21222"/>
                      </a:cubicBezTo>
                      <a:cubicBezTo>
                        <a:pt x="15378" y="21852"/>
                        <a:pt x="15545" y="22559"/>
                        <a:pt x="15944" y="23151"/>
                      </a:cubicBezTo>
                      <a:cubicBezTo>
                        <a:pt x="16069" y="23312"/>
                        <a:pt x="16162" y="23393"/>
                        <a:pt x="16244" y="23393"/>
                      </a:cubicBezTo>
                      <a:cubicBezTo>
                        <a:pt x="16338" y="23393"/>
                        <a:pt x="16419" y="23287"/>
                        <a:pt x="16522" y="23074"/>
                      </a:cubicBezTo>
                      <a:cubicBezTo>
                        <a:pt x="16574" y="22829"/>
                        <a:pt x="16574" y="22572"/>
                        <a:pt x="16522" y="22328"/>
                      </a:cubicBezTo>
                      <a:cubicBezTo>
                        <a:pt x="16458" y="21582"/>
                        <a:pt x="16342" y="20849"/>
                        <a:pt x="16252" y="20104"/>
                      </a:cubicBezTo>
                      <a:lnTo>
                        <a:pt x="16252" y="20104"/>
                      </a:lnTo>
                      <a:cubicBezTo>
                        <a:pt x="16664" y="21582"/>
                        <a:pt x="17178" y="23022"/>
                        <a:pt x="17795" y="24411"/>
                      </a:cubicBezTo>
                      <a:cubicBezTo>
                        <a:pt x="18142" y="25028"/>
                        <a:pt x="18348" y="25748"/>
                        <a:pt x="18837" y="26262"/>
                      </a:cubicBezTo>
                      <a:cubicBezTo>
                        <a:pt x="18944" y="26321"/>
                        <a:pt x="19066" y="26468"/>
                        <a:pt x="19186" y="26468"/>
                      </a:cubicBezTo>
                      <a:cubicBezTo>
                        <a:pt x="19225" y="26468"/>
                        <a:pt x="19262" y="26454"/>
                        <a:pt x="19299" y="26417"/>
                      </a:cubicBezTo>
                      <a:cubicBezTo>
                        <a:pt x="19672" y="26147"/>
                        <a:pt x="19698" y="25671"/>
                        <a:pt x="19685" y="25234"/>
                      </a:cubicBezTo>
                      <a:cubicBezTo>
                        <a:pt x="19711" y="24295"/>
                        <a:pt x="19582" y="23344"/>
                        <a:pt x="19505" y="22405"/>
                      </a:cubicBezTo>
                      <a:lnTo>
                        <a:pt x="19505" y="22405"/>
                      </a:lnTo>
                      <a:cubicBezTo>
                        <a:pt x="20097" y="24089"/>
                        <a:pt x="20688" y="25851"/>
                        <a:pt x="21717" y="27329"/>
                      </a:cubicBezTo>
                      <a:cubicBezTo>
                        <a:pt x="21834" y="27398"/>
                        <a:pt x="21930" y="27429"/>
                        <a:pt x="22009" y="27429"/>
                      </a:cubicBezTo>
                      <a:cubicBezTo>
                        <a:pt x="22617" y="27429"/>
                        <a:pt x="22149" y="25568"/>
                        <a:pt x="22115" y="25169"/>
                      </a:cubicBezTo>
                      <a:lnTo>
                        <a:pt x="22115" y="25169"/>
                      </a:lnTo>
                      <a:cubicBezTo>
                        <a:pt x="22784" y="27227"/>
                        <a:pt x="23607" y="29245"/>
                        <a:pt x="24751" y="31084"/>
                      </a:cubicBezTo>
                      <a:cubicBezTo>
                        <a:pt x="24880" y="31277"/>
                        <a:pt x="25072" y="31418"/>
                        <a:pt x="25291" y="31470"/>
                      </a:cubicBezTo>
                      <a:cubicBezTo>
                        <a:pt x="25310" y="31475"/>
                        <a:pt x="25329" y="31477"/>
                        <a:pt x="25347" y="31477"/>
                      </a:cubicBezTo>
                      <a:cubicBezTo>
                        <a:pt x="25416" y="31477"/>
                        <a:pt x="25476" y="31441"/>
                        <a:pt x="25497" y="31380"/>
                      </a:cubicBezTo>
                      <a:cubicBezTo>
                        <a:pt x="25612" y="31110"/>
                        <a:pt x="25664" y="30827"/>
                        <a:pt x="25625" y="30531"/>
                      </a:cubicBezTo>
                      <a:cubicBezTo>
                        <a:pt x="25407" y="29142"/>
                        <a:pt x="25098" y="27767"/>
                        <a:pt x="24918" y="26352"/>
                      </a:cubicBezTo>
                      <a:lnTo>
                        <a:pt x="24918" y="26352"/>
                      </a:lnTo>
                      <a:cubicBezTo>
                        <a:pt x="25497" y="27792"/>
                        <a:pt x="26178" y="29207"/>
                        <a:pt x="26924" y="30570"/>
                      </a:cubicBezTo>
                      <a:cubicBezTo>
                        <a:pt x="27374" y="31341"/>
                        <a:pt x="27862" y="32087"/>
                        <a:pt x="28390" y="32794"/>
                      </a:cubicBezTo>
                      <a:cubicBezTo>
                        <a:pt x="28608" y="33025"/>
                        <a:pt x="28750" y="33347"/>
                        <a:pt x="29020" y="33488"/>
                      </a:cubicBezTo>
                      <a:cubicBezTo>
                        <a:pt x="29062" y="33506"/>
                        <a:pt x="29105" y="33514"/>
                        <a:pt x="29146" y="33514"/>
                      </a:cubicBezTo>
                      <a:cubicBezTo>
                        <a:pt x="29344" y="33514"/>
                        <a:pt x="29514" y="33328"/>
                        <a:pt x="29483" y="33115"/>
                      </a:cubicBezTo>
                      <a:cubicBezTo>
                        <a:pt x="29328" y="31624"/>
                        <a:pt x="28788" y="30197"/>
                        <a:pt x="28544" y="28705"/>
                      </a:cubicBezTo>
                      <a:lnTo>
                        <a:pt x="28544" y="28705"/>
                      </a:lnTo>
                      <a:cubicBezTo>
                        <a:pt x="28994" y="29939"/>
                        <a:pt x="29534" y="31135"/>
                        <a:pt x="30164" y="32280"/>
                      </a:cubicBezTo>
                      <a:cubicBezTo>
                        <a:pt x="30601" y="33051"/>
                        <a:pt x="31038" y="33848"/>
                        <a:pt x="31655" y="34491"/>
                      </a:cubicBezTo>
                      <a:cubicBezTo>
                        <a:pt x="31808" y="34573"/>
                        <a:pt x="31935" y="34610"/>
                        <a:pt x="32040" y="34610"/>
                      </a:cubicBezTo>
                      <a:cubicBezTo>
                        <a:pt x="32852" y="34610"/>
                        <a:pt x="32335" y="32393"/>
                        <a:pt x="32221" y="31881"/>
                      </a:cubicBezTo>
                      <a:lnTo>
                        <a:pt x="32221" y="31881"/>
                      </a:lnTo>
                      <a:cubicBezTo>
                        <a:pt x="32761" y="32987"/>
                        <a:pt x="33327" y="34080"/>
                        <a:pt x="33944" y="35147"/>
                      </a:cubicBezTo>
                      <a:cubicBezTo>
                        <a:pt x="34343" y="35828"/>
                        <a:pt x="34703" y="36561"/>
                        <a:pt x="35230" y="37153"/>
                      </a:cubicBezTo>
                      <a:cubicBezTo>
                        <a:pt x="35299" y="37215"/>
                        <a:pt x="35461" y="37266"/>
                        <a:pt x="35602" y="37266"/>
                      </a:cubicBezTo>
                      <a:cubicBezTo>
                        <a:pt x="35723" y="37266"/>
                        <a:pt x="35829" y="37228"/>
                        <a:pt x="35847" y="37127"/>
                      </a:cubicBezTo>
                      <a:cubicBezTo>
                        <a:pt x="35988" y="36651"/>
                        <a:pt x="35885" y="36188"/>
                        <a:pt x="35757" y="35725"/>
                      </a:cubicBezTo>
                      <a:cubicBezTo>
                        <a:pt x="35513" y="34748"/>
                        <a:pt x="35230" y="33771"/>
                        <a:pt x="34960" y="32807"/>
                      </a:cubicBezTo>
                      <a:lnTo>
                        <a:pt x="34960" y="32807"/>
                      </a:lnTo>
                      <a:cubicBezTo>
                        <a:pt x="35577" y="33900"/>
                        <a:pt x="36258" y="34967"/>
                        <a:pt x="36978" y="35982"/>
                      </a:cubicBezTo>
                      <a:cubicBezTo>
                        <a:pt x="37235" y="36342"/>
                        <a:pt x="37505" y="36664"/>
                        <a:pt x="37788" y="36998"/>
                      </a:cubicBezTo>
                      <a:cubicBezTo>
                        <a:pt x="37878" y="37140"/>
                        <a:pt x="38020" y="37255"/>
                        <a:pt x="38174" y="37333"/>
                      </a:cubicBezTo>
                      <a:cubicBezTo>
                        <a:pt x="38226" y="37345"/>
                        <a:pt x="38303" y="37355"/>
                        <a:pt x="38383" y="37355"/>
                      </a:cubicBezTo>
                      <a:cubicBezTo>
                        <a:pt x="38544" y="37355"/>
                        <a:pt x="38718" y="37315"/>
                        <a:pt x="38727" y="37178"/>
                      </a:cubicBezTo>
                      <a:cubicBezTo>
                        <a:pt x="38804" y="36548"/>
                        <a:pt x="38650" y="35944"/>
                        <a:pt x="38444" y="35365"/>
                      </a:cubicBezTo>
                      <a:cubicBezTo>
                        <a:pt x="38148" y="34491"/>
                        <a:pt x="37827" y="33642"/>
                        <a:pt x="37493" y="32794"/>
                      </a:cubicBezTo>
                      <a:lnTo>
                        <a:pt x="37493" y="32794"/>
                      </a:lnTo>
                      <a:cubicBezTo>
                        <a:pt x="38341" y="33874"/>
                        <a:pt x="39254" y="34890"/>
                        <a:pt x="40231" y="35841"/>
                      </a:cubicBezTo>
                      <a:cubicBezTo>
                        <a:pt x="40386" y="35995"/>
                        <a:pt x="40553" y="36137"/>
                        <a:pt x="40720" y="36291"/>
                      </a:cubicBezTo>
                      <a:cubicBezTo>
                        <a:pt x="40822" y="36403"/>
                        <a:pt x="40971" y="36514"/>
                        <a:pt x="41124" y="36514"/>
                      </a:cubicBezTo>
                      <a:cubicBezTo>
                        <a:pt x="41182" y="36514"/>
                        <a:pt x="41241" y="36497"/>
                        <a:pt x="41298" y="36458"/>
                      </a:cubicBezTo>
                      <a:cubicBezTo>
                        <a:pt x="41633" y="36252"/>
                        <a:pt x="41363" y="35841"/>
                        <a:pt x="41247" y="35584"/>
                      </a:cubicBezTo>
                      <a:cubicBezTo>
                        <a:pt x="41144" y="35301"/>
                        <a:pt x="41016" y="35018"/>
                        <a:pt x="40887" y="34735"/>
                      </a:cubicBezTo>
                      <a:cubicBezTo>
                        <a:pt x="40797" y="34504"/>
                        <a:pt x="40694" y="34272"/>
                        <a:pt x="40591" y="34041"/>
                      </a:cubicBezTo>
                      <a:cubicBezTo>
                        <a:pt x="40556" y="33966"/>
                        <a:pt x="40494" y="33935"/>
                        <a:pt x="40432" y="33935"/>
                      </a:cubicBezTo>
                      <a:cubicBezTo>
                        <a:pt x="40311" y="33935"/>
                        <a:pt x="40189" y="34051"/>
                        <a:pt x="40257" y="34195"/>
                      </a:cubicBezTo>
                      <a:cubicBezTo>
                        <a:pt x="40360" y="34414"/>
                        <a:pt x="40450" y="34632"/>
                        <a:pt x="40540" y="34851"/>
                      </a:cubicBezTo>
                      <a:cubicBezTo>
                        <a:pt x="40733" y="35288"/>
                        <a:pt x="40938" y="35712"/>
                        <a:pt x="41106" y="36150"/>
                      </a:cubicBezTo>
                      <a:cubicBezTo>
                        <a:pt x="40103" y="35275"/>
                        <a:pt x="39177" y="34311"/>
                        <a:pt x="38328" y="33282"/>
                      </a:cubicBezTo>
                      <a:cubicBezTo>
                        <a:pt x="37904" y="32781"/>
                        <a:pt x="37518" y="32228"/>
                        <a:pt x="37094" y="31727"/>
                      </a:cubicBezTo>
                      <a:cubicBezTo>
                        <a:pt x="37059" y="31683"/>
                        <a:pt x="37012" y="31663"/>
                        <a:pt x="36961" y="31663"/>
                      </a:cubicBezTo>
                      <a:cubicBezTo>
                        <a:pt x="36937" y="31663"/>
                        <a:pt x="36913" y="31667"/>
                        <a:pt x="36888" y="31675"/>
                      </a:cubicBezTo>
                      <a:cubicBezTo>
                        <a:pt x="36657" y="31830"/>
                        <a:pt x="36875" y="32138"/>
                        <a:pt x="36940" y="32331"/>
                      </a:cubicBezTo>
                      <a:cubicBezTo>
                        <a:pt x="37248" y="33167"/>
                        <a:pt x="37621" y="34041"/>
                        <a:pt x="37917" y="34902"/>
                      </a:cubicBezTo>
                      <a:cubicBezTo>
                        <a:pt x="38136" y="35584"/>
                        <a:pt x="38470" y="36278"/>
                        <a:pt x="38393" y="37011"/>
                      </a:cubicBezTo>
                      <a:cubicBezTo>
                        <a:pt x="38378" y="37013"/>
                        <a:pt x="38364" y="37015"/>
                        <a:pt x="38350" y="37015"/>
                      </a:cubicBezTo>
                      <a:cubicBezTo>
                        <a:pt x="38148" y="37015"/>
                        <a:pt x="38049" y="36759"/>
                        <a:pt x="37917" y="36638"/>
                      </a:cubicBezTo>
                      <a:cubicBezTo>
                        <a:pt x="37698" y="36381"/>
                        <a:pt x="37493" y="36111"/>
                        <a:pt x="37287" y="35841"/>
                      </a:cubicBezTo>
                      <a:cubicBezTo>
                        <a:pt x="36734" y="35082"/>
                        <a:pt x="36220" y="34285"/>
                        <a:pt x="35731" y="33475"/>
                      </a:cubicBezTo>
                      <a:cubicBezTo>
                        <a:pt x="35551" y="33154"/>
                        <a:pt x="35358" y="32845"/>
                        <a:pt x="35178" y="32524"/>
                      </a:cubicBezTo>
                      <a:cubicBezTo>
                        <a:pt x="35050" y="32292"/>
                        <a:pt x="34921" y="32010"/>
                        <a:pt x="34703" y="31855"/>
                      </a:cubicBezTo>
                      <a:cubicBezTo>
                        <a:pt x="34643" y="31826"/>
                        <a:pt x="34596" y="31813"/>
                        <a:pt x="34558" y="31813"/>
                      </a:cubicBezTo>
                      <a:cubicBezTo>
                        <a:pt x="34315" y="31813"/>
                        <a:pt x="34467" y="32348"/>
                        <a:pt x="34523" y="32537"/>
                      </a:cubicBezTo>
                      <a:cubicBezTo>
                        <a:pt x="34805" y="33591"/>
                        <a:pt x="35114" y="34645"/>
                        <a:pt x="35384" y="35712"/>
                      </a:cubicBezTo>
                      <a:cubicBezTo>
                        <a:pt x="35474" y="36098"/>
                        <a:pt x="35628" y="36497"/>
                        <a:pt x="35525" y="36908"/>
                      </a:cubicBezTo>
                      <a:cubicBezTo>
                        <a:pt x="35345" y="36870"/>
                        <a:pt x="35281" y="36625"/>
                        <a:pt x="35165" y="36497"/>
                      </a:cubicBezTo>
                      <a:cubicBezTo>
                        <a:pt x="34857" y="36060"/>
                        <a:pt x="34587" y="35610"/>
                        <a:pt x="34330" y="35147"/>
                      </a:cubicBezTo>
                      <a:cubicBezTo>
                        <a:pt x="33520" y="33771"/>
                        <a:pt x="32800" y="32344"/>
                        <a:pt x="32118" y="30904"/>
                      </a:cubicBezTo>
                      <a:cubicBezTo>
                        <a:pt x="31925" y="30454"/>
                        <a:pt x="31707" y="30017"/>
                        <a:pt x="31527" y="29554"/>
                      </a:cubicBezTo>
                      <a:cubicBezTo>
                        <a:pt x="31499" y="29495"/>
                        <a:pt x="31448" y="29469"/>
                        <a:pt x="31395" y="29469"/>
                      </a:cubicBezTo>
                      <a:cubicBezTo>
                        <a:pt x="31299" y="29469"/>
                        <a:pt x="31198" y="29553"/>
                        <a:pt x="31231" y="29669"/>
                      </a:cubicBezTo>
                      <a:cubicBezTo>
                        <a:pt x="31565" y="30608"/>
                        <a:pt x="31835" y="31572"/>
                        <a:pt x="32028" y="32550"/>
                      </a:cubicBezTo>
                      <a:cubicBezTo>
                        <a:pt x="32062" y="32765"/>
                        <a:pt x="32336" y="34286"/>
                        <a:pt x="31988" y="34286"/>
                      </a:cubicBezTo>
                      <a:cubicBezTo>
                        <a:pt x="31940" y="34286"/>
                        <a:pt x="31882" y="34258"/>
                        <a:pt x="31810" y="34195"/>
                      </a:cubicBezTo>
                      <a:cubicBezTo>
                        <a:pt x="30383" y="32472"/>
                        <a:pt x="29483" y="30364"/>
                        <a:pt x="28698" y="28281"/>
                      </a:cubicBezTo>
                      <a:cubicBezTo>
                        <a:pt x="28570" y="27895"/>
                        <a:pt x="28454" y="27509"/>
                        <a:pt x="28300" y="27149"/>
                      </a:cubicBezTo>
                      <a:cubicBezTo>
                        <a:pt x="28266" y="27093"/>
                        <a:pt x="28213" y="27057"/>
                        <a:pt x="28157" y="27057"/>
                      </a:cubicBezTo>
                      <a:cubicBezTo>
                        <a:pt x="28149" y="27057"/>
                        <a:pt x="28141" y="27058"/>
                        <a:pt x="28132" y="27059"/>
                      </a:cubicBezTo>
                      <a:cubicBezTo>
                        <a:pt x="27901" y="27149"/>
                        <a:pt x="28004" y="27484"/>
                        <a:pt x="28042" y="27677"/>
                      </a:cubicBezTo>
                      <a:cubicBezTo>
                        <a:pt x="28210" y="28705"/>
                        <a:pt x="28428" y="29721"/>
                        <a:pt x="28660" y="30737"/>
                      </a:cubicBezTo>
                      <a:cubicBezTo>
                        <a:pt x="28840" y="31547"/>
                        <a:pt x="29122" y="32344"/>
                        <a:pt x="29148" y="33180"/>
                      </a:cubicBezTo>
                      <a:cubicBezTo>
                        <a:pt x="27837" y="31740"/>
                        <a:pt x="26898" y="29952"/>
                        <a:pt x="26062" y="28204"/>
                      </a:cubicBezTo>
                      <a:cubicBezTo>
                        <a:pt x="25612" y="27342"/>
                        <a:pt x="25342" y="26365"/>
                        <a:pt x="24828" y="25542"/>
                      </a:cubicBezTo>
                      <a:cubicBezTo>
                        <a:pt x="24800" y="25495"/>
                        <a:pt x="24757" y="25468"/>
                        <a:pt x="24710" y="25468"/>
                      </a:cubicBezTo>
                      <a:cubicBezTo>
                        <a:pt x="24694" y="25468"/>
                        <a:pt x="24678" y="25471"/>
                        <a:pt x="24661" y="25478"/>
                      </a:cubicBezTo>
                      <a:cubicBezTo>
                        <a:pt x="24494" y="25542"/>
                        <a:pt x="24545" y="25761"/>
                        <a:pt x="24545" y="25902"/>
                      </a:cubicBezTo>
                      <a:cubicBezTo>
                        <a:pt x="24661" y="26969"/>
                        <a:pt x="24854" y="28024"/>
                        <a:pt x="25047" y="29091"/>
                      </a:cubicBezTo>
                      <a:cubicBezTo>
                        <a:pt x="25137" y="29579"/>
                        <a:pt x="25240" y="30081"/>
                        <a:pt x="25304" y="30582"/>
                      </a:cubicBezTo>
                      <a:cubicBezTo>
                        <a:pt x="25342" y="30762"/>
                        <a:pt x="25317" y="30955"/>
                        <a:pt x="25252" y="31122"/>
                      </a:cubicBezTo>
                      <a:cubicBezTo>
                        <a:pt x="25008" y="31020"/>
                        <a:pt x="24918" y="30737"/>
                        <a:pt x="24764" y="30531"/>
                      </a:cubicBezTo>
                      <a:cubicBezTo>
                        <a:pt x="24584" y="30222"/>
                        <a:pt x="24404" y="29901"/>
                        <a:pt x="24237" y="29579"/>
                      </a:cubicBezTo>
                      <a:cubicBezTo>
                        <a:pt x="23632" y="28422"/>
                        <a:pt x="23118" y="27214"/>
                        <a:pt x="22694" y="25979"/>
                      </a:cubicBezTo>
                      <a:cubicBezTo>
                        <a:pt x="22514" y="25478"/>
                        <a:pt x="22347" y="24964"/>
                        <a:pt x="22192" y="24449"/>
                      </a:cubicBezTo>
                      <a:cubicBezTo>
                        <a:pt x="22082" y="24216"/>
                        <a:pt x="22053" y="23596"/>
                        <a:pt x="21727" y="23596"/>
                      </a:cubicBezTo>
                      <a:cubicBezTo>
                        <a:pt x="21711" y="23596"/>
                        <a:pt x="21695" y="23598"/>
                        <a:pt x="21678" y="23601"/>
                      </a:cubicBezTo>
                      <a:cubicBezTo>
                        <a:pt x="21627" y="23627"/>
                        <a:pt x="21588" y="23691"/>
                        <a:pt x="21588" y="23742"/>
                      </a:cubicBezTo>
                      <a:cubicBezTo>
                        <a:pt x="21614" y="24012"/>
                        <a:pt x="21640" y="24282"/>
                        <a:pt x="21691" y="24539"/>
                      </a:cubicBezTo>
                      <a:cubicBezTo>
                        <a:pt x="21781" y="25067"/>
                        <a:pt x="21858" y="25581"/>
                        <a:pt x="21935" y="26108"/>
                      </a:cubicBezTo>
                      <a:cubicBezTo>
                        <a:pt x="21987" y="26442"/>
                        <a:pt x="22051" y="26777"/>
                        <a:pt x="21948" y="27111"/>
                      </a:cubicBezTo>
                      <a:cubicBezTo>
                        <a:pt x="21601" y="26802"/>
                        <a:pt x="21460" y="26314"/>
                        <a:pt x="21215" y="25902"/>
                      </a:cubicBezTo>
                      <a:cubicBezTo>
                        <a:pt x="20804" y="25079"/>
                        <a:pt x="20444" y="24231"/>
                        <a:pt x="20135" y="23369"/>
                      </a:cubicBezTo>
                      <a:cubicBezTo>
                        <a:pt x="19878" y="22765"/>
                        <a:pt x="19775" y="22096"/>
                        <a:pt x="19454" y="21531"/>
                      </a:cubicBezTo>
                      <a:cubicBezTo>
                        <a:pt x="19399" y="21487"/>
                        <a:pt x="19354" y="21467"/>
                        <a:pt x="19317" y="21467"/>
                      </a:cubicBezTo>
                      <a:cubicBezTo>
                        <a:pt x="19009" y="21467"/>
                        <a:pt x="19284" y="22854"/>
                        <a:pt x="19261" y="23061"/>
                      </a:cubicBezTo>
                      <a:cubicBezTo>
                        <a:pt x="19312" y="23717"/>
                        <a:pt x="19377" y="24385"/>
                        <a:pt x="19377" y="25054"/>
                      </a:cubicBezTo>
                      <a:cubicBezTo>
                        <a:pt x="19338" y="25401"/>
                        <a:pt x="19467" y="25851"/>
                        <a:pt x="19158" y="26108"/>
                      </a:cubicBezTo>
                      <a:cubicBezTo>
                        <a:pt x="18708" y="25812"/>
                        <a:pt x="18579" y="25221"/>
                        <a:pt x="18309" y="24784"/>
                      </a:cubicBezTo>
                      <a:cubicBezTo>
                        <a:pt x="17757" y="23639"/>
                        <a:pt x="17281" y="22456"/>
                        <a:pt x="16895" y="21248"/>
                      </a:cubicBezTo>
                      <a:cubicBezTo>
                        <a:pt x="16728" y="20734"/>
                        <a:pt x="16599" y="20206"/>
                        <a:pt x="16445" y="19679"/>
                      </a:cubicBezTo>
                      <a:cubicBezTo>
                        <a:pt x="16356" y="19464"/>
                        <a:pt x="16280" y="18624"/>
                        <a:pt x="15995" y="18624"/>
                      </a:cubicBezTo>
                      <a:cubicBezTo>
                        <a:pt x="15991" y="18624"/>
                        <a:pt x="15987" y="18625"/>
                        <a:pt x="15982" y="18625"/>
                      </a:cubicBezTo>
                      <a:cubicBezTo>
                        <a:pt x="15648" y="18702"/>
                        <a:pt x="15969" y="19975"/>
                        <a:pt x="15969" y="20296"/>
                      </a:cubicBezTo>
                      <a:cubicBezTo>
                        <a:pt x="16047" y="20978"/>
                        <a:pt x="16162" y="21659"/>
                        <a:pt x="16214" y="22341"/>
                      </a:cubicBezTo>
                      <a:cubicBezTo>
                        <a:pt x="16227" y="22559"/>
                        <a:pt x="16304" y="22791"/>
                        <a:pt x="16214" y="23009"/>
                      </a:cubicBezTo>
                      <a:cubicBezTo>
                        <a:pt x="15802" y="22456"/>
                        <a:pt x="15661" y="21749"/>
                        <a:pt x="15365" y="21132"/>
                      </a:cubicBezTo>
                      <a:cubicBezTo>
                        <a:pt x="14967" y="20001"/>
                        <a:pt x="14619" y="18856"/>
                        <a:pt x="14337" y="17686"/>
                      </a:cubicBezTo>
                      <a:cubicBezTo>
                        <a:pt x="14234" y="17198"/>
                        <a:pt x="14118" y="16709"/>
                        <a:pt x="14028" y="16221"/>
                      </a:cubicBezTo>
                      <a:cubicBezTo>
                        <a:pt x="13973" y="16055"/>
                        <a:pt x="13880" y="14992"/>
                        <a:pt x="13628" y="14992"/>
                      </a:cubicBezTo>
                      <a:cubicBezTo>
                        <a:pt x="13586" y="14992"/>
                        <a:pt x="13539" y="15021"/>
                        <a:pt x="13488" y="15089"/>
                      </a:cubicBezTo>
                      <a:cubicBezTo>
                        <a:pt x="13289" y="15455"/>
                        <a:pt x="13686" y="18520"/>
                        <a:pt x="13259" y="18520"/>
                      </a:cubicBezTo>
                      <a:cubicBezTo>
                        <a:pt x="13161" y="18520"/>
                        <a:pt x="13021" y="18360"/>
                        <a:pt x="12819" y="17969"/>
                      </a:cubicBezTo>
                      <a:cubicBezTo>
                        <a:pt x="11996" y="16401"/>
                        <a:pt x="11418" y="14716"/>
                        <a:pt x="11109" y="12981"/>
                      </a:cubicBezTo>
                      <a:cubicBezTo>
                        <a:pt x="11045" y="12775"/>
                        <a:pt x="11084" y="12286"/>
                        <a:pt x="10801" y="12286"/>
                      </a:cubicBezTo>
                      <a:cubicBezTo>
                        <a:pt x="10749" y="12286"/>
                        <a:pt x="10698" y="12338"/>
                        <a:pt x="10685" y="12389"/>
                      </a:cubicBezTo>
                      <a:cubicBezTo>
                        <a:pt x="10659" y="12582"/>
                        <a:pt x="10646" y="12788"/>
                        <a:pt x="10634" y="12981"/>
                      </a:cubicBezTo>
                      <a:cubicBezTo>
                        <a:pt x="10569" y="14009"/>
                        <a:pt x="10608" y="15051"/>
                        <a:pt x="10608" y="16079"/>
                      </a:cubicBezTo>
                      <a:cubicBezTo>
                        <a:pt x="10595" y="16568"/>
                        <a:pt x="10646" y="17121"/>
                        <a:pt x="10402" y="17571"/>
                      </a:cubicBezTo>
                      <a:cubicBezTo>
                        <a:pt x="9875" y="17494"/>
                        <a:pt x="9155" y="14819"/>
                        <a:pt x="9014" y="14241"/>
                      </a:cubicBezTo>
                      <a:cubicBezTo>
                        <a:pt x="8769" y="13173"/>
                        <a:pt x="8602" y="12093"/>
                        <a:pt x="8512" y="11001"/>
                      </a:cubicBezTo>
                      <a:cubicBezTo>
                        <a:pt x="8474" y="10782"/>
                        <a:pt x="8538" y="10473"/>
                        <a:pt x="8345" y="10306"/>
                      </a:cubicBezTo>
                      <a:cubicBezTo>
                        <a:pt x="8304" y="10283"/>
                        <a:pt x="8268" y="10273"/>
                        <a:pt x="8239" y="10273"/>
                      </a:cubicBezTo>
                      <a:cubicBezTo>
                        <a:pt x="8002" y="10273"/>
                        <a:pt x="8111" y="10932"/>
                        <a:pt x="8088" y="11103"/>
                      </a:cubicBezTo>
                      <a:cubicBezTo>
                        <a:pt x="8062" y="12029"/>
                        <a:pt x="8126" y="12968"/>
                        <a:pt x="7972" y="13893"/>
                      </a:cubicBezTo>
                      <a:cubicBezTo>
                        <a:pt x="7368" y="12389"/>
                        <a:pt x="6944" y="10821"/>
                        <a:pt x="6738" y="9213"/>
                      </a:cubicBezTo>
                      <a:cubicBezTo>
                        <a:pt x="6674" y="8673"/>
                        <a:pt x="6609" y="8146"/>
                        <a:pt x="6584" y="7593"/>
                      </a:cubicBezTo>
                      <a:cubicBezTo>
                        <a:pt x="6545" y="7439"/>
                        <a:pt x="6648" y="7208"/>
                        <a:pt x="6494" y="7105"/>
                      </a:cubicBezTo>
                      <a:cubicBezTo>
                        <a:pt x="6470" y="7093"/>
                        <a:pt x="6447" y="7088"/>
                        <a:pt x="6425" y="7088"/>
                      </a:cubicBezTo>
                      <a:cubicBezTo>
                        <a:pt x="6326" y="7088"/>
                        <a:pt x="6249" y="7193"/>
                        <a:pt x="6249" y="7298"/>
                      </a:cubicBezTo>
                      <a:cubicBezTo>
                        <a:pt x="6198" y="8005"/>
                        <a:pt x="6108" y="8725"/>
                        <a:pt x="6056" y="9445"/>
                      </a:cubicBezTo>
                      <a:cubicBezTo>
                        <a:pt x="5992" y="10023"/>
                        <a:pt x="5992" y="10615"/>
                        <a:pt x="5825" y="11181"/>
                      </a:cubicBezTo>
                      <a:cubicBezTo>
                        <a:pt x="5799" y="11219"/>
                        <a:pt x="5774" y="11245"/>
                        <a:pt x="5748" y="11271"/>
                      </a:cubicBezTo>
                      <a:cubicBezTo>
                        <a:pt x="5169" y="10139"/>
                        <a:pt x="5002" y="8802"/>
                        <a:pt x="4835" y="7555"/>
                      </a:cubicBezTo>
                      <a:cubicBezTo>
                        <a:pt x="4796" y="7143"/>
                        <a:pt x="4963" y="6745"/>
                        <a:pt x="4886" y="6346"/>
                      </a:cubicBezTo>
                      <a:cubicBezTo>
                        <a:pt x="4870" y="6260"/>
                        <a:pt x="4809" y="6223"/>
                        <a:pt x="4740" y="6223"/>
                      </a:cubicBezTo>
                      <a:cubicBezTo>
                        <a:pt x="4645" y="6223"/>
                        <a:pt x="4536" y="6293"/>
                        <a:pt x="4513" y="6398"/>
                      </a:cubicBezTo>
                      <a:cubicBezTo>
                        <a:pt x="4488" y="6693"/>
                        <a:pt x="4488" y="6989"/>
                        <a:pt x="4526" y="7285"/>
                      </a:cubicBezTo>
                      <a:cubicBezTo>
                        <a:pt x="4488" y="7516"/>
                        <a:pt x="4449" y="7760"/>
                        <a:pt x="4411" y="8005"/>
                      </a:cubicBezTo>
                      <a:cubicBezTo>
                        <a:pt x="4308" y="8429"/>
                        <a:pt x="4166" y="9779"/>
                        <a:pt x="3781" y="9946"/>
                      </a:cubicBezTo>
                      <a:cubicBezTo>
                        <a:pt x="3472" y="9535"/>
                        <a:pt x="3356" y="8995"/>
                        <a:pt x="3176" y="8519"/>
                      </a:cubicBezTo>
                      <a:cubicBezTo>
                        <a:pt x="2765" y="7272"/>
                        <a:pt x="2521" y="5973"/>
                        <a:pt x="2443" y="4675"/>
                      </a:cubicBezTo>
                      <a:cubicBezTo>
                        <a:pt x="2366" y="4340"/>
                        <a:pt x="2701" y="2566"/>
                        <a:pt x="2392" y="2528"/>
                      </a:cubicBezTo>
                      <a:cubicBezTo>
                        <a:pt x="2384" y="2526"/>
                        <a:pt x="2375" y="2526"/>
                        <a:pt x="2367" y="2526"/>
                      </a:cubicBezTo>
                      <a:cubicBezTo>
                        <a:pt x="2000" y="2526"/>
                        <a:pt x="2160" y="3665"/>
                        <a:pt x="2109" y="3942"/>
                      </a:cubicBezTo>
                      <a:cubicBezTo>
                        <a:pt x="2122" y="4533"/>
                        <a:pt x="2058" y="5112"/>
                        <a:pt x="1916" y="5690"/>
                      </a:cubicBezTo>
                      <a:cubicBezTo>
                        <a:pt x="1466" y="4585"/>
                        <a:pt x="1248" y="3402"/>
                        <a:pt x="1261" y="2219"/>
                      </a:cubicBezTo>
                      <a:cubicBezTo>
                        <a:pt x="1273" y="1936"/>
                        <a:pt x="1261" y="1666"/>
                        <a:pt x="1312" y="1396"/>
                      </a:cubicBezTo>
                      <a:cubicBezTo>
                        <a:pt x="1312" y="1216"/>
                        <a:pt x="1492" y="856"/>
                        <a:pt x="1222" y="817"/>
                      </a:cubicBezTo>
                      <a:cubicBezTo>
                        <a:pt x="1016" y="856"/>
                        <a:pt x="1081" y="1229"/>
                        <a:pt x="1029" y="1383"/>
                      </a:cubicBezTo>
                      <a:cubicBezTo>
                        <a:pt x="901" y="1962"/>
                        <a:pt x="798" y="2566"/>
                        <a:pt x="476" y="3068"/>
                      </a:cubicBezTo>
                      <a:cubicBezTo>
                        <a:pt x="271" y="2193"/>
                        <a:pt x="232" y="1280"/>
                        <a:pt x="361" y="380"/>
                      </a:cubicBezTo>
                      <a:lnTo>
                        <a:pt x="361" y="380"/>
                      </a:lnTo>
                      <a:cubicBezTo>
                        <a:pt x="371" y="383"/>
                        <a:pt x="381" y="384"/>
                        <a:pt x="390" y="384"/>
                      </a:cubicBezTo>
                      <a:cubicBezTo>
                        <a:pt x="491" y="384"/>
                        <a:pt x="559" y="270"/>
                        <a:pt x="489" y="187"/>
                      </a:cubicBezTo>
                      <a:cubicBezTo>
                        <a:pt x="489" y="149"/>
                        <a:pt x="489" y="123"/>
                        <a:pt x="476" y="85"/>
                      </a:cubicBezTo>
                      <a:cubicBezTo>
                        <a:pt x="449" y="30"/>
                        <a:pt x="396" y="1"/>
                        <a:pt x="3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0" name="Google Shape;1450;p21"/>
                <p:cNvSpPr/>
                <p:nvPr/>
              </p:nvSpPr>
              <p:spPr>
                <a:xfrm>
                  <a:off x="2116991" y="204851"/>
                  <a:ext cx="1380833" cy="114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93" h="35517" extrusionOk="0">
                      <a:moveTo>
                        <a:pt x="28839" y="26033"/>
                      </a:moveTo>
                      <a:cubicBezTo>
                        <a:pt x="29379" y="26059"/>
                        <a:pt x="29932" y="26110"/>
                        <a:pt x="30485" y="26162"/>
                      </a:cubicBezTo>
                      <a:cubicBezTo>
                        <a:pt x="30400" y="26162"/>
                        <a:pt x="30315" y="26162"/>
                        <a:pt x="30230" y="26162"/>
                      </a:cubicBezTo>
                      <a:cubicBezTo>
                        <a:pt x="29762" y="26162"/>
                        <a:pt x="29296" y="26153"/>
                        <a:pt x="28839" y="26033"/>
                      </a:cubicBezTo>
                      <a:close/>
                      <a:moveTo>
                        <a:pt x="705" y="0"/>
                      </a:moveTo>
                      <a:cubicBezTo>
                        <a:pt x="467" y="0"/>
                        <a:pt x="289" y="9"/>
                        <a:pt x="206" y="23"/>
                      </a:cubicBezTo>
                      <a:cubicBezTo>
                        <a:pt x="0" y="23"/>
                        <a:pt x="13" y="331"/>
                        <a:pt x="206" y="331"/>
                      </a:cubicBezTo>
                      <a:cubicBezTo>
                        <a:pt x="273" y="330"/>
                        <a:pt x="341" y="330"/>
                        <a:pt x="408" y="330"/>
                      </a:cubicBezTo>
                      <a:cubicBezTo>
                        <a:pt x="1278" y="330"/>
                        <a:pt x="2137" y="407"/>
                        <a:pt x="2996" y="550"/>
                      </a:cubicBezTo>
                      <a:cubicBezTo>
                        <a:pt x="3317" y="627"/>
                        <a:pt x="3665" y="666"/>
                        <a:pt x="3935" y="884"/>
                      </a:cubicBezTo>
                      <a:cubicBezTo>
                        <a:pt x="3715" y="971"/>
                        <a:pt x="3485" y="1014"/>
                        <a:pt x="3255" y="1014"/>
                      </a:cubicBezTo>
                      <a:cubicBezTo>
                        <a:pt x="3108" y="1014"/>
                        <a:pt x="2961" y="996"/>
                        <a:pt x="2816" y="961"/>
                      </a:cubicBezTo>
                      <a:cubicBezTo>
                        <a:pt x="2250" y="884"/>
                        <a:pt x="1672" y="807"/>
                        <a:pt x="1093" y="756"/>
                      </a:cubicBezTo>
                      <a:cubicBezTo>
                        <a:pt x="1089" y="755"/>
                        <a:pt x="1084" y="755"/>
                        <a:pt x="1079" y="755"/>
                      </a:cubicBezTo>
                      <a:cubicBezTo>
                        <a:pt x="934" y="755"/>
                        <a:pt x="853" y="952"/>
                        <a:pt x="977" y="1051"/>
                      </a:cubicBezTo>
                      <a:cubicBezTo>
                        <a:pt x="1132" y="1141"/>
                        <a:pt x="1312" y="1206"/>
                        <a:pt x="1492" y="1231"/>
                      </a:cubicBezTo>
                      <a:cubicBezTo>
                        <a:pt x="2173" y="1463"/>
                        <a:pt x="2893" y="1334"/>
                        <a:pt x="3587" y="1411"/>
                      </a:cubicBezTo>
                      <a:cubicBezTo>
                        <a:pt x="4385" y="1527"/>
                        <a:pt x="5195" y="1656"/>
                        <a:pt x="5992" y="1784"/>
                      </a:cubicBezTo>
                      <a:cubicBezTo>
                        <a:pt x="6596" y="1913"/>
                        <a:pt x="7290" y="2016"/>
                        <a:pt x="7830" y="2350"/>
                      </a:cubicBezTo>
                      <a:cubicBezTo>
                        <a:pt x="7882" y="2376"/>
                        <a:pt x="8036" y="2466"/>
                        <a:pt x="7946" y="2530"/>
                      </a:cubicBezTo>
                      <a:cubicBezTo>
                        <a:pt x="7599" y="2710"/>
                        <a:pt x="7226" y="2838"/>
                        <a:pt x="6840" y="2916"/>
                      </a:cubicBezTo>
                      <a:cubicBezTo>
                        <a:pt x="6210" y="3042"/>
                        <a:pt x="5574" y="3105"/>
                        <a:pt x="4936" y="3105"/>
                      </a:cubicBezTo>
                      <a:cubicBezTo>
                        <a:pt x="4662" y="3105"/>
                        <a:pt x="4388" y="3093"/>
                        <a:pt x="4115" y="3070"/>
                      </a:cubicBezTo>
                      <a:cubicBezTo>
                        <a:pt x="3780" y="3031"/>
                        <a:pt x="3459" y="2993"/>
                        <a:pt x="3137" y="2954"/>
                      </a:cubicBezTo>
                      <a:cubicBezTo>
                        <a:pt x="3047" y="2954"/>
                        <a:pt x="2970" y="3018"/>
                        <a:pt x="2957" y="3096"/>
                      </a:cubicBezTo>
                      <a:cubicBezTo>
                        <a:pt x="2945" y="3186"/>
                        <a:pt x="3009" y="3263"/>
                        <a:pt x="3099" y="3276"/>
                      </a:cubicBezTo>
                      <a:cubicBezTo>
                        <a:pt x="4398" y="3456"/>
                        <a:pt x="5696" y="3584"/>
                        <a:pt x="6995" y="3777"/>
                      </a:cubicBezTo>
                      <a:cubicBezTo>
                        <a:pt x="7933" y="3931"/>
                        <a:pt x="8910" y="4047"/>
                        <a:pt x="9720" y="4587"/>
                      </a:cubicBezTo>
                      <a:cubicBezTo>
                        <a:pt x="10068" y="4960"/>
                        <a:pt x="8255" y="5179"/>
                        <a:pt x="8010" y="5243"/>
                      </a:cubicBezTo>
                      <a:cubicBezTo>
                        <a:pt x="7686" y="5300"/>
                        <a:pt x="7362" y="5320"/>
                        <a:pt x="7038" y="5320"/>
                      </a:cubicBezTo>
                      <a:cubicBezTo>
                        <a:pt x="6565" y="5320"/>
                        <a:pt x="6092" y="5279"/>
                        <a:pt x="5619" y="5256"/>
                      </a:cubicBezTo>
                      <a:cubicBezTo>
                        <a:pt x="5298" y="5243"/>
                        <a:pt x="4976" y="5217"/>
                        <a:pt x="4655" y="5217"/>
                      </a:cubicBezTo>
                      <a:cubicBezTo>
                        <a:pt x="4565" y="5217"/>
                        <a:pt x="4500" y="5294"/>
                        <a:pt x="4500" y="5384"/>
                      </a:cubicBezTo>
                      <a:cubicBezTo>
                        <a:pt x="4500" y="5461"/>
                        <a:pt x="4565" y="5526"/>
                        <a:pt x="4642" y="5539"/>
                      </a:cubicBezTo>
                      <a:cubicBezTo>
                        <a:pt x="4925" y="5577"/>
                        <a:pt x="5208" y="5603"/>
                        <a:pt x="5503" y="5629"/>
                      </a:cubicBezTo>
                      <a:cubicBezTo>
                        <a:pt x="6673" y="5680"/>
                        <a:pt x="7856" y="5693"/>
                        <a:pt x="9026" y="5731"/>
                      </a:cubicBezTo>
                      <a:cubicBezTo>
                        <a:pt x="9990" y="5757"/>
                        <a:pt x="10993" y="5719"/>
                        <a:pt x="11893" y="6104"/>
                      </a:cubicBezTo>
                      <a:cubicBezTo>
                        <a:pt x="12703" y="6593"/>
                        <a:pt x="10865" y="6863"/>
                        <a:pt x="10543" y="6927"/>
                      </a:cubicBezTo>
                      <a:cubicBezTo>
                        <a:pt x="9957" y="6999"/>
                        <a:pt x="9371" y="7040"/>
                        <a:pt x="8789" y="7040"/>
                      </a:cubicBezTo>
                      <a:cubicBezTo>
                        <a:pt x="8541" y="7040"/>
                        <a:pt x="8295" y="7033"/>
                        <a:pt x="8049" y="7017"/>
                      </a:cubicBezTo>
                      <a:cubicBezTo>
                        <a:pt x="8038" y="7018"/>
                        <a:pt x="8026" y="7018"/>
                        <a:pt x="8013" y="7018"/>
                      </a:cubicBezTo>
                      <a:cubicBezTo>
                        <a:pt x="7937" y="7018"/>
                        <a:pt x="7844" y="7005"/>
                        <a:pt x="7757" y="7005"/>
                      </a:cubicBezTo>
                      <a:cubicBezTo>
                        <a:pt x="7634" y="7005"/>
                        <a:pt x="7524" y="7032"/>
                        <a:pt x="7496" y="7159"/>
                      </a:cubicBezTo>
                      <a:cubicBezTo>
                        <a:pt x="7483" y="7236"/>
                        <a:pt x="7535" y="7300"/>
                        <a:pt x="7612" y="7326"/>
                      </a:cubicBezTo>
                      <a:cubicBezTo>
                        <a:pt x="8409" y="7531"/>
                        <a:pt x="9232" y="7557"/>
                        <a:pt x="10042" y="7647"/>
                      </a:cubicBezTo>
                      <a:cubicBezTo>
                        <a:pt x="10916" y="7711"/>
                        <a:pt x="11790" y="7750"/>
                        <a:pt x="12678" y="7763"/>
                      </a:cubicBezTo>
                      <a:cubicBezTo>
                        <a:pt x="13231" y="7776"/>
                        <a:pt x="13796" y="7724"/>
                        <a:pt x="14311" y="7956"/>
                      </a:cubicBezTo>
                      <a:cubicBezTo>
                        <a:pt x="14606" y="8136"/>
                        <a:pt x="14259" y="8380"/>
                        <a:pt x="14066" y="8483"/>
                      </a:cubicBezTo>
                      <a:cubicBezTo>
                        <a:pt x="13295" y="8881"/>
                        <a:pt x="12382" y="8984"/>
                        <a:pt x="11533" y="9061"/>
                      </a:cubicBezTo>
                      <a:cubicBezTo>
                        <a:pt x="10901" y="9115"/>
                        <a:pt x="10260" y="9142"/>
                        <a:pt x="9625" y="9142"/>
                      </a:cubicBezTo>
                      <a:cubicBezTo>
                        <a:pt x="9498" y="9142"/>
                        <a:pt x="9371" y="9141"/>
                        <a:pt x="9245" y="9139"/>
                      </a:cubicBezTo>
                      <a:cubicBezTo>
                        <a:pt x="9052" y="9139"/>
                        <a:pt x="9039" y="9409"/>
                        <a:pt x="9232" y="9447"/>
                      </a:cubicBezTo>
                      <a:cubicBezTo>
                        <a:pt x="10813" y="9704"/>
                        <a:pt x="12408" y="9871"/>
                        <a:pt x="13989" y="10167"/>
                      </a:cubicBezTo>
                      <a:cubicBezTo>
                        <a:pt x="14761" y="10347"/>
                        <a:pt x="15609" y="10450"/>
                        <a:pt x="16252" y="10952"/>
                      </a:cubicBezTo>
                      <a:cubicBezTo>
                        <a:pt x="16676" y="11414"/>
                        <a:pt x="14233" y="11620"/>
                        <a:pt x="13951" y="11659"/>
                      </a:cubicBezTo>
                      <a:cubicBezTo>
                        <a:pt x="13567" y="11696"/>
                        <a:pt x="13181" y="11715"/>
                        <a:pt x="12795" y="11715"/>
                      </a:cubicBezTo>
                      <a:cubicBezTo>
                        <a:pt x="12378" y="11715"/>
                        <a:pt x="11960" y="11693"/>
                        <a:pt x="11546" y="11646"/>
                      </a:cubicBezTo>
                      <a:cubicBezTo>
                        <a:pt x="11534" y="11648"/>
                        <a:pt x="11520" y="11648"/>
                        <a:pt x="11505" y="11648"/>
                      </a:cubicBezTo>
                      <a:cubicBezTo>
                        <a:pt x="11395" y="11648"/>
                        <a:pt x="11226" y="11606"/>
                        <a:pt x="11091" y="11606"/>
                      </a:cubicBezTo>
                      <a:cubicBezTo>
                        <a:pt x="10981" y="11606"/>
                        <a:pt x="10894" y="11634"/>
                        <a:pt x="10878" y="11736"/>
                      </a:cubicBezTo>
                      <a:cubicBezTo>
                        <a:pt x="10865" y="11800"/>
                        <a:pt x="10903" y="11864"/>
                        <a:pt x="10980" y="11890"/>
                      </a:cubicBezTo>
                      <a:cubicBezTo>
                        <a:pt x="11289" y="11954"/>
                        <a:pt x="11585" y="12019"/>
                        <a:pt x="11893" y="12070"/>
                      </a:cubicBezTo>
                      <a:cubicBezTo>
                        <a:pt x="14143" y="12533"/>
                        <a:pt x="16432" y="12880"/>
                        <a:pt x="18631" y="13536"/>
                      </a:cubicBezTo>
                      <a:cubicBezTo>
                        <a:pt x="19042" y="13690"/>
                        <a:pt x="19582" y="13742"/>
                        <a:pt x="19852" y="14166"/>
                      </a:cubicBezTo>
                      <a:cubicBezTo>
                        <a:pt x="19646" y="14410"/>
                        <a:pt x="19299" y="14410"/>
                        <a:pt x="19016" y="14487"/>
                      </a:cubicBezTo>
                      <a:cubicBezTo>
                        <a:pt x="18304" y="14620"/>
                        <a:pt x="17564" y="14726"/>
                        <a:pt x="16829" y="14726"/>
                      </a:cubicBezTo>
                      <a:cubicBezTo>
                        <a:pt x="16424" y="14726"/>
                        <a:pt x="16020" y="14694"/>
                        <a:pt x="15622" y="14616"/>
                      </a:cubicBezTo>
                      <a:cubicBezTo>
                        <a:pt x="15518" y="14616"/>
                        <a:pt x="15313" y="14552"/>
                        <a:pt x="15158" y="14552"/>
                      </a:cubicBezTo>
                      <a:cubicBezTo>
                        <a:pt x="15026" y="14552"/>
                        <a:pt x="14931" y="14599"/>
                        <a:pt x="14966" y="14770"/>
                      </a:cubicBezTo>
                      <a:cubicBezTo>
                        <a:pt x="14979" y="14822"/>
                        <a:pt x="15031" y="14860"/>
                        <a:pt x="15082" y="14860"/>
                      </a:cubicBezTo>
                      <a:cubicBezTo>
                        <a:pt x="15339" y="14912"/>
                        <a:pt x="15596" y="14950"/>
                        <a:pt x="15853" y="14963"/>
                      </a:cubicBezTo>
                      <a:cubicBezTo>
                        <a:pt x="17242" y="15220"/>
                        <a:pt x="18643" y="15490"/>
                        <a:pt x="20019" y="15812"/>
                      </a:cubicBezTo>
                      <a:cubicBezTo>
                        <a:pt x="20701" y="16017"/>
                        <a:pt x="23208" y="16570"/>
                        <a:pt x="23426" y="17200"/>
                      </a:cubicBezTo>
                      <a:cubicBezTo>
                        <a:pt x="23208" y="17380"/>
                        <a:pt x="22925" y="17380"/>
                        <a:pt x="22655" y="17406"/>
                      </a:cubicBezTo>
                      <a:cubicBezTo>
                        <a:pt x="22256" y="17457"/>
                        <a:pt x="21871" y="17496"/>
                        <a:pt x="21459" y="17496"/>
                      </a:cubicBezTo>
                      <a:cubicBezTo>
                        <a:pt x="21116" y="17508"/>
                        <a:pt x="20774" y="17517"/>
                        <a:pt x="20433" y="17517"/>
                      </a:cubicBezTo>
                      <a:cubicBezTo>
                        <a:pt x="19637" y="17517"/>
                        <a:pt x="18848" y="17466"/>
                        <a:pt x="18065" y="17277"/>
                      </a:cubicBezTo>
                      <a:cubicBezTo>
                        <a:pt x="18001" y="17277"/>
                        <a:pt x="17949" y="17277"/>
                        <a:pt x="17885" y="17265"/>
                      </a:cubicBezTo>
                      <a:cubicBezTo>
                        <a:pt x="17731" y="17277"/>
                        <a:pt x="17705" y="17496"/>
                        <a:pt x="17859" y="17535"/>
                      </a:cubicBezTo>
                      <a:cubicBezTo>
                        <a:pt x="19505" y="17882"/>
                        <a:pt x="21176" y="18216"/>
                        <a:pt x="22822" y="18627"/>
                      </a:cubicBezTo>
                      <a:cubicBezTo>
                        <a:pt x="23812" y="18885"/>
                        <a:pt x="24815" y="19142"/>
                        <a:pt x="25792" y="19489"/>
                      </a:cubicBezTo>
                      <a:cubicBezTo>
                        <a:pt x="26011" y="19566"/>
                        <a:pt x="26319" y="19643"/>
                        <a:pt x="26435" y="19875"/>
                      </a:cubicBezTo>
                      <a:cubicBezTo>
                        <a:pt x="26114" y="20093"/>
                        <a:pt x="25689" y="20080"/>
                        <a:pt x="25329" y="20157"/>
                      </a:cubicBezTo>
                      <a:cubicBezTo>
                        <a:pt x="24391" y="20299"/>
                        <a:pt x="23452" y="20376"/>
                        <a:pt x="22514" y="20402"/>
                      </a:cubicBezTo>
                      <a:cubicBezTo>
                        <a:pt x="21884" y="20273"/>
                        <a:pt x="21254" y="20170"/>
                        <a:pt x="20611" y="20067"/>
                      </a:cubicBezTo>
                      <a:cubicBezTo>
                        <a:pt x="20564" y="20054"/>
                        <a:pt x="20518" y="20046"/>
                        <a:pt x="20473" y="20046"/>
                      </a:cubicBezTo>
                      <a:cubicBezTo>
                        <a:pt x="20391" y="20046"/>
                        <a:pt x="20312" y="20069"/>
                        <a:pt x="20238" y="20119"/>
                      </a:cubicBezTo>
                      <a:cubicBezTo>
                        <a:pt x="19864" y="20586"/>
                        <a:pt x="21583" y="20661"/>
                        <a:pt x="22121" y="20661"/>
                      </a:cubicBezTo>
                      <a:cubicBezTo>
                        <a:pt x="22175" y="20661"/>
                        <a:pt x="22217" y="20660"/>
                        <a:pt x="22244" y="20659"/>
                      </a:cubicBezTo>
                      <a:cubicBezTo>
                        <a:pt x="22771" y="20762"/>
                        <a:pt x="23285" y="20852"/>
                        <a:pt x="23799" y="20980"/>
                      </a:cubicBezTo>
                      <a:cubicBezTo>
                        <a:pt x="24802" y="21186"/>
                        <a:pt x="25792" y="21443"/>
                        <a:pt x="26769" y="21752"/>
                      </a:cubicBezTo>
                      <a:cubicBezTo>
                        <a:pt x="27258" y="21932"/>
                        <a:pt x="31411" y="23269"/>
                        <a:pt x="29367" y="23706"/>
                      </a:cubicBezTo>
                      <a:cubicBezTo>
                        <a:pt x="28635" y="23867"/>
                        <a:pt x="27889" y="23947"/>
                        <a:pt x="27143" y="23947"/>
                      </a:cubicBezTo>
                      <a:cubicBezTo>
                        <a:pt x="26696" y="23947"/>
                        <a:pt x="26249" y="23918"/>
                        <a:pt x="25805" y="23860"/>
                      </a:cubicBezTo>
                      <a:cubicBezTo>
                        <a:pt x="25797" y="23859"/>
                        <a:pt x="25789" y="23858"/>
                        <a:pt x="25782" y="23858"/>
                      </a:cubicBezTo>
                      <a:cubicBezTo>
                        <a:pt x="25715" y="23858"/>
                        <a:pt x="25662" y="23907"/>
                        <a:pt x="25651" y="23976"/>
                      </a:cubicBezTo>
                      <a:cubicBezTo>
                        <a:pt x="25638" y="24118"/>
                        <a:pt x="25792" y="24143"/>
                        <a:pt x="25895" y="24156"/>
                      </a:cubicBezTo>
                      <a:cubicBezTo>
                        <a:pt x="27258" y="24413"/>
                        <a:pt x="28608" y="24645"/>
                        <a:pt x="29958" y="24915"/>
                      </a:cubicBezTo>
                      <a:cubicBezTo>
                        <a:pt x="30922" y="25185"/>
                        <a:pt x="31964" y="25262"/>
                        <a:pt x="32812" y="25828"/>
                      </a:cubicBezTo>
                      <a:cubicBezTo>
                        <a:pt x="32812" y="25905"/>
                        <a:pt x="32722" y="25905"/>
                        <a:pt x="32658" y="25930"/>
                      </a:cubicBezTo>
                      <a:cubicBezTo>
                        <a:pt x="32490" y="25974"/>
                        <a:pt x="32314" y="25997"/>
                        <a:pt x="32139" y="25997"/>
                      </a:cubicBezTo>
                      <a:cubicBezTo>
                        <a:pt x="32006" y="25997"/>
                        <a:pt x="31873" y="25984"/>
                        <a:pt x="31745" y="25956"/>
                      </a:cubicBezTo>
                      <a:cubicBezTo>
                        <a:pt x="31347" y="25918"/>
                        <a:pt x="30948" y="25879"/>
                        <a:pt x="30562" y="25840"/>
                      </a:cubicBezTo>
                      <a:cubicBezTo>
                        <a:pt x="30115" y="25823"/>
                        <a:pt x="29661" y="25749"/>
                        <a:pt x="29215" y="25749"/>
                      </a:cubicBezTo>
                      <a:cubicBezTo>
                        <a:pt x="29019" y="25749"/>
                        <a:pt x="28825" y="25763"/>
                        <a:pt x="28634" y="25802"/>
                      </a:cubicBezTo>
                      <a:cubicBezTo>
                        <a:pt x="28325" y="25943"/>
                        <a:pt x="28454" y="26098"/>
                        <a:pt x="28659" y="26239"/>
                      </a:cubicBezTo>
                      <a:cubicBezTo>
                        <a:pt x="29089" y="26385"/>
                        <a:pt x="29544" y="26419"/>
                        <a:pt x="29999" y="26419"/>
                      </a:cubicBezTo>
                      <a:cubicBezTo>
                        <a:pt x="30348" y="26419"/>
                        <a:pt x="30698" y="26399"/>
                        <a:pt x="31038" y="26393"/>
                      </a:cubicBezTo>
                      <a:cubicBezTo>
                        <a:pt x="31362" y="26393"/>
                        <a:pt x="31686" y="26333"/>
                        <a:pt x="32010" y="26333"/>
                      </a:cubicBezTo>
                      <a:cubicBezTo>
                        <a:pt x="32136" y="26333"/>
                        <a:pt x="32262" y="26342"/>
                        <a:pt x="32388" y="26368"/>
                      </a:cubicBezTo>
                      <a:cubicBezTo>
                        <a:pt x="33841" y="26548"/>
                        <a:pt x="35307" y="26728"/>
                        <a:pt x="36734" y="27023"/>
                      </a:cubicBezTo>
                      <a:cubicBezTo>
                        <a:pt x="37518" y="27190"/>
                        <a:pt x="38315" y="27319"/>
                        <a:pt x="39035" y="27666"/>
                      </a:cubicBezTo>
                      <a:cubicBezTo>
                        <a:pt x="38097" y="28013"/>
                        <a:pt x="37094" y="28155"/>
                        <a:pt x="36104" y="28296"/>
                      </a:cubicBezTo>
                      <a:cubicBezTo>
                        <a:pt x="35507" y="28296"/>
                        <a:pt x="34919" y="28263"/>
                        <a:pt x="34326" y="28263"/>
                      </a:cubicBezTo>
                      <a:cubicBezTo>
                        <a:pt x="34177" y="28263"/>
                        <a:pt x="34029" y="28265"/>
                        <a:pt x="33879" y="28270"/>
                      </a:cubicBezTo>
                      <a:cubicBezTo>
                        <a:pt x="33849" y="28267"/>
                        <a:pt x="33819" y="28265"/>
                        <a:pt x="33789" y="28265"/>
                      </a:cubicBezTo>
                      <a:cubicBezTo>
                        <a:pt x="33717" y="28265"/>
                        <a:pt x="33647" y="28274"/>
                        <a:pt x="33584" y="28283"/>
                      </a:cubicBezTo>
                      <a:cubicBezTo>
                        <a:pt x="33442" y="28309"/>
                        <a:pt x="33417" y="28515"/>
                        <a:pt x="33545" y="28566"/>
                      </a:cubicBezTo>
                      <a:cubicBezTo>
                        <a:pt x="33865" y="28678"/>
                        <a:pt x="34205" y="28710"/>
                        <a:pt x="34544" y="28710"/>
                      </a:cubicBezTo>
                      <a:cubicBezTo>
                        <a:pt x="34832" y="28710"/>
                        <a:pt x="35120" y="28687"/>
                        <a:pt x="35397" y="28669"/>
                      </a:cubicBezTo>
                      <a:cubicBezTo>
                        <a:pt x="35580" y="28656"/>
                        <a:pt x="35764" y="28651"/>
                        <a:pt x="35948" y="28651"/>
                      </a:cubicBezTo>
                      <a:cubicBezTo>
                        <a:pt x="36886" y="28651"/>
                        <a:pt x="37826" y="28799"/>
                        <a:pt x="38740" y="28939"/>
                      </a:cubicBezTo>
                      <a:cubicBezTo>
                        <a:pt x="39138" y="28990"/>
                        <a:pt x="42391" y="29710"/>
                        <a:pt x="40861" y="30173"/>
                      </a:cubicBezTo>
                      <a:cubicBezTo>
                        <a:pt x="39678" y="30533"/>
                        <a:pt x="38418" y="30623"/>
                        <a:pt x="37184" y="30623"/>
                      </a:cubicBezTo>
                      <a:cubicBezTo>
                        <a:pt x="37113" y="30617"/>
                        <a:pt x="37042" y="30614"/>
                        <a:pt x="36972" y="30614"/>
                      </a:cubicBezTo>
                      <a:cubicBezTo>
                        <a:pt x="36901" y="30614"/>
                        <a:pt x="36830" y="30617"/>
                        <a:pt x="36759" y="30623"/>
                      </a:cubicBezTo>
                      <a:cubicBezTo>
                        <a:pt x="36682" y="30636"/>
                        <a:pt x="36618" y="30713"/>
                        <a:pt x="36631" y="30790"/>
                      </a:cubicBezTo>
                      <a:cubicBezTo>
                        <a:pt x="36631" y="30945"/>
                        <a:pt x="36811" y="30971"/>
                        <a:pt x="36927" y="30996"/>
                      </a:cubicBezTo>
                      <a:cubicBezTo>
                        <a:pt x="38367" y="31331"/>
                        <a:pt x="39871" y="31433"/>
                        <a:pt x="41285" y="31871"/>
                      </a:cubicBezTo>
                      <a:cubicBezTo>
                        <a:pt x="41581" y="31973"/>
                        <a:pt x="42892" y="32411"/>
                        <a:pt x="41980" y="32591"/>
                      </a:cubicBezTo>
                      <a:cubicBezTo>
                        <a:pt x="41626" y="32656"/>
                        <a:pt x="41267" y="32684"/>
                        <a:pt x="40907" y="32684"/>
                      </a:cubicBezTo>
                      <a:cubicBezTo>
                        <a:pt x="40065" y="32684"/>
                        <a:pt x="39216" y="32528"/>
                        <a:pt x="38405" y="32321"/>
                      </a:cubicBezTo>
                      <a:cubicBezTo>
                        <a:pt x="38392" y="32316"/>
                        <a:pt x="38378" y="32314"/>
                        <a:pt x="38363" y="32314"/>
                      </a:cubicBezTo>
                      <a:cubicBezTo>
                        <a:pt x="38298" y="32314"/>
                        <a:pt x="38234" y="32360"/>
                        <a:pt x="38212" y="32423"/>
                      </a:cubicBezTo>
                      <a:cubicBezTo>
                        <a:pt x="38148" y="32578"/>
                        <a:pt x="38315" y="32668"/>
                        <a:pt x="38431" y="32732"/>
                      </a:cubicBezTo>
                      <a:cubicBezTo>
                        <a:pt x="38637" y="32848"/>
                        <a:pt x="38855" y="32963"/>
                        <a:pt x="39074" y="33092"/>
                      </a:cubicBezTo>
                      <a:cubicBezTo>
                        <a:pt x="39820" y="33503"/>
                        <a:pt x="40552" y="33928"/>
                        <a:pt x="41272" y="34391"/>
                      </a:cubicBezTo>
                      <a:cubicBezTo>
                        <a:pt x="41530" y="34596"/>
                        <a:pt x="42005" y="34828"/>
                        <a:pt x="42147" y="35149"/>
                      </a:cubicBezTo>
                      <a:cubicBezTo>
                        <a:pt x="42107" y="35150"/>
                        <a:pt x="42067" y="35151"/>
                        <a:pt x="42027" y="35151"/>
                      </a:cubicBezTo>
                      <a:cubicBezTo>
                        <a:pt x="41291" y="35151"/>
                        <a:pt x="40513" y="34934"/>
                        <a:pt x="39794" y="34751"/>
                      </a:cubicBezTo>
                      <a:cubicBezTo>
                        <a:pt x="39767" y="34714"/>
                        <a:pt x="39736" y="34700"/>
                        <a:pt x="39704" y="34700"/>
                      </a:cubicBezTo>
                      <a:cubicBezTo>
                        <a:pt x="39565" y="34700"/>
                        <a:pt x="39413" y="34981"/>
                        <a:pt x="39601" y="35033"/>
                      </a:cubicBezTo>
                      <a:cubicBezTo>
                        <a:pt x="39845" y="35111"/>
                        <a:pt x="40102" y="35175"/>
                        <a:pt x="40360" y="35239"/>
                      </a:cubicBezTo>
                      <a:cubicBezTo>
                        <a:pt x="40745" y="35329"/>
                        <a:pt x="41118" y="35393"/>
                        <a:pt x="41504" y="35458"/>
                      </a:cubicBezTo>
                      <a:cubicBezTo>
                        <a:pt x="41676" y="35479"/>
                        <a:pt x="41852" y="35517"/>
                        <a:pt x="42023" y="35517"/>
                      </a:cubicBezTo>
                      <a:cubicBezTo>
                        <a:pt x="42159" y="35517"/>
                        <a:pt x="42292" y="35493"/>
                        <a:pt x="42417" y="35419"/>
                      </a:cubicBezTo>
                      <a:cubicBezTo>
                        <a:pt x="42494" y="35393"/>
                        <a:pt x="42532" y="35303"/>
                        <a:pt x="42520" y="35226"/>
                      </a:cubicBezTo>
                      <a:cubicBezTo>
                        <a:pt x="42520" y="35008"/>
                        <a:pt x="42417" y="34815"/>
                        <a:pt x="42250" y="34673"/>
                      </a:cubicBezTo>
                      <a:cubicBezTo>
                        <a:pt x="41401" y="33953"/>
                        <a:pt x="40424" y="33439"/>
                        <a:pt x="39460" y="32886"/>
                      </a:cubicBezTo>
                      <a:lnTo>
                        <a:pt x="39460" y="32886"/>
                      </a:lnTo>
                      <a:cubicBezTo>
                        <a:pt x="39826" y="32938"/>
                        <a:pt x="40498" y="33028"/>
                        <a:pt x="41136" y="33028"/>
                      </a:cubicBezTo>
                      <a:cubicBezTo>
                        <a:pt x="41774" y="33028"/>
                        <a:pt x="42378" y="32938"/>
                        <a:pt x="42610" y="32629"/>
                      </a:cubicBezTo>
                      <a:cubicBezTo>
                        <a:pt x="42738" y="32385"/>
                        <a:pt x="42635" y="32089"/>
                        <a:pt x="42391" y="31973"/>
                      </a:cubicBezTo>
                      <a:cubicBezTo>
                        <a:pt x="41195" y="31241"/>
                        <a:pt x="39704" y="31163"/>
                        <a:pt x="38354" y="30906"/>
                      </a:cubicBezTo>
                      <a:cubicBezTo>
                        <a:pt x="39292" y="30829"/>
                        <a:pt x="40257" y="30739"/>
                        <a:pt x="41144" y="30405"/>
                      </a:cubicBezTo>
                      <a:cubicBezTo>
                        <a:pt x="41465" y="30340"/>
                        <a:pt x="41735" y="29980"/>
                        <a:pt x="41568" y="29672"/>
                      </a:cubicBezTo>
                      <a:cubicBezTo>
                        <a:pt x="40758" y="28798"/>
                        <a:pt x="38482" y="28540"/>
                        <a:pt x="37312" y="28399"/>
                      </a:cubicBezTo>
                      <a:cubicBezTo>
                        <a:pt x="37608" y="28322"/>
                        <a:pt x="39472" y="28065"/>
                        <a:pt x="39382" y="27730"/>
                      </a:cubicBezTo>
                      <a:cubicBezTo>
                        <a:pt x="39370" y="27306"/>
                        <a:pt x="38868" y="27242"/>
                        <a:pt x="38547" y="27126"/>
                      </a:cubicBezTo>
                      <a:cubicBezTo>
                        <a:pt x="36734" y="26573"/>
                        <a:pt x="34831" y="26329"/>
                        <a:pt x="32954" y="26098"/>
                      </a:cubicBezTo>
                      <a:cubicBezTo>
                        <a:pt x="33044" y="26020"/>
                        <a:pt x="33095" y="25918"/>
                        <a:pt x="33108" y="25815"/>
                      </a:cubicBezTo>
                      <a:cubicBezTo>
                        <a:pt x="33172" y="25622"/>
                        <a:pt x="32915" y="25570"/>
                        <a:pt x="32799" y="25468"/>
                      </a:cubicBezTo>
                      <a:cubicBezTo>
                        <a:pt x="32375" y="25198"/>
                        <a:pt x="31887" y="25095"/>
                        <a:pt x="31411" y="24953"/>
                      </a:cubicBezTo>
                      <a:cubicBezTo>
                        <a:pt x="30202" y="24645"/>
                        <a:pt x="28981" y="24413"/>
                        <a:pt x="27759" y="24195"/>
                      </a:cubicBezTo>
                      <a:cubicBezTo>
                        <a:pt x="28878" y="24143"/>
                        <a:pt x="31617" y="23847"/>
                        <a:pt x="29469" y="22523"/>
                      </a:cubicBezTo>
                      <a:cubicBezTo>
                        <a:pt x="27644" y="21585"/>
                        <a:pt x="25651" y="21045"/>
                        <a:pt x="23645" y="20620"/>
                      </a:cubicBezTo>
                      <a:cubicBezTo>
                        <a:pt x="24571" y="20517"/>
                        <a:pt x="25509" y="20492"/>
                        <a:pt x="26409" y="20235"/>
                      </a:cubicBezTo>
                      <a:cubicBezTo>
                        <a:pt x="26821" y="20029"/>
                        <a:pt x="26911" y="20003"/>
                        <a:pt x="26615" y="19592"/>
                      </a:cubicBezTo>
                      <a:cubicBezTo>
                        <a:pt x="26409" y="19347"/>
                        <a:pt x="26088" y="19257"/>
                        <a:pt x="25792" y="19155"/>
                      </a:cubicBezTo>
                      <a:cubicBezTo>
                        <a:pt x="25432" y="19026"/>
                        <a:pt x="25072" y="18910"/>
                        <a:pt x="24699" y="18807"/>
                      </a:cubicBezTo>
                      <a:cubicBezTo>
                        <a:pt x="23324" y="18409"/>
                        <a:pt x="21948" y="18087"/>
                        <a:pt x="20559" y="17792"/>
                      </a:cubicBezTo>
                      <a:cubicBezTo>
                        <a:pt x="21061" y="17766"/>
                        <a:pt x="23864" y="17869"/>
                        <a:pt x="23761" y="17187"/>
                      </a:cubicBezTo>
                      <a:cubicBezTo>
                        <a:pt x="23632" y="16827"/>
                        <a:pt x="23336" y="16544"/>
                        <a:pt x="22964" y="16429"/>
                      </a:cubicBezTo>
                      <a:cubicBezTo>
                        <a:pt x="21215" y="15670"/>
                        <a:pt x="19338" y="15310"/>
                        <a:pt x="17473" y="14950"/>
                      </a:cubicBezTo>
                      <a:cubicBezTo>
                        <a:pt x="18078" y="14912"/>
                        <a:pt x="18682" y="14834"/>
                        <a:pt x="19273" y="14706"/>
                      </a:cubicBezTo>
                      <a:cubicBezTo>
                        <a:pt x="19595" y="14642"/>
                        <a:pt x="19929" y="14552"/>
                        <a:pt x="20148" y="14269"/>
                      </a:cubicBezTo>
                      <a:cubicBezTo>
                        <a:pt x="20199" y="14217"/>
                        <a:pt x="20199" y="14140"/>
                        <a:pt x="20148" y="14089"/>
                      </a:cubicBezTo>
                      <a:cubicBezTo>
                        <a:pt x="19955" y="13767"/>
                        <a:pt x="19646" y="13523"/>
                        <a:pt x="19286" y="13420"/>
                      </a:cubicBezTo>
                      <a:cubicBezTo>
                        <a:pt x="17281" y="12726"/>
                        <a:pt x="15172" y="12404"/>
                        <a:pt x="13102" y="11993"/>
                      </a:cubicBezTo>
                      <a:cubicBezTo>
                        <a:pt x="13809" y="11980"/>
                        <a:pt x="14503" y="11903"/>
                        <a:pt x="15211" y="11787"/>
                      </a:cubicBezTo>
                      <a:cubicBezTo>
                        <a:pt x="15635" y="11684"/>
                        <a:pt x="16136" y="11659"/>
                        <a:pt x="16483" y="11376"/>
                      </a:cubicBezTo>
                      <a:cubicBezTo>
                        <a:pt x="16831" y="11003"/>
                        <a:pt x="16522" y="10707"/>
                        <a:pt x="16188" y="10514"/>
                      </a:cubicBezTo>
                      <a:cubicBezTo>
                        <a:pt x="14632" y="9743"/>
                        <a:pt x="12845" y="9679"/>
                        <a:pt x="11160" y="9396"/>
                      </a:cubicBezTo>
                      <a:cubicBezTo>
                        <a:pt x="12330" y="9267"/>
                        <a:pt x="13719" y="9267"/>
                        <a:pt x="14645" y="8431"/>
                      </a:cubicBezTo>
                      <a:cubicBezTo>
                        <a:pt x="14928" y="8110"/>
                        <a:pt x="14632" y="7647"/>
                        <a:pt x="14259" y="7583"/>
                      </a:cubicBezTo>
                      <a:cubicBezTo>
                        <a:pt x="13681" y="7390"/>
                        <a:pt x="13063" y="7441"/>
                        <a:pt x="12459" y="7416"/>
                      </a:cubicBezTo>
                      <a:cubicBezTo>
                        <a:pt x="11636" y="7403"/>
                        <a:pt x="10800" y="7364"/>
                        <a:pt x="9978" y="7300"/>
                      </a:cubicBezTo>
                      <a:cubicBezTo>
                        <a:pt x="10659" y="7249"/>
                        <a:pt x="13359" y="6953"/>
                        <a:pt x="12150" y="5860"/>
                      </a:cubicBezTo>
                      <a:cubicBezTo>
                        <a:pt x="11186" y="5346"/>
                        <a:pt x="10016" y="5423"/>
                        <a:pt x="8949" y="5371"/>
                      </a:cubicBezTo>
                      <a:cubicBezTo>
                        <a:pt x="9296" y="5320"/>
                        <a:pt x="9630" y="5204"/>
                        <a:pt x="9939" y="5024"/>
                      </a:cubicBezTo>
                      <a:cubicBezTo>
                        <a:pt x="10080" y="4896"/>
                        <a:pt x="10132" y="4690"/>
                        <a:pt x="10055" y="4497"/>
                      </a:cubicBezTo>
                      <a:cubicBezTo>
                        <a:pt x="9412" y="3649"/>
                        <a:pt x="7265" y="3494"/>
                        <a:pt x="6236" y="3327"/>
                      </a:cubicBezTo>
                      <a:cubicBezTo>
                        <a:pt x="6905" y="3237"/>
                        <a:pt x="7625" y="3121"/>
                        <a:pt x="8203" y="2748"/>
                      </a:cubicBezTo>
                      <a:cubicBezTo>
                        <a:pt x="8435" y="2491"/>
                        <a:pt x="8255" y="2196"/>
                        <a:pt x="7998" y="2054"/>
                      </a:cubicBezTo>
                      <a:cubicBezTo>
                        <a:pt x="6828" y="1424"/>
                        <a:pt x="5439" y="1373"/>
                        <a:pt x="4153" y="1141"/>
                      </a:cubicBezTo>
                      <a:cubicBezTo>
                        <a:pt x="4955" y="242"/>
                        <a:pt x="1977" y="0"/>
                        <a:pt x="70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1" name="Google Shape;1451;p21"/>
                <p:cNvSpPr/>
                <p:nvPr/>
              </p:nvSpPr>
              <p:spPr>
                <a:xfrm>
                  <a:off x="1888100" y="-160600"/>
                  <a:ext cx="1645326" cy="150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09" h="46838" extrusionOk="0">
                      <a:moveTo>
                        <a:pt x="2816" y="4843"/>
                      </a:moveTo>
                      <a:cubicBezTo>
                        <a:pt x="2829" y="4895"/>
                        <a:pt x="2854" y="4933"/>
                        <a:pt x="2880" y="4985"/>
                      </a:cubicBezTo>
                      <a:cubicBezTo>
                        <a:pt x="2854" y="4933"/>
                        <a:pt x="2829" y="4895"/>
                        <a:pt x="2803" y="4843"/>
                      </a:cubicBezTo>
                      <a:close/>
                      <a:moveTo>
                        <a:pt x="950" y="0"/>
                      </a:moveTo>
                      <a:cubicBezTo>
                        <a:pt x="648" y="0"/>
                        <a:pt x="360" y="346"/>
                        <a:pt x="167" y="549"/>
                      </a:cubicBezTo>
                      <a:cubicBezTo>
                        <a:pt x="0" y="729"/>
                        <a:pt x="142" y="935"/>
                        <a:pt x="232" y="1115"/>
                      </a:cubicBezTo>
                      <a:cubicBezTo>
                        <a:pt x="399" y="1616"/>
                        <a:pt x="862" y="2336"/>
                        <a:pt x="1016" y="2683"/>
                      </a:cubicBezTo>
                      <a:cubicBezTo>
                        <a:pt x="2019" y="4496"/>
                        <a:pt x="3034" y="6309"/>
                        <a:pt x="4076" y="8122"/>
                      </a:cubicBezTo>
                      <a:cubicBezTo>
                        <a:pt x="5310" y="10128"/>
                        <a:pt x="6815" y="11966"/>
                        <a:pt x="8319" y="13779"/>
                      </a:cubicBezTo>
                      <a:cubicBezTo>
                        <a:pt x="9656" y="15451"/>
                        <a:pt x="10955" y="17161"/>
                        <a:pt x="12356" y="18781"/>
                      </a:cubicBezTo>
                      <a:cubicBezTo>
                        <a:pt x="13809" y="20401"/>
                        <a:pt x="15249" y="22034"/>
                        <a:pt x="16779" y="23602"/>
                      </a:cubicBezTo>
                      <a:cubicBezTo>
                        <a:pt x="19299" y="26109"/>
                        <a:pt x="21986" y="28462"/>
                        <a:pt x="24622" y="30867"/>
                      </a:cubicBezTo>
                      <a:cubicBezTo>
                        <a:pt x="28299" y="34158"/>
                        <a:pt x="32105" y="37334"/>
                        <a:pt x="36194" y="40111"/>
                      </a:cubicBezTo>
                      <a:cubicBezTo>
                        <a:pt x="37929" y="41371"/>
                        <a:pt x="39742" y="42503"/>
                        <a:pt x="41619" y="43531"/>
                      </a:cubicBezTo>
                      <a:cubicBezTo>
                        <a:pt x="42545" y="44071"/>
                        <a:pt x="43522" y="44547"/>
                        <a:pt x="44525" y="44945"/>
                      </a:cubicBezTo>
                      <a:cubicBezTo>
                        <a:pt x="46184" y="45678"/>
                        <a:pt x="47971" y="46270"/>
                        <a:pt x="49797" y="46424"/>
                      </a:cubicBezTo>
                      <a:cubicBezTo>
                        <a:pt x="50003" y="46569"/>
                        <a:pt x="50293" y="46838"/>
                        <a:pt x="50566" y="46838"/>
                      </a:cubicBezTo>
                      <a:cubicBezTo>
                        <a:pt x="50632" y="46838"/>
                        <a:pt x="50698" y="46822"/>
                        <a:pt x="50761" y="46784"/>
                      </a:cubicBezTo>
                      <a:cubicBezTo>
                        <a:pt x="51108" y="46398"/>
                        <a:pt x="50401" y="46115"/>
                        <a:pt x="50144" y="45935"/>
                      </a:cubicBezTo>
                      <a:cubicBezTo>
                        <a:pt x="50388" y="45781"/>
                        <a:pt x="50542" y="45344"/>
                        <a:pt x="50195" y="45228"/>
                      </a:cubicBezTo>
                      <a:cubicBezTo>
                        <a:pt x="50166" y="45224"/>
                        <a:pt x="50138" y="45221"/>
                        <a:pt x="50109" y="45221"/>
                      </a:cubicBezTo>
                      <a:cubicBezTo>
                        <a:pt x="49747" y="45221"/>
                        <a:pt x="49434" y="45584"/>
                        <a:pt x="49231" y="45858"/>
                      </a:cubicBezTo>
                      <a:cubicBezTo>
                        <a:pt x="46287" y="45357"/>
                        <a:pt x="43484" y="44058"/>
                        <a:pt x="40925" y="42541"/>
                      </a:cubicBezTo>
                      <a:cubicBezTo>
                        <a:pt x="39331" y="41654"/>
                        <a:pt x="37801" y="40664"/>
                        <a:pt x="36335" y="39584"/>
                      </a:cubicBezTo>
                      <a:cubicBezTo>
                        <a:pt x="32529" y="37000"/>
                        <a:pt x="28994" y="34055"/>
                        <a:pt x="25548" y="30995"/>
                      </a:cubicBezTo>
                      <a:cubicBezTo>
                        <a:pt x="22269" y="28012"/>
                        <a:pt x="18900" y="25119"/>
                        <a:pt x="15866" y="21892"/>
                      </a:cubicBezTo>
                      <a:cubicBezTo>
                        <a:pt x="13526" y="19398"/>
                        <a:pt x="11289" y="16788"/>
                        <a:pt x="9206" y="14075"/>
                      </a:cubicBezTo>
                      <a:cubicBezTo>
                        <a:pt x="8885" y="13650"/>
                        <a:pt x="8537" y="13239"/>
                        <a:pt x="8203" y="12828"/>
                      </a:cubicBezTo>
                      <a:cubicBezTo>
                        <a:pt x="6892" y="11079"/>
                        <a:pt x="5619" y="9318"/>
                        <a:pt x="4590" y="7376"/>
                      </a:cubicBezTo>
                      <a:cubicBezTo>
                        <a:pt x="3857" y="5962"/>
                        <a:pt x="3202" y="4509"/>
                        <a:pt x="2469" y="3082"/>
                      </a:cubicBezTo>
                      <a:cubicBezTo>
                        <a:pt x="2147" y="2426"/>
                        <a:pt x="1762" y="1706"/>
                        <a:pt x="1492" y="1012"/>
                      </a:cubicBezTo>
                      <a:cubicBezTo>
                        <a:pt x="1363" y="716"/>
                        <a:pt x="1376" y="343"/>
                        <a:pt x="1196" y="86"/>
                      </a:cubicBezTo>
                      <a:cubicBezTo>
                        <a:pt x="1114" y="26"/>
                        <a:pt x="1031" y="0"/>
                        <a:pt x="9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452" name="Google Shape;1452;p21"/>
          <p:cNvGrpSpPr/>
          <p:nvPr/>
        </p:nvGrpSpPr>
        <p:grpSpPr>
          <a:xfrm>
            <a:off x="-250030" y="3933896"/>
            <a:ext cx="1631060" cy="1340192"/>
            <a:chOff x="-250030" y="3933896"/>
            <a:chExt cx="1631060" cy="1340192"/>
          </a:xfrm>
        </p:grpSpPr>
        <p:grpSp>
          <p:nvGrpSpPr>
            <p:cNvPr id="1453" name="Google Shape;1453;p21"/>
            <p:cNvGrpSpPr/>
            <p:nvPr/>
          </p:nvGrpSpPr>
          <p:grpSpPr>
            <a:xfrm rot="-379518">
              <a:off x="-184283" y="3981524"/>
              <a:ext cx="933412" cy="1244936"/>
              <a:chOff x="693750" y="3554324"/>
              <a:chExt cx="1098685" cy="1465540"/>
            </a:xfrm>
          </p:grpSpPr>
          <p:sp>
            <p:nvSpPr>
              <p:cNvPr id="1454" name="Google Shape;1454;p21"/>
              <p:cNvSpPr/>
              <p:nvPr/>
            </p:nvSpPr>
            <p:spPr>
              <a:xfrm>
                <a:off x="1098525" y="3554324"/>
                <a:ext cx="579222" cy="425154"/>
              </a:xfrm>
              <a:custGeom>
                <a:avLst/>
                <a:gdLst/>
                <a:ahLst/>
                <a:cxnLst/>
                <a:rect l="l" t="t" r="r" b="b"/>
                <a:pathLst>
                  <a:path w="14093" h="10345" extrusionOk="0">
                    <a:moveTo>
                      <a:pt x="9719" y="0"/>
                    </a:moveTo>
                    <a:cubicBezTo>
                      <a:pt x="9682" y="0"/>
                      <a:pt x="9644" y="3"/>
                      <a:pt x="9605" y="8"/>
                    </a:cubicBezTo>
                    <a:cubicBezTo>
                      <a:pt x="7882" y="136"/>
                      <a:pt x="7329" y="2425"/>
                      <a:pt x="6944" y="3813"/>
                    </a:cubicBezTo>
                    <a:cubicBezTo>
                      <a:pt x="6854" y="3209"/>
                      <a:pt x="6815" y="2373"/>
                      <a:pt x="6262" y="2001"/>
                    </a:cubicBezTo>
                    <a:cubicBezTo>
                      <a:pt x="6110" y="1907"/>
                      <a:pt x="5969" y="1866"/>
                      <a:pt x="5839" y="1866"/>
                    </a:cubicBezTo>
                    <a:cubicBezTo>
                      <a:pt x="5254" y="1866"/>
                      <a:pt x="4898" y="2692"/>
                      <a:pt x="4835" y="3261"/>
                    </a:cubicBezTo>
                    <a:cubicBezTo>
                      <a:pt x="4681" y="2643"/>
                      <a:pt x="4398" y="2026"/>
                      <a:pt x="3883" y="1615"/>
                    </a:cubicBezTo>
                    <a:cubicBezTo>
                      <a:pt x="3611" y="1447"/>
                      <a:pt x="3296" y="1356"/>
                      <a:pt x="2973" y="1356"/>
                    </a:cubicBezTo>
                    <a:cubicBezTo>
                      <a:pt x="2899" y="1356"/>
                      <a:pt x="2826" y="1361"/>
                      <a:pt x="2752" y="1371"/>
                    </a:cubicBezTo>
                    <a:cubicBezTo>
                      <a:pt x="2379" y="1448"/>
                      <a:pt x="2058" y="1679"/>
                      <a:pt x="1852" y="2001"/>
                    </a:cubicBezTo>
                    <a:cubicBezTo>
                      <a:pt x="1273" y="2939"/>
                      <a:pt x="1788" y="4726"/>
                      <a:pt x="2199" y="5678"/>
                    </a:cubicBezTo>
                    <a:cubicBezTo>
                      <a:pt x="1956" y="5353"/>
                      <a:pt x="1168" y="4769"/>
                      <a:pt x="617" y="4769"/>
                    </a:cubicBezTo>
                    <a:cubicBezTo>
                      <a:pt x="383" y="4769"/>
                      <a:pt x="192" y="4874"/>
                      <a:pt x="103" y="5151"/>
                    </a:cubicBezTo>
                    <a:cubicBezTo>
                      <a:pt x="1" y="5562"/>
                      <a:pt x="219" y="5961"/>
                      <a:pt x="412" y="6321"/>
                    </a:cubicBezTo>
                    <a:cubicBezTo>
                      <a:pt x="772" y="6989"/>
                      <a:pt x="1351" y="7516"/>
                      <a:pt x="1955" y="7979"/>
                    </a:cubicBezTo>
                    <a:cubicBezTo>
                      <a:pt x="2431" y="8326"/>
                      <a:pt x="2932" y="8648"/>
                      <a:pt x="3459" y="8944"/>
                    </a:cubicBezTo>
                    <a:cubicBezTo>
                      <a:pt x="3986" y="9214"/>
                      <a:pt x="4526" y="9445"/>
                      <a:pt x="5092" y="9651"/>
                    </a:cubicBezTo>
                    <a:cubicBezTo>
                      <a:pt x="5786" y="9946"/>
                      <a:pt x="6519" y="10165"/>
                      <a:pt x="7252" y="10306"/>
                    </a:cubicBezTo>
                    <a:cubicBezTo>
                      <a:pt x="7521" y="10332"/>
                      <a:pt x="7790" y="10345"/>
                      <a:pt x="8058" y="10345"/>
                    </a:cubicBezTo>
                    <a:cubicBezTo>
                      <a:pt x="9136" y="10345"/>
                      <a:pt x="10201" y="10137"/>
                      <a:pt x="11199" y="9715"/>
                    </a:cubicBezTo>
                    <a:cubicBezTo>
                      <a:pt x="11894" y="9381"/>
                      <a:pt x="12575" y="9008"/>
                      <a:pt x="13128" y="8455"/>
                    </a:cubicBezTo>
                    <a:cubicBezTo>
                      <a:pt x="13475" y="8082"/>
                      <a:pt x="14092" y="7336"/>
                      <a:pt x="13732" y="6835"/>
                    </a:cubicBezTo>
                    <a:cubicBezTo>
                      <a:pt x="13496" y="6577"/>
                      <a:pt x="13165" y="6489"/>
                      <a:pt x="12823" y="6489"/>
                    </a:cubicBezTo>
                    <a:cubicBezTo>
                      <a:pt x="12534" y="6489"/>
                      <a:pt x="12237" y="6553"/>
                      <a:pt x="11984" y="6629"/>
                    </a:cubicBezTo>
                    <a:cubicBezTo>
                      <a:pt x="12408" y="6256"/>
                      <a:pt x="12755" y="5806"/>
                      <a:pt x="13051" y="5318"/>
                    </a:cubicBezTo>
                    <a:cubicBezTo>
                      <a:pt x="13244" y="4945"/>
                      <a:pt x="13552" y="4572"/>
                      <a:pt x="13514" y="4135"/>
                    </a:cubicBezTo>
                    <a:cubicBezTo>
                      <a:pt x="13475" y="3749"/>
                      <a:pt x="13231" y="3428"/>
                      <a:pt x="12871" y="3286"/>
                    </a:cubicBezTo>
                    <a:cubicBezTo>
                      <a:pt x="12736" y="3236"/>
                      <a:pt x="12591" y="3213"/>
                      <a:pt x="12440" y="3213"/>
                    </a:cubicBezTo>
                    <a:cubicBezTo>
                      <a:pt x="11592" y="3213"/>
                      <a:pt x="10548" y="3930"/>
                      <a:pt x="10068" y="4508"/>
                    </a:cubicBezTo>
                    <a:cubicBezTo>
                      <a:pt x="10402" y="3402"/>
                      <a:pt x="11032" y="2193"/>
                      <a:pt x="10749" y="1023"/>
                    </a:cubicBezTo>
                    <a:cubicBezTo>
                      <a:pt x="10617" y="518"/>
                      <a:pt x="10270" y="0"/>
                      <a:pt x="9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1"/>
              <p:cNvSpPr/>
              <p:nvPr/>
            </p:nvSpPr>
            <p:spPr>
              <a:xfrm>
                <a:off x="768795" y="3853885"/>
                <a:ext cx="1003004" cy="954695"/>
              </a:xfrm>
              <a:custGeom>
                <a:avLst/>
                <a:gdLst/>
                <a:ahLst/>
                <a:cxnLst/>
                <a:rect l="l" t="t" r="r" b="b"/>
                <a:pathLst>
                  <a:path w="24404" h="23230" extrusionOk="0">
                    <a:moveTo>
                      <a:pt x="13219" y="0"/>
                    </a:moveTo>
                    <a:cubicBezTo>
                      <a:pt x="11762" y="0"/>
                      <a:pt x="10312" y="278"/>
                      <a:pt x="8988" y="883"/>
                    </a:cubicBezTo>
                    <a:cubicBezTo>
                      <a:pt x="7484" y="1565"/>
                      <a:pt x="6223" y="2683"/>
                      <a:pt x="5156" y="3917"/>
                    </a:cubicBezTo>
                    <a:cubicBezTo>
                      <a:pt x="3999" y="5255"/>
                      <a:pt x="3202" y="6849"/>
                      <a:pt x="2546" y="8482"/>
                    </a:cubicBezTo>
                    <a:cubicBezTo>
                      <a:pt x="1222" y="11735"/>
                      <a:pt x="361" y="15168"/>
                      <a:pt x="13" y="18665"/>
                    </a:cubicBezTo>
                    <a:cubicBezTo>
                      <a:pt x="1" y="18716"/>
                      <a:pt x="1" y="18768"/>
                      <a:pt x="1" y="18832"/>
                    </a:cubicBezTo>
                    <a:cubicBezTo>
                      <a:pt x="1" y="18871"/>
                      <a:pt x="1" y="18909"/>
                      <a:pt x="13" y="18948"/>
                    </a:cubicBezTo>
                    <a:cubicBezTo>
                      <a:pt x="26" y="18986"/>
                      <a:pt x="65" y="19025"/>
                      <a:pt x="103" y="19025"/>
                    </a:cubicBezTo>
                    <a:cubicBezTo>
                      <a:pt x="129" y="19025"/>
                      <a:pt x="155" y="19025"/>
                      <a:pt x="181" y="19012"/>
                    </a:cubicBezTo>
                    <a:cubicBezTo>
                      <a:pt x="361" y="19243"/>
                      <a:pt x="695" y="19321"/>
                      <a:pt x="939" y="19462"/>
                    </a:cubicBezTo>
                    <a:cubicBezTo>
                      <a:pt x="1942" y="20092"/>
                      <a:pt x="3138" y="20182"/>
                      <a:pt x="4243" y="20503"/>
                    </a:cubicBezTo>
                    <a:cubicBezTo>
                      <a:pt x="5658" y="20851"/>
                      <a:pt x="7046" y="21365"/>
                      <a:pt x="8474" y="21635"/>
                    </a:cubicBezTo>
                    <a:cubicBezTo>
                      <a:pt x="9206" y="21802"/>
                      <a:pt x="9939" y="21931"/>
                      <a:pt x="10685" y="22072"/>
                    </a:cubicBezTo>
                    <a:cubicBezTo>
                      <a:pt x="11804" y="22368"/>
                      <a:pt x="12948" y="22599"/>
                      <a:pt x="14092" y="22818"/>
                    </a:cubicBezTo>
                    <a:cubicBezTo>
                      <a:pt x="14838" y="22946"/>
                      <a:pt x="15584" y="23049"/>
                      <a:pt x="16342" y="23114"/>
                    </a:cubicBezTo>
                    <a:cubicBezTo>
                      <a:pt x="16857" y="23139"/>
                      <a:pt x="17384" y="23152"/>
                      <a:pt x="17898" y="23178"/>
                    </a:cubicBezTo>
                    <a:cubicBezTo>
                      <a:pt x="18355" y="23213"/>
                      <a:pt x="18812" y="23221"/>
                      <a:pt x="19269" y="23221"/>
                    </a:cubicBezTo>
                    <a:cubicBezTo>
                      <a:pt x="19692" y="23221"/>
                      <a:pt x="20115" y="23214"/>
                      <a:pt x="20538" y="23214"/>
                    </a:cubicBezTo>
                    <a:cubicBezTo>
                      <a:pt x="20661" y="23214"/>
                      <a:pt x="20784" y="23215"/>
                      <a:pt x="20907" y="23216"/>
                    </a:cubicBezTo>
                    <a:cubicBezTo>
                      <a:pt x="21652" y="23204"/>
                      <a:pt x="22398" y="23229"/>
                      <a:pt x="23131" y="23178"/>
                    </a:cubicBezTo>
                    <a:cubicBezTo>
                      <a:pt x="23555" y="23139"/>
                      <a:pt x="23607" y="23011"/>
                      <a:pt x="23594" y="22676"/>
                    </a:cubicBezTo>
                    <a:cubicBezTo>
                      <a:pt x="23568" y="21969"/>
                      <a:pt x="23800" y="21134"/>
                      <a:pt x="23915" y="20388"/>
                    </a:cubicBezTo>
                    <a:cubicBezTo>
                      <a:pt x="23928" y="20323"/>
                      <a:pt x="23941" y="20246"/>
                      <a:pt x="23941" y="20169"/>
                    </a:cubicBezTo>
                    <a:cubicBezTo>
                      <a:pt x="24057" y="19256"/>
                      <a:pt x="24172" y="18356"/>
                      <a:pt x="24250" y="17443"/>
                    </a:cubicBezTo>
                    <a:cubicBezTo>
                      <a:pt x="24404" y="15746"/>
                      <a:pt x="24340" y="14075"/>
                      <a:pt x="24250" y="12378"/>
                    </a:cubicBezTo>
                    <a:cubicBezTo>
                      <a:pt x="24185" y="11182"/>
                      <a:pt x="24160" y="9999"/>
                      <a:pt x="23980" y="8816"/>
                    </a:cubicBezTo>
                    <a:cubicBezTo>
                      <a:pt x="23864" y="8070"/>
                      <a:pt x="23684" y="7350"/>
                      <a:pt x="23427" y="6656"/>
                    </a:cubicBezTo>
                    <a:cubicBezTo>
                      <a:pt x="22424" y="3982"/>
                      <a:pt x="20315" y="1860"/>
                      <a:pt x="17654" y="845"/>
                    </a:cubicBezTo>
                    <a:cubicBezTo>
                      <a:pt x="16258" y="301"/>
                      <a:pt x="14735" y="0"/>
                      <a:pt x="132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21"/>
              <p:cNvSpPr/>
              <p:nvPr/>
            </p:nvSpPr>
            <p:spPr>
              <a:xfrm>
                <a:off x="693750" y="4615383"/>
                <a:ext cx="1098685" cy="404482"/>
              </a:xfrm>
              <a:custGeom>
                <a:avLst/>
                <a:gdLst/>
                <a:ahLst/>
                <a:cxnLst/>
                <a:rect l="l" t="t" r="r" b="b"/>
                <a:pathLst>
                  <a:path w="26732" h="9842" extrusionOk="0">
                    <a:moveTo>
                      <a:pt x="1254" y="1"/>
                    </a:moveTo>
                    <a:cubicBezTo>
                      <a:pt x="1222" y="1"/>
                      <a:pt x="1190" y="7"/>
                      <a:pt x="1158" y="20"/>
                    </a:cubicBezTo>
                    <a:cubicBezTo>
                      <a:pt x="939" y="97"/>
                      <a:pt x="837" y="342"/>
                      <a:pt x="772" y="547"/>
                    </a:cubicBezTo>
                    <a:cubicBezTo>
                      <a:pt x="682" y="779"/>
                      <a:pt x="579" y="1010"/>
                      <a:pt x="489" y="1254"/>
                    </a:cubicBezTo>
                    <a:cubicBezTo>
                      <a:pt x="284" y="1923"/>
                      <a:pt x="155" y="2617"/>
                      <a:pt x="104" y="3312"/>
                    </a:cubicBezTo>
                    <a:cubicBezTo>
                      <a:pt x="39" y="3762"/>
                      <a:pt x="14" y="4212"/>
                      <a:pt x="14" y="4662"/>
                    </a:cubicBezTo>
                    <a:cubicBezTo>
                      <a:pt x="14" y="4675"/>
                      <a:pt x="14" y="4687"/>
                      <a:pt x="14" y="4700"/>
                    </a:cubicBezTo>
                    <a:cubicBezTo>
                      <a:pt x="1" y="4752"/>
                      <a:pt x="1" y="4816"/>
                      <a:pt x="14" y="4880"/>
                    </a:cubicBezTo>
                    <a:cubicBezTo>
                      <a:pt x="1" y="5883"/>
                      <a:pt x="1081" y="6243"/>
                      <a:pt x="1878" y="6500"/>
                    </a:cubicBezTo>
                    <a:cubicBezTo>
                      <a:pt x="2585" y="6693"/>
                      <a:pt x="3267" y="6937"/>
                      <a:pt x="3974" y="7105"/>
                    </a:cubicBezTo>
                    <a:cubicBezTo>
                      <a:pt x="5054" y="7362"/>
                      <a:pt x="6108" y="7657"/>
                      <a:pt x="7201" y="7850"/>
                    </a:cubicBezTo>
                    <a:cubicBezTo>
                      <a:pt x="8474" y="8133"/>
                      <a:pt x="9760" y="8429"/>
                      <a:pt x="11058" y="8635"/>
                    </a:cubicBezTo>
                    <a:cubicBezTo>
                      <a:pt x="11187" y="8660"/>
                      <a:pt x="11315" y="8673"/>
                      <a:pt x="11431" y="8699"/>
                    </a:cubicBezTo>
                    <a:cubicBezTo>
                      <a:pt x="12562" y="8866"/>
                      <a:pt x="13694" y="9020"/>
                      <a:pt x="14825" y="9162"/>
                    </a:cubicBezTo>
                    <a:cubicBezTo>
                      <a:pt x="16330" y="9342"/>
                      <a:pt x="17821" y="9419"/>
                      <a:pt x="19325" y="9599"/>
                    </a:cubicBezTo>
                    <a:cubicBezTo>
                      <a:pt x="20352" y="9705"/>
                      <a:pt x="21379" y="9841"/>
                      <a:pt x="22411" y="9841"/>
                    </a:cubicBezTo>
                    <a:cubicBezTo>
                      <a:pt x="22749" y="9841"/>
                      <a:pt x="23088" y="9827"/>
                      <a:pt x="23427" y="9792"/>
                    </a:cubicBezTo>
                    <a:cubicBezTo>
                      <a:pt x="23954" y="9728"/>
                      <a:pt x="24507" y="9740"/>
                      <a:pt x="25021" y="9560"/>
                    </a:cubicBezTo>
                    <a:cubicBezTo>
                      <a:pt x="25947" y="9265"/>
                      <a:pt x="26127" y="8262"/>
                      <a:pt x="26256" y="7426"/>
                    </a:cubicBezTo>
                    <a:cubicBezTo>
                      <a:pt x="26320" y="7066"/>
                      <a:pt x="26410" y="6693"/>
                      <a:pt x="26474" y="6333"/>
                    </a:cubicBezTo>
                    <a:cubicBezTo>
                      <a:pt x="26551" y="5935"/>
                      <a:pt x="26577" y="5523"/>
                      <a:pt x="26616" y="5125"/>
                    </a:cubicBezTo>
                    <a:cubicBezTo>
                      <a:pt x="26667" y="4726"/>
                      <a:pt x="26731" y="3479"/>
                      <a:pt x="26204" y="3415"/>
                    </a:cubicBezTo>
                    <a:cubicBezTo>
                      <a:pt x="26204" y="3415"/>
                      <a:pt x="26191" y="3415"/>
                      <a:pt x="26191" y="3402"/>
                    </a:cubicBezTo>
                    <a:cubicBezTo>
                      <a:pt x="26178" y="3402"/>
                      <a:pt x="26166" y="3389"/>
                      <a:pt x="26140" y="3389"/>
                    </a:cubicBezTo>
                    <a:cubicBezTo>
                      <a:pt x="25960" y="3361"/>
                      <a:pt x="25778" y="3355"/>
                      <a:pt x="25595" y="3355"/>
                    </a:cubicBezTo>
                    <a:cubicBezTo>
                      <a:pt x="25457" y="3355"/>
                      <a:pt x="25319" y="3358"/>
                      <a:pt x="25181" y="3358"/>
                    </a:cubicBezTo>
                    <a:cubicBezTo>
                      <a:pt x="25081" y="3358"/>
                      <a:pt x="24980" y="3356"/>
                      <a:pt x="24880" y="3350"/>
                    </a:cubicBezTo>
                    <a:cubicBezTo>
                      <a:pt x="23748" y="3299"/>
                      <a:pt x="22604" y="3170"/>
                      <a:pt x="21473" y="3093"/>
                    </a:cubicBezTo>
                    <a:cubicBezTo>
                      <a:pt x="19428" y="2926"/>
                      <a:pt x="17384" y="2836"/>
                      <a:pt x="15340" y="2669"/>
                    </a:cubicBezTo>
                    <a:cubicBezTo>
                      <a:pt x="14208" y="2592"/>
                      <a:pt x="13077" y="2502"/>
                      <a:pt x="11945" y="2334"/>
                    </a:cubicBezTo>
                    <a:cubicBezTo>
                      <a:pt x="10621" y="2167"/>
                      <a:pt x="9310" y="1846"/>
                      <a:pt x="7998" y="1576"/>
                    </a:cubicBezTo>
                    <a:cubicBezTo>
                      <a:pt x="5941" y="1126"/>
                      <a:pt x="3884" y="714"/>
                      <a:pt x="1852" y="149"/>
                    </a:cubicBezTo>
                    <a:cubicBezTo>
                      <a:pt x="1685" y="110"/>
                      <a:pt x="1518" y="72"/>
                      <a:pt x="1351" y="20"/>
                    </a:cubicBezTo>
                    <a:cubicBezTo>
                      <a:pt x="1319" y="7"/>
                      <a:pt x="1287" y="1"/>
                      <a:pt x="12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21"/>
              <p:cNvSpPr/>
              <p:nvPr/>
            </p:nvSpPr>
            <p:spPr>
              <a:xfrm>
                <a:off x="1168803" y="3660438"/>
                <a:ext cx="430975" cy="240009"/>
              </a:xfrm>
              <a:custGeom>
                <a:avLst/>
                <a:gdLst/>
                <a:ahLst/>
                <a:cxnLst/>
                <a:rect l="l" t="t" r="r" b="b"/>
                <a:pathLst>
                  <a:path w="10486" h="5840" extrusionOk="0">
                    <a:moveTo>
                      <a:pt x="7268" y="1"/>
                    </a:moveTo>
                    <a:cubicBezTo>
                      <a:pt x="6832" y="1"/>
                      <a:pt x="6257" y="971"/>
                      <a:pt x="6082" y="1244"/>
                    </a:cubicBezTo>
                    <a:cubicBezTo>
                      <a:pt x="5735" y="1861"/>
                      <a:pt x="5452" y="2504"/>
                      <a:pt x="5246" y="3186"/>
                    </a:cubicBezTo>
                    <a:cubicBezTo>
                      <a:pt x="5169" y="2800"/>
                      <a:pt x="5131" y="2389"/>
                      <a:pt x="4925" y="2029"/>
                    </a:cubicBezTo>
                    <a:cubicBezTo>
                      <a:pt x="4833" y="1896"/>
                      <a:pt x="4741" y="1843"/>
                      <a:pt x="4654" y="1843"/>
                    </a:cubicBezTo>
                    <a:cubicBezTo>
                      <a:pt x="4379" y="1843"/>
                      <a:pt x="4151" y="2385"/>
                      <a:pt x="4102" y="2659"/>
                    </a:cubicBezTo>
                    <a:cubicBezTo>
                      <a:pt x="3955" y="2216"/>
                      <a:pt x="3757" y="2039"/>
                      <a:pt x="3556" y="2039"/>
                    </a:cubicBezTo>
                    <a:cubicBezTo>
                      <a:pt x="3265" y="2039"/>
                      <a:pt x="2965" y="2407"/>
                      <a:pt x="2791" y="2877"/>
                    </a:cubicBezTo>
                    <a:cubicBezTo>
                      <a:pt x="2585" y="2389"/>
                      <a:pt x="1981" y="1000"/>
                      <a:pt x="1492" y="871"/>
                    </a:cubicBezTo>
                    <a:cubicBezTo>
                      <a:pt x="1476" y="870"/>
                      <a:pt x="1460" y="869"/>
                      <a:pt x="1444" y="869"/>
                    </a:cubicBezTo>
                    <a:cubicBezTo>
                      <a:pt x="629" y="869"/>
                      <a:pt x="916" y="3157"/>
                      <a:pt x="1029" y="3661"/>
                    </a:cubicBezTo>
                    <a:cubicBezTo>
                      <a:pt x="862" y="3591"/>
                      <a:pt x="670" y="3520"/>
                      <a:pt x="479" y="3520"/>
                    </a:cubicBezTo>
                    <a:cubicBezTo>
                      <a:pt x="391" y="3520"/>
                      <a:pt x="304" y="3535"/>
                      <a:pt x="219" y="3571"/>
                    </a:cubicBezTo>
                    <a:cubicBezTo>
                      <a:pt x="1" y="3674"/>
                      <a:pt x="91" y="3957"/>
                      <a:pt x="219" y="4099"/>
                    </a:cubicBezTo>
                    <a:cubicBezTo>
                      <a:pt x="322" y="4266"/>
                      <a:pt x="463" y="4407"/>
                      <a:pt x="631" y="4510"/>
                    </a:cubicBezTo>
                    <a:cubicBezTo>
                      <a:pt x="654" y="4526"/>
                      <a:pt x="688" y="4537"/>
                      <a:pt x="722" y="4537"/>
                    </a:cubicBezTo>
                    <a:cubicBezTo>
                      <a:pt x="744" y="4537"/>
                      <a:pt x="765" y="4533"/>
                      <a:pt x="785" y="4523"/>
                    </a:cubicBezTo>
                    <a:cubicBezTo>
                      <a:pt x="823" y="4497"/>
                      <a:pt x="811" y="4446"/>
                      <a:pt x="772" y="4433"/>
                    </a:cubicBezTo>
                    <a:cubicBezTo>
                      <a:pt x="763" y="4424"/>
                      <a:pt x="747" y="4415"/>
                      <a:pt x="735" y="4415"/>
                    </a:cubicBezTo>
                    <a:cubicBezTo>
                      <a:pt x="729" y="4415"/>
                      <a:pt x="724" y="4416"/>
                      <a:pt x="721" y="4420"/>
                    </a:cubicBezTo>
                    <a:cubicBezTo>
                      <a:pt x="606" y="4356"/>
                      <a:pt x="38" y="3726"/>
                      <a:pt x="388" y="3726"/>
                    </a:cubicBezTo>
                    <a:cubicBezTo>
                      <a:pt x="392" y="3726"/>
                      <a:pt x="395" y="3726"/>
                      <a:pt x="399" y="3726"/>
                    </a:cubicBezTo>
                    <a:cubicBezTo>
                      <a:pt x="643" y="3739"/>
                      <a:pt x="875" y="3803"/>
                      <a:pt x="1081" y="3919"/>
                    </a:cubicBezTo>
                    <a:cubicBezTo>
                      <a:pt x="1099" y="3937"/>
                      <a:pt x="1125" y="3949"/>
                      <a:pt x="1153" y="3949"/>
                    </a:cubicBezTo>
                    <a:cubicBezTo>
                      <a:pt x="1163" y="3949"/>
                      <a:pt x="1173" y="3948"/>
                      <a:pt x="1183" y="3944"/>
                    </a:cubicBezTo>
                    <a:cubicBezTo>
                      <a:pt x="1273" y="3931"/>
                      <a:pt x="1325" y="3816"/>
                      <a:pt x="1273" y="3739"/>
                    </a:cubicBezTo>
                    <a:cubicBezTo>
                      <a:pt x="1209" y="3481"/>
                      <a:pt x="1171" y="3224"/>
                      <a:pt x="1145" y="2967"/>
                    </a:cubicBezTo>
                    <a:cubicBezTo>
                      <a:pt x="1106" y="2569"/>
                      <a:pt x="1093" y="2157"/>
                      <a:pt x="1132" y="1746"/>
                    </a:cubicBezTo>
                    <a:cubicBezTo>
                      <a:pt x="1132" y="1514"/>
                      <a:pt x="1222" y="1283"/>
                      <a:pt x="1376" y="1103"/>
                    </a:cubicBezTo>
                    <a:cubicBezTo>
                      <a:pt x="1393" y="1094"/>
                      <a:pt x="1409" y="1090"/>
                      <a:pt x="1427" y="1090"/>
                    </a:cubicBezTo>
                    <a:cubicBezTo>
                      <a:pt x="1587" y="1090"/>
                      <a:pt x="1784" y="1436"/>
                      <a:pt x="1865" y="1540"/>
                    </a:cubicBezTo>
                    <a:cubicBezTo>
                      <a:pt x="2148" y="1977"/>
                      <a:pt x="2379" y="2440"/>
                      <a:pt x="2572" y="2929"/>
                    </a:cubicBezTo>
                    <a:cubicBezTo>
                      <a:pt x="2623" y="3044"/>
                      <a:pt x="2649" y="3173"/>
                      <a:pt x="2701" y="3289"/>
                    </a:cubicBezTo>
                    <a:cubicBezTo>
                      <a:pt x="2713" y="3340"/>
                      <a:pt x="2765" y="3366"/>
                      <a:pt x="2803" y="3366"/>
                    </a:cubicBezTo>
                    <a:cubicBezTo>
                      <a:pt x="2945" y="3366"/>
                      <a:pt x="2932" y="3186"/>
                      <a:pt x="2958" y="3096"/>
                    </a:cubicBezTo>
                    <a:cubicBezTo>
                      <a:pt x="3022" y="2800"/>
                      <a:pt x="3189" y="2530"/>
                      <a:pt x="3408" y="2324"/>
                    </a:cubicBezTo>
                    <a:cubicBezTo>
                      <a:pt x="3458" y="2281"/>
                      <a:pt x="3505" y="2262"/>
                      <a:pt x="3549" y="2262"/>
                    </a:cubicBezTo>
                    <a:cubicBezTo>
                      <a:pt x="3816" y="2262"/>
                      <a:pt x="3959" y="2972"/>
                      <a:pt x="4025" y="3160"/>
                    </a:cubicBezTo>
                    <a:cubicBezTo>
                      <a:pt x="4043" y="3215"/>
                      <a:pt x="4090" y="3241"/>
                      <a:pt x="4137" y="3241"/>
                    </a:cubicBezTo>
                    <a:cubicBezTo>
                      <a:pt x="4190" y="3241"/>
                      <a:pt x="4243" y="3208"/>
                      <a:pt x="4256" y="3147"/>
                    </a:cubicBezTo>
                    <a:cubicBezTo>
                      <a:pt x="4308" y="2813"/>
                      <a:pt x="4346" y="2466"/>
                      <a:pt x="4539" y="2183"/>
                    </a:cubicBezTo>
                    <a:cubicBezTo>
                      <a:pt x="4577" y="2118"/>
                      <a:pt x="4614" y="2089"/>
                      <a:pt x="4649" y="2089"/>
                    </a:cubicBezTo>
                    <a:cubicBezTo>
                      <a:pt x="4896" y="2089"/>
                      <a:pt x="5058" y="3528"/>
                      <a:pt x="5092" y="3674"/>
                    </a:cubicBezTo>
                    <a:cubicBezTo>
                      <a:pt x="5109" y="3724"/>
                      <a:pt x="5158" y="3758"/>
                      <a:pt x="5208" y="3758"/>
                    </a:cubicBezTo>
                    <a:cubicBezTo>
                      <a:pt x="5235" y="3758"/>
                      <a:pt x="5262" y="3748"/>
                      <a:pt x="5285" y="3726"/>
                    </a:cubicBezTo>
                    <a:cubicBezTo>
                      <a:pt x="5388" y="3597"/>
                      <a:pt x="5401" y="3404"/>
                      <a:pt x="5465" y="3250"/>
                    </a:cubicBezTo>
                    <a:cubicBezTo>
                      <a:pt x="5581" y="2890"/>
                      <a:pt x="5709" y="2530"/>
                      <a:pt x="5851" y="2183"/>
                    </a:cubicBezTo>
                    <a:cubicBezTo>
                      <a:pt x="6044" y="1746"/>
                      <a:pt x="6275" y="1321"/>
                      <a:pt x="6558" y="923"/>
                    </a:cubicBezTo>
                    <a:cubicBezTo>
                      <a:pt x="6725" y="666"/>
                      <a:pt x="6931" y="434"/>
                      <a:pt x="7175" y="254"/>
                    </a:cubicBezTo>
                    <a:cubicBezTo>
                      <a:pt x="7206" y="236"/>
                      <a:pt x="7234" y="228"/>
                      <a:pt x="7258" y="228"/>
                    </a:cubicBezTo>
                    <a:cubicBezTo>
                      <a:pt x="7495" y="228"/>
                      <a:pt x="7431" y="1004"/>
                      <a:pt x="7419" y="1167"/>
                    </a:cubicBezTo>
                    <a:cubicBezTo>
                      <a:pt x="7381" y="1553"/>
                      <a:pt x="7304" y="1939"/>
                      <a:pt x="7201" y="2311"/>
                    </a:cubicBezTo>
                    <a:cubicBezTo>
                      <a:pt x="7098" y="2723"/>
                      <a:pt x="6956" y="3121"/>
                      <a:pt x="6841" y="3533"/>
                    </a:cubicBezTo>
                    <a:cubicBezTo>
                      <a:pt x="6802" y="3661"/>
                      <a:pt x="6776" y="3777"/>
                      <a:pt x="6725" y="3906"/>
                    </a:cubicBezTo>
                    <a:cubicBezTo>
                      <a:pt x="6712" y="3957"/>
                      <a:pt x="6738" y="4009"/>
                      <a:pt x="6789" y="4034"/>
                    </a:cubicBezTo>
                    <a:cubicBezTo>
                      <a:pt x="6807" y="4041"/>
                      <a:pt x="6824" y="4044"/>
                      <a:pt x="6838" y="4044"/>
                    </a:cubicBezTo>
                    <a:cubicBezTo>
                      <a:pt x="6970" y="4044"/>
                      <a:pt x="6977" y="3805"/>
                      <a:pt x="7046" y="3713"/>
                    </a:cubicBezTo>
                    <a:cubicBezTo>
                      <a:pt x="7226" y="3404"/>
                      <a:pt x="7471" y="3083"/>
                      <a:pt x="7831" y="2980"/>
                    </a:cubicBezTo>
                    <a:cubicBezTo>
                      <a:pt x="7845" y="2977"/>
                      <a:pt x="7859" y="2975"/>
                      <a:pt x="7872" y="2975"/>
                    </a:cubicBezTo>
                    <a:cubicBezTo>
                      <a:pt x="8224" y="2975"/>
                      <a:pt x="7984" y="4119"/>
                      <a:pt x="7959" y="4330"/>
                    </a:cubicBezTo>
                    <a:cubicBezTo>
                      <a:pt x="7953" y="4417"/>
                      <a:pt x="8015" y="4462"/>
                      <a:pt x="8077" y="4462"/>
                    </a:cubicBezTo>
                    <a:cubicBezTo>
                      <a:pt x="8134" y="4462"/>
                      <a:pt x="8191" y="4423"/>
                      <a:pt x="8191" y="4343"/>
                    </a:cubicBezTo>
                    <a:cubicBezTo>
                      <a:pt x="8396" y="3803"/>
                      <a:pt x="8988" y="2890"/>
                      <a:pt x="9566" y="2710"/>
                    </a:cubicBezTo>
                    <a:lnTo>
                      <a:pt x="9566" y="2710"/>
                    </a:lnTo>
                    <a:cubicBezTo>
                      <a:pt x="9811" y="2954"/>
                      <a:pt x="9451" y="4291"/>
                      <a:pt x="9271" y="4587"/>
                    </a:cubicBezTo>
                    <a:cubicBezTo>
                      <a:pt x="9194" y="4754"/>
                      <a:pt x="8988" y="4844"/>
                      <a:pt x="8962" y="5037"/>
                    </a:cubicBezTo>
                    <a:cubicBezTo>
                      <a:pt x="8951" y="5104"/>
                      <a:pt x="9007" y="5171"/>
                      <a:pt x="9073" y="5171"/>
                    </a:cubicBezTo>
                    <a:cubicBezTo>
                      <a:pt x="9083" y="5171"/>
                      <a:pt x="9093" y="5169"/>
                      <a:pt x="9104" y="5166"/>
                    </a:cubicBezTo>
                    <a:cubicBezTo>
                      <a:pt x="9232" y="5127"/>
                      <a:pt x="9284" y="4960"/>
                      <a:pt x="9361" y="4857"/>
                    </a:cubicBezTo>
                    <a:cubicBezTo>
                      <a:pt x="9533" y="4734"/>
                      <a:pt x="9738" y="4655"/>
                      <a:pt x="9894" y="4655"/>
                    </a:cubicBezTo>
                    <a:cubicBezTo>
                      <a:pt x="10111" y="4655"/>
                      <a:pt x="10231" y="4808"/>
                      <a:pt x="10029" y="5204"/>
                    </a:cubicBezTo>
                    <a:cubicBezTo>
                      <a:pt x="9952" y="5359"/>
                      <a:pt x="9836" y="5487"/>
                      <a:pt x="9708" y="5590"/>
                    </a:cubicBezTo>
                    <a:cubicBezTo>
                      <a:pt x="9618" y="5629"/>
                      <a:pt x="9528" y="5680"/>
                      <a:pt x="9579" y="5783"/>
                    </a:cubicBezTo>
                    <a:cubicBezTo>
                      <a:pt x="9608" y="5823"/>
                      <a:pt x="9644" y="5839"/>
                      <a:pt x="9684" y="5839"/>
                    </a:cubicBezTo>
                    <a:cubicBezTo>
                      <a:pt x="9891" y="5839"/>
                      <a:pt x="10207" y="5385"/>
                      <a:pt x="10261" y="5256"/>
                    </a:cubicBezTo>
                    <a:cubicBezTo>
                      <a:pt x="10486" y="4775"/>
                      <a:pt x="10296" y="4424"/>
                      <a:pt x="9898" y="4424"/>
                    </a:cubicBezTo>
                    <a:cubicBezTo>
                      <a:pt x="9795" y="4424"/>
                      <a:pt x="9680" y="4447"/>
                      <a:pt x="9554" y="4497"/>
                    </a:cubicBezTo>
                    <a:cubicBezTo>
                      <a:pt x="9721" y="4111"/>
                      <a:pt x="10081" y="2864"/>
                      <a:pt x="9721" y="2556"/>
                    </a:cubicBezTo>
                    <a:cubicBezTo>
                      <a:pt x="9668" y="2516"/>
                      <a:pt x="9609" y="2498"/>
                      <a:pt x="9545" y="2498"/>
                    </a:cubicBezTo>
                    <a:cubicBezTo>
                      <a:pt x="9098" y="2498"/>
                      <a:pt x="8437" y="3382"/>
                      <a:pt x="8268" y="3674"/>
                    </a:cubicBezTo>
                    <a:cubicBezTo>
                      <a:pt x="8340" y="3082"/>
                      <a:pt x="8173" y="2749"/>
                      <a:pt x="7872" y="2749"/>
                    </a:cubicBezTo>
                    <a:cubicBezTo>
                      <a:pt x="7690" y="2749"/>
                      <a:pt x="7458" y="2872"/>
                      <a:pt x="7201" y="3134"/>
                    </a:cubicBezTo>
                    <a:cubicBezTo>
                      <a:pt x="7406" y="2440"/>
                      <a:pt x="7934" y="704"/>
                      <a:pt x="7484" y="100"/>
                    </a:cubicBezTo>
                    <a:cubicBezTo>
                      <a:pt x="7418" y="31"/>
                      <a:pt x="7345" y="1"/>
                      <a:pt x="7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1"/>
              <p:cNvSpPr/>
              <p:nvPr/>
            </p:nvSpPr>
            <p:spPr>
              <a:xfrm>
                <a:off x="964833" y="4646329"/>
                <a:ext cx="2178" cy="1603"/>
              </a:xfrm>
              <a:custGeom>
                <a:avLst/>
                <a:gdLst/>
                <a:ahLst/>
                <a:cxnLst/>
                <a:rect l="l" t="t" r="r" b="b"/>
                <a:pathLst>
                  <a:path w="53" h="39" extrusionOk="0">
                    <a:moveTo>
                      <a:pt x="26" y="0"/>
                    </a:moveTo>
                    <a:cubicBezTo>
                      <a:pt x="13" y="0"/>
                      <a:pt x="13" y="0"/>
                      <a:pt x="1" y="13"/>
                    </a:cubicBezTo>
                    <a:cubicBezTo>
                      <a:pt x="1" y="26"/>
                      <a:pt x="13" y="39"/>
                      <a:pt x="26" y="39"/>
                    </a:cubicBezTo>
                    <a:cubicBezTo>
                      <a:pt x="26" y="39"/>
                      <a:pt x="39" y="26"/>
                      <a:pt x="39" y="26"/>
                    </a:cubicBezTo>
                    <a:cubicBezTo>
                      <a:pt x="52" y="13"/>
                      <a:pt x="39" y="0"/>
                      <a:pt x="26" y="0"/>
                    </a:cubicBezTo>
                    <a:close/>
                  </a:path>
                </a:pathLst>
              </a:custGeom>
              <a:solidFill>
                <a:srgbClr val="FFD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1"/>
              <p:cNvSpPr/>
              <p:nvPr/>
            </p:nvSpPr>
            <p:spPr>
              <a:xfrm>
                <a:off x="734437" y="4680769"/>
                <a:ext cx="49731" cy="49522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205" extrusionOk="0">
                    <a:moveTo>
                      <a:pt x="128" y="0"/>
                    </a:moveTo>
                    <a:cubicBezTo>
                      <a:pt x="112" y="0"/>
                      <a:pt x="95" y="4"/>
                      <a:pt x="78" y="11"/>
                    </a:cubicBezTo>
                    <a:cubicBezTo>
                      <a:pt x="27" y="36"/>
                      <a:pt x="1" y="88"/>
                      <a:pt x="14" y="152"/>
                    </a:cubicBezTo>
                    <a:cubicBezTo>
                      <a:pt x="1" y="525"/>
                      <a:pt x="104" y="885"/>
                      <a:pt x="335" y="1181"/>
                    </a:cubicBezTo>
                    <a:cubicBezTo>
                      <a:pt x="359" y="1198"/>
                      <a:pt x="382" y="1205"/>
                      <a:pt x="404" y="1205"/>
                    </a:cubicBezTo>
                    <a:cubicBezTo>
                      <a:pt x="465" y="1205"/>
                      <a:pt x="519" y="1151"/>
                      <a:pt x="567" y="1104"/>
                    </a:cubicBezTo>
                    <a:cubicBezTo>
                      <a:pt x="721" y="936"/>
                      <a:pt x="862" y="769"/>
                      <a:pt x="1004" y="602"/>
                    </a:cubicBezTo>
                    <a:cubicBezTo>
                      <a:pt x="1094" y="512"/>
                      <a:pt x="1158" y="396"/>
                      <a:pt x="1209" y="268"/>
                    </a:cubicBezTo>
                    <a:cubicBezTo>
                      <a:pt x="1209" y="209"/>
                      <a:pt x="1156" y="150"/>
                      <a:pt x="1098" y="150"/>
                    </a:cubicBezTo>
                    <a:cubicBezTo>
                      <a:pt x="1092" y="150"/>
                      <a:pt x="1086" y="151"/>
                      <a:pt x="1081" y="152"/>
                    </a:cubicBezTo>
                    <a:cubicBezTo>
                      <a:pt x="1004" y="178"/>
                      <a:pt x="939" y="216"/>
                      <a:pt x="888" y="281"/>
                    </a:cubicBezTo>
                    <a:cubicBezTo>
                      <a:pt x="721" y="435"/>
                      <a:pt x="579" y="602"/>
                      <a:pt x="438" y="782"/>
                    </a:cubicBezTo>
                    <a:cubicBezTo>
                      <a:pt x="426" y="626"/>
                      <a:pt x="347" y="0"/>
                      <a:pt x="128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21"/>
              <p:cNvSpPr/>
              <p:nvPr/>
            </p:nvSpPr>
            <p:spPr>
              <a:xfrm>
                <a:off x="1691406" y="4927643"/>
                <a:ext cx="50183" cy="498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14" extrusionOk="0">
                    <a:moveTo>
                      <a:pt x="132" y="0"/>
                    </a:moveTo>
                    <a:cubicBezTo>
                      <a:pt x="119" y="0"/>
                      <a:pt x="105" y="3"/>
                      <a:pt x="90" y="8"/>
                    </a:cubicBezTo>
                    <a:cubicBezTo>
                      <a:pt x="39" y="47"/>
                      <a:pt x="0" y="98"/>
                      <a:pt x="13" y="162"/>
                    </a:cubicBezTo>
                    <a:cubicBezTo>
                      <a:pt x="0" y="535"/>
                      <a:pt x="116" y="895"/>
                      <a:pt x="335" y="1191"/>
                    </a:cubicBezTo>
                    <a:cubicBezTo>
                      <a:pt x="357" y="1207"/>
                      <a:pt x="379" y="1213"/>
                      <a:pt x="401" y="1213"/>
                    </a:cubicBezTo>
                    <a:cubicBezTo>
                      <a:pt x="467" y="1213"/>
                      <a:pt x="527" y="1153"/>
                      <a:pt x="566" y="1114"/>
                    </a:cubicBezTo>
                    <a:cubicBezTo>
                      <a:pt x="721" y="947"/>
                      <a:pt x="875" y="779"/>
                      <a:pt x="1016" y="612"/>
                    </a:cubicBezTo>
                    <a:cubicBezTo>
                      <a:pt x="1093" y="509"/>
                      <a:pt x="1171" y="407"/>
                      <a:pt x="1209" y="278"/>
                    </a:cubicBezTo>
                    <a:cubicBezTo>
                      <a:pt x="1221" y="219"/>
                      <a:pt x="1168" y="161"/>
                      <a:pt x="1100" y="161"/>
                    </a:cubicBezTo>
                    <a:cubicBezTo>
                      <a:pt x="1094" y="161"/>
                      <a:pt x="1087" y="161"/>
                      <a:pt x="1081" y="162"/>
                    </a:cubicBezTo>
                    <a:cubicBezTo>
                      <a:pt x="1016" y="188"/>
                      <a:pt x="939" y="227"/>
                      <a:pt x="888" y="291"/>
                    </a:cubicBezTo>
                    <a:cubicBezTo>
                      <a:pt x="733" y="445"/>
                      <a:pt x="579" y="612"/>
                      <a:pt x="438" y="792"/>
                    </a:cubicBezTo>
                    <a:cubicBezTo>
                      <a:pt x="426" y="635"/>
                      <a:pt x="345" y="0"/>
                      <a:pt x="13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21"/>
              <p:cNvSpPr/>
              <p:nvPr/>
            </p:nvSpPr>
            <p:spPr>
              <a:xfrm>
                <a:off x="830607" y="4794897"/>
                <a:ext cx="57663" cy="4824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4" extrusionOk="0">
                    <a:moveTo>
                      <a:pt x="247" y="1"/>
                    </a:moveTo>
                    <a:cubicBezTo>
                      <a:pt x="188" y="1"/>
                      <a:pt x="130" y="38"/>
                      <a:pt x="104" y="101"/>
                    </a:cubicBezTo>
                    <a:cubicBezTo>
                      <a:pt x="1" y="371"/>
                      <a:pt x="207" y="1014"/>
                      <a:pt x="451" y="1168"/>
                    </a:cubicBezTo>
                    <a:cubicBezTo>
                      <a:pt x="463" y="1172"/>
                      <a:pt x="475" y="1174"/>
                      <a:pt x="486" y="1174"/>
                    </a:cubicBezTo>
                    <a:cubicBezTo>
                      <a:pt x="548" y="1174"/>
                      <a:pt x="600" y="1121"/>
                      <a:pt x="644" y="1078"/>
                    </a:cubicBezTo>
                    <a:cubicBezTo>
                      <a:pt x="734" y="1001"/>
                      <a:pt x="811" y="924"/>
                      <a:pt x="888" y="834"/>
                    </a:cubicBezTo>
                    <a:cubicBezTo>
                      <a:pt x="1017" y="718"/>
                      <a:pt x="1402" y="255"/>
                      <a:pt x="1094" y="178"/>
                    </a:cubicBezTo>
                    <a:cubicBezTo>
                      <a:pt x="1042" y="178"/>
                      <a:pt x="991" y="204"/>
                      <a:pt x="952" y="242"/>
                    </a:cubicBezTo>
                    <a:cubicBezTo>
                      <a:pt x="785" y="397"/>
                      <a:pt x="644" y="564"/>
                      <a:pt x="502" y="731"/>
                    </a:cubicBezTo>
                    <a:cubicBezTo>
                      <a:pt x="502" y="499"/>
                      <a:pt x="502" y="217"/>
                      <a:pt x="322" y="24"/>
                    </a:cubicBezTo>
                    <a:cubicBezTo>
                      <a:pt x="299" y="8"/>
                      <a:pt x="273" y="1"/>
                      <a:pt x="247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1"/>
              <p:cNvSpPr/>
              <p:nvPr/>
            </p:nvSpPr>
            <p:spPr>
              <a:xfrm>
                <a:off x="1390733" y="4927930"/>
                <a:ext cx="57663" cy="48372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7" extrusionOk="0">
                    <a:moveTo>
                      <a:pt x="234" y="1"/>
                    </a:moveTo>
                    <a:cubicBezTo>
                      <a:pt x="176" y="1"/>
                      <a:pt x="120" y="32"/>
                      <a:pt x="104" y="91"/>
                    </a:cubicBezTo>
                    <a:cubicBezTo>
                      <a:pt x="1" y="374"/>
                      <a:pt x="194" y="1017"/>
                      <a:pt x="451" y="1171"/>
                    </a:cubicBezTo>
                    <a:cubicBezTo>
                      <a:pt x="463" y="1175"/>
                      <a:pt x="475" y="1177"/>
                      <a:pt x="486" y="1177"/>
                    </a:cubicBezTo>
                    <a:cubicBezTo>
                      <a:pt x="548" y="1177"/>
                      <a:pt x="600" y="1124"/>
                      <a:pt x="644" y="1081"/>
                    </a:cubicBezTo>
                    <a:cubicBezTo>
                      <a:pt x="734" y="1004"/>
                      <a:pt x="811" y="914"/>
                      <a:pt x="888" y="824"/>
                    </a:cubicBezTo>
                    <a:cubicBezTo>
                      <a:pt x="1004" y="721"/>
                      <a:pt x="1402" y="258"/>
                      <a:pt x="1094" y="181"/>
                    </a:cubicBezTo>
                    <a:cubicBezTo>
                      <a:pt x="1042" y="181"/>
                      <a:pt x="978" y="207"/>
                      <a:pt x="939" y="245"/>
                    </a:cubicBezTo>
                    <a:cubicBezTo>
                      <a:pt x="785" y="400"/>
                      <a:pt x="644" y="554"/>
                      <a:pt x="502" y="734"/>
                    </a:cubicBezTo>
                    <a:cubicBezTo>
                      <a:pt x="489" y="490"/>
                      <a:pt x="489" y="207"/>
                      <a:pt x="322" y="27"/>
                    </a:cubicBezTo>
                    <a:cubicBezTo>
                      <a:pt x="296" y="9"/>
                      <a:pt x="265" y="1"/>
                      <a:pt x="23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1"/>
              <p:cNvSpPr/>
              <p:nvPr/>
            </p:nvSpPr>
            <p:spPr>
              <a:xfrm>
                <a:off x="1573044" y="4763170"/>
                <a:ext cx="5762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75" extrusionOk="0">
                    <a:moveTo>
                      <a:pt x="244" y="1"/>
                    </a:moveTo>
                    <a:cubicBezTo>
                      <a:pt x="186" y="1"/>
                      <a:pt x="130" y="36"/>
                      <a:pt x="103" y="89"/>
                    </a:cubicBezTo>
                    <a:cubicBezTo>
                      <a:pt x="0" y="371"/>
                      <a:pt x="206" y="1014"/>
                      <a:pt x="450" y="1169"/>
                    </a:cubicBezTo>
                    <a:cubicBezTo>
                      <a:pt x="463" y="1173"/>
                      <a:pt x="474" y="1174"/>
                      <a:pt x="486" y="1174"/>
                    </a:cubicBezTo>
                    <a:cubicBezTo>
                      <a:pt x="547" y="1174"/>
                      <a:pt x="600" y="1122"/>
                      <a:pt x="643" y="1079"/>
                    </a:cubicBezTo>
                    <a:cubicBezTo>
                      <a:pt x="733" y="1001"/>
                      <a:pt x="810" y="911"/>
                      <a:pt x="900" y="834"/>
                    </a:cubicBezTo>
                    <a:cubicBezTo>
                      <a:pt x="1016" y="719"/>
                      <a:pt x="1402" y="256"/>
                      <a:pt x="1093" y="179"/>
                    </a:cubicBezTo>
                    <a:cubicBezTo>
                      <a:pt x="1042" y="179"/>
                      <a:pt x="990" y="204"/>
                      <a:pt x="952" y="243"/>
                    </a:cubicBezTo>
                    <a:cubicBezTo>
                      <a:pt x="798" y="397"/>
                      <a:pt x="643" y="564"/>
                      <a:pt x="515" y="731"/>
                    </a:cubicBezTo>
                    <a:cubicBezTo>
                      <a:pt x="502" y="487"/>
                      <a:pt x="502" y="204"/>
                      <a:pt x="322" y="24"/>
                    </a:cubicBezTo>
                    <a:cubicBezTo>
                      <a:pt x="298" y="8"/>
                      <a:pt x="271" y="1"/>
                      <a:pt x="24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21"/>
              <p:cNvSpPr/>
              <p:nvPr/>
            </p:nvSpPr>
            <p:spPr>
              <a:xfrm>
                <a:off x="964833" y="4856585"/>
                <a:ext cx="57129" cy="48413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178" extrusionOk="0">
                    <a:moveTo>
                      <a:pt x="225" y="1"/>
                    </a:moveTo>
                    <a:cubicBezTo>
                      <a:pt x="171" y="1"/>
                      <a:pt x="120" y="32"/>
                      <a:pt x="103" y="91"/>
                    </a:cubicBezTo>
                    <a:cubicBezTo>
                      <a:pt x="1" y="374"/>
                      <a:pt x="193" y="1017"/>
                      <a:pt x="451" y="1171"/>
                    </a:cubicBezTo>
                    <a:cubicBezTo>
                      <a:pt x="463" y="1175"/>
                      <a:pt x="475" y="1177"/>
                      <a:pt x="486" y="1177"/>
                    </a:cubicBezTo>
                    <a:cubicBezTo>
                      <a:pt x="548" y="1177"/>
                      <a:pt x="600" y="1125"/>
                      <a:pt x="643" y="1081"/>
                    </a:cubicBezTo>
                    <a:cubicBezTo>
                      <a:pt x="721" y="1004"/>
                      <a:pt x="811" y="914"/>
                      <a:pt x="888" y="824"/>
                    </a:cubicBezTo>
                    <a:cubicBezTo>
                      <a:pt x="1003" y="721"/>
                      <a:pt x="1389" y="258"/>
                      <a:pt x="1093" y="181"/>
                    </a:cubicBezTo>
                    <a:cubicBezTo>
                      <a:pt x="1029" y="181"/>
                      <a:pt x="978" y="207"/>
                      <a:pt x="939" y="246"/>
                    </a:cubicBezTo>
                    <a:cubicBezTo>
                      <a:pt x="785" y="400"/>
                      <a:pt x="631" y="554"/>
                      <a:pt x="502" y="734"/>
                    </a:cubicBezTo>
                    <a:cubicBezTo>
                      <a:pt x="489" y="490"/>
                      <a:pt x="489" y="207"/>
                      <a:pt x="309" y="27"/>
                    </a:cubicBezTo>
                    <a:cubicBezTo>
                      <a:pt x="283" y="9"/>
                      <a:pt x="253" y="1"/>
                      <a:pt x="225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21"/>
              <p:cNvSpPr/>
              <p:nvPr/>
            </p:nvSpPr>
            <p:spPr>
              <a:xfrm>
                <a:off x="985464" y="4742128"/>
                <a:ext cx="44429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91" extrusionOk="0">
                    <a:moveTo>
                      <a:pt x="260" y="0"/>
                    </a:moveTo>
                    <a:cubicBezTo>
                      <a:pt x="243" y="0"/>
                      <a:pt x="225" y="3"/>
                      <a:pt x="206" y="9"/>
                    </a:cubicBezTo>
                    <a:cubicBezTo>
                      <a:pt x="0" y="138"/>
                      <a:pt x="206" y="575"/>
                      <a:pt x="296" y="729"/>
                    </a:cubicBezTo>
                    <a:cubicBezTo>
                      <a:pt x="296" y="793"/>
                      <a:pt x="334" y="845"/>
                      <a:pt x="386" y="858"/>
                    </a:cubicBezTo>
                    <a:cubicBezTo>
                      <a:pt x="412" y="881"/>
                      <a:pt x="439" y="890"/>
                      <a:pt x="465" y="890"/>
                    </a:cubicBezTo>
                    <a:cubicBezTo>
                      <a:pt x="538" y="890"/>
                      <a:pt x="605" y="812"/>
                      <a:pt x="643" y="755"/>
                    </a:cubicBezTo>
                    <a:cubicBezTo>
                      <a:pt x="759" y="613"/>
                      <a:pt x="887" y="459"/>
                      <a:pt x="990" y="305"/>
                    </a:cubicBezTo>
                    <a:cubicBezTo>
                      <a:pt x="1080" y="228"/>
                      <a:pt x="1041" y="99"/>
                      <a:pt x="939" y="86"/>
                    </a:cubicBezTo>
                    <a:cubicBezTo>
                      <a:pt x="759" y="99"/>
                      <a:pt x="630" y="279"/>
                      <a:pt x="514" y="408"/>
                    </a:cubicBezTo>
                    <a:cubicBezTo>
                      <a:pt x="503" y="268"/>
                      <a:pt x="427" y="0"/>
                      <a:pt x="260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1"/>
              <p:cNvSpPr/>
              <p:nvPr/>
            </p:nvSpPr>
            <p:spPr>
              <a:xfrm>
                <a:off x="1291398" y="4838296"/>
                <a:ext cx="44429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91" extrusionOk="0">
                    <a:moveTo>
                      <a:pt x="262" y="0"/>
                    </a:moveTo>
                    <a:cubicBezTo>
                      <a:pt x="244" y="0"/>
                      <a:pt x="226" y="3"/>
                      <a:pt x="206" y="9"/>
                    </a:cubicBezTo>
                    <a:cubicBezTo>
                      <a:pt x="0" y="138"/>
                      <a:pt x="219" y="575"/>
                      <a:pt x="296" y="729"/>
                    </a:cubicBezTo>
                    <a:cubicBezTo>
                      <a:pt x="296" y="793"/>
                      <a:pt x="335" y="845"/>
                      <a:pt x="386" y="858"/>
                    </a:cubicBezTo>
                    <a:cubicBezTo>
                      <a:pt x="413" y="881"/>
                      <a:pt x="439" y="890"/>
                      <a:pt x="465" y="890"/>
                    </a:cubicBezTo>
                    <a:cubicBezTo>
                      <a:pt x="539" y="890"/>
                      <a:pt x="605" y="812"/>
                      <a:pt x="643" y="755"/>
                    </a:cubicBezTo>
                    <a:cubicBezTo>
                      <a:pt x="772" y="601"/>
                      <a:pt x="888" y="459"/>
                      <a:pt x="990" y="292"/>
                    </a:cubicBezTo>
                    <a:cubicBezTo>
                      <a:pt x="1080" y="228"/>
                      <a:pt x="1042" y="99"/>
                      <a:pt x="939" y="86"/>
                    </a:cubicBezTo>
                    <a:cubicBezTo>
                      <a:pt x="759" y="99"/>
                      <a:pt x="630" y="279"/>
                      <a:pt x="515" y="395"/>
                    </a:cubicBezTo>
                    <a:cubicBezTo>
                      <a:pt x="503" y="255"/>
                      <a:pt x="428" y="0"/>
                      <a:pt x="26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1"/>
              <p:cNvSpPr/>
              <p:nvPr/>
            </p:nvSpPr>
            <p:spPr>
              <a:xfrm>
                <a:off x="865499" y="4684262"/>
                <a:ext cx="47059" cy="42248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28" extrusionOk="0">
                    <a:moveTo>
                      <a:pt x="194" y="0"/>
                    </a:moveTo>
                    <a:cubicBezTo>
                      <a:pt x="137" y="0"/>
                      <a:pt x="84" y="36"/>
                      <a:pt x="65" y="93"/>
                    </a:cubicBezTo>
                    <a:cubicBezTo>
                      <a:pt x="0" y="427"/>
                      <a:pt x="103" y="774"/>
                      <a:pt x="348" y="1006"/>
                    </a:cubicBezTo>
                    <a:cubicBezTo>
                      <a:pt x="371" y="1021"/>
                      <a:pt x="394" y="1028"/>
                      <a:pt x="415" y="1028"/>
                    </a:cubicBezTo>
                    <a:cubicBezTo>
                      <a:pt x="499" y="1028"/>
                      <a:pt x="569" y="926"/>
                      <a:pt x="630" y="864"/>
                    </a:cubicBezTo>
                    <a:cubicBezTo>
                      <a:pt x="772" y="710"/>
                      <a:pt x="926" y="568"/>
                      <a:pt x="1055" y="401"/>
                    </a:cubicBezTo>
                    <a:cubicBezTo>
                      <a:pt x="1132" y="324"/>
                      <a:pt x="1145" y="183"/>
                      <a:pt x="1029" y="144"/>
                    </a:cubicBezTo>
                    <a:cubicBezTo>
                      <a:pt x="1012" y="142"/>
                      <a:pt x="996" y="140"/>
                      <a:pt x="980" y="140"/>
                    </a:cubicBezTo>
                    <a:cubicBezTo>
                      <a:pt x="760" y="140"/>
                      <a:pt x="595" y="373"/>
                      <a:pt x="463" y="517"/>
                    </a:cubicBezTo>
                    <a:cubicBezTo>
                      <a:pt x="450" y="440"/>
                      <a:pt x="438" y="376"/>
                      <a:pt x="412" y="311"/>
                    </a:cubicBezTo>
                    <a:cubicBezTo>
                      <a:pt x="386" y="196"/>
                      <a:pt x="360" y="67"/>
                      <a:pt x="258" y="16"/>
                    </a:cubicBezTo>
                    <a:cubicBezTo>
                      <a:pt x="237" y="5"/>
                      <a:pt x="215" y="0"/>
                      <a:pt x="194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21"/>
              <p:cNvSpPr/>
              <p:nvPr/>
            </p:nvSpPr>
            <p:spPr>
              <a:xfrm>
                <a:off x="1124951" y="4842776"/>
                <a:ext cx="47059" cy="42289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29" extrusionOk="0">
                    <a:moveTo>
                      <a:pt x="194" y="1"/>
                    </a:moveTo>
                    <a:cubicBezTo>
                      <a:pt x="137" y="1"/>
                      <a:pt x="84" y="37"/>
                      <a:pt x="65" y="93"/>
                    </a:cubicBezTo>
                    <a:cubicBezTo>
                      <a:pt x="0" y="427"/>
                      <a:pt x="103" y="774"/>
                      <a:pt x="348" y="1006"/>
                    </a:cubicBezTo>
                    <a:cubicBezTo>
                      <a:pt x="371" y="1022"/>
                      <a:pt x="394" y="1028"/>
                      <a:pt x="416" y="1028"/>
                    </a:cubicBezTo>
                    <a:cubicBezTo>
                      <a:pt x="500" y="1028"/>
                      <a:pt x="569" y="928"/>
                      <a:pt x="630" y="877"/>
                    </a:cubicBezTo>
                    <a:cubicBezTo>
                      <a:pt x="772" y="710"/>
                      <a:pt x="926" y="569"/>
                      <a:pt x="1055" y="402"/>
                    </a:cubicBezTo>
                    <a:cubicBezTo>
                      <a:pt x="1132" y="324"/>
                      <a:pt x="1145" y="183"/>
                      <a:pt x="1016" y="144"/>
                    </a:cubicBezTo>
                    <a:cubicBezTo>
                      <a:pt x="1005" y="143"/>
                      <a:pt x="993" y="143"/>
                      <a:pt x="982" y="143"/>
                    </a:cubicBezTo>
                    <a:cubicBezTo>
                      <a:pt x="767" y="143"/>
                      <a:pt x="598" y="371"/>
                      <a:pt x="463" y="517"/>
                    </a:cubicBezTo>
                    <a:cubicBezTo>
                      <a:pt x="450" y="453"/>
                      <a:pt x="438" y="376"/>
                      <a:pt x="412" y="312"/>
                    </a:cubicBezTo>
                    <a:cubicBezTo>
                      <a:pt x="386" y="196"/>
                      <a:pt x="360" y="67"/>
                      <a:pt x="258" y="16"/>
                    </a:cubicBezTo>
                    <a:cubicBezTo>
                      <a:pt x="237" y="6"/>
                      <a:pt x="215" y="1"/>
                      <a:pt x="19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21"/>
              <p:cNvSpPr/>
              <p:nvPr/>
            </p:nvSpPr>
            <p:spPr>
              <a:xfrm>
                <a:off x="1304098" y="4751663"/>
                <a:ext cx="47594" cy="42043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023" extrusionOk="0">
                    <a:moveTo>
                      <a:pt x="207" y="0"/>
                    </a:moveTo>
                    <a:cubicBezTo>
                      <a:pt x="145" y="0"/>
                      <a:pt x="85" y="35"/>
                      <a:pt x="64" y="86"/>
                    </a:cubicBezTo>
                    <a:cubicBezTo>
                      <a:pt x="0" y="420"/>
                      <a:pt x="103" y="767"/>
                      <a:pt x="347" y="999"/>
                    </a:cubicBezTo>
                    <a:cubicBezTo>
                      <a:pt x="372" y="1015"/>
                      <a:pt x="397" y="1022"/>
                      <a:pt x="420" y="1022"/>
                    </a:cubicBezTo>
                    <a:cubicBezTo>
                      <a:pt x="506" y="1022"/>
                      <a:pt x="580" y="930"/>
                      <a:pt x="630" y="870"/>
                    </a:cubicBezTo>
                    <a:cubicBezTo>
                      <a:pt x="771" y="716"/>
                      <a:pt x="939" y="574"/>
                      <a:pt x="1054" y="407"/>
                    </a:cubicBezTo>
                    <a:cubicBezTo>
                      <a:pt x="1144" y="317"/>
                      <a:pt x="1157" y="176"/>
                      <a:pt x="1029" y="137"/>
                    </a:cubicBezTo>
                    <a:cubicBezTo>
                      <a:pt x="1017" y="136"/>
                      <a:pt x="1006" y="135"/>
                      <a:pt x="995" y="135"/>
                    </a:cubicBezTo>
                    <a:cubicBezTo>
                      <a:pt x="768" y="135"/>
                      <a:pt x="598" y="376"/>
                      <a:pt x="463" y="523"/>
                    </a:cubicBezTo>
                    <a:cubicBezTo>
                      <a:pt x="450" y="446"/>
                      <a:pt x="437" y="369"/>
                      <a:pt x="411" y="304"/>
                    </a:cubicBezTo>
                    <a:cubicBezTo>
                      <a:pt x="386" y="201"/>
                      <a:pt x="360" y="73"/>
                      <a:pt x="257" y="9"/>
                    </a:cubicBezTo>
                    <a:cubicBezTo>
                      <a:pt x="241" y="3"/>
                      <a:pt x="224" y="0"/>
                      <a:pt x="207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1"/>
              <p:cNvSpPr/>
              <p:nvPr/>
            </p:nvSpPr>
            <p:spPr>
              <a:xfrm>
                <a:off x="1411857" y="4799870"/>
                <a:ext cx="49731" cy="56509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375" extrusionOk="0">
                    <a:moveTo>
                      <a:pt x="181" y="1"/>
                    </a:moveTo>
                    <a:cubicBezTo>
                      <a:pt x="54" y="1"/>
                      <a:pt x="1" y="170"/>
                      <a:pt x="1" y="276"/>
                    </a:cubicBezTo>
                    <a:cubicBezTo>
                      <a:pt x="14" y="494"/>
                      <a:pt x="142" y="1266"/>
                      <a:pt x="322" y="1368"/>
                    </a:cubicBezTo>
                    <a:cubicBezTo>
                      <a:pt x="337" y="1372"/>
                      <a:pt x="350" y="1374"/>
                      <a:pt x="363" y="1374"/>
                    </a:cubicBezTo>
                    <a:cubicBezTo>
                      <a:pt x="477" y="1374"/>
                      <a:pt x="535" y="1231"/>
                      <a:pt x="592" y="1150"/>
                    </a:cubicBezTo>
                    <a:cubicBezTo>
                      <a:pt x="747" y="918"/>
                      <a:pt x="940" y="713"/>
                      <a:pt x="1094" y="481"/>
                    </a:cubicBezTo>
                    <a:cubicBezTo>
                      <a:pt x="1145" y="404"/>
                      <a:pt x="1210" y="340"/>
                      <a:pt x="1210" y="250"/>
                    </a:cubicBezTo>
                    <a:cubicBezTo>
                      <a:pt x="1199" y="178"/>
                      <a:pt x="1148" y="139"/>
                      <a:pt x="1089" y="139"/>
                    </a:cubicBezTo>
                    <a:cubicBezTo>
                      <a:pt x="1074" y="139"/>
                      <a:pt x="1058" y="142"/>
                      <a:pt x="1042" y="147"/>
                    </a:cubicBezTo>
                    <a:cubicBezTo>
                      <a:pt x="760" y="327"/>
                      <a:pt x="567" y="648"/>
                      <a:pt x="374" y="931"/>
                    </a:cubicBezTo>
                    <a:cubicBezTo>
                      <a:pt x="400" y="661"/>
                      <a:pt x="374" y="404"/>
                      <a:pt x="310" y="147"/>
                    </a:cubicBezTo>
                    <a:cubicBezTo>
                      <a:pt x="297" y="96"/>
                      <a:pt x="284" y="31"/>
                      <a:pt x="220" y="6"/>
                    </a:cubicBezTo>
                    <a:cubicBezTo>
                      <a:pt x="206" y="2"/>
                      <a:pt x="193" y="1"/>
                      <a:pt x="181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1"/>
              <p:cNvSpPr/>
              <p:nvPr/>
            </p:nvSpPr>
            <p:spPr>
              <a:xfrm>
                <a:off x="1288768" y="4911245"/>
                <a:ext cx="30167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734" h="891" extrusionOk="0">
                    <a:moveTo>
                      <a:pt x="100" y="1"/>
                    </a:moveTo>
                    <a:cubicBezTo>
                      <a:pt x="48" y="1"/>
                      <a:pt x="0" y="37"/>
                      <a:pt x="0" y="98"/>
                    </a:cubicBezTo>
                    <a:cubicBezTo>
                      <a:pt x="0" y="330"/>
                      <a:pt x="52" y="561"/>
                      <a:pt x="167" y="754"/>
                    </a:cubicBezTo>
                    <a:cubicBezTo>
                      <a:pt x="167" y="818"/>
                      <a:pt x="206" y="857"/>
                      <a:pt x="257" y="870"/>
                    </a:cubicBezTo>
                    <a:cubicBezTo>
                      <a:pt x="286" y="884"/>
                      <a:pt x="312" y="890"/>
                      <a:pt x="336" y="890"/>
                    </a:cubicBezTo>
                    <a:cubicBezTo>
                      <a:pt x="469" y="890"/>
                      <a:pt x="552" y="710"/>
                      <a:pt x="617" y="613"/>
                    </a:cubicBezTo>
                    <a:cubicBezTo>
                      <a:pt x="669" y="523"/>
                      <a:pt x="707" y="433"/>
                      <a:pt x="733" y="343"/>
                    </a:cubicBezTo>
                    <a:cubicBezTo>
                      <a:pt x="733" y="291"/>
                      <a:pt x="707" y="240"/>
                      <a:pt x="656" y="214"/>
                    </a:cubicBezTo>
                    <a:cubicBezTo>
                      <a:pt x="639" y="209"/>
                      <a:pt x="622" y="206"/>
                      <a:pt x="606" y="206"/>
                    </a:cubicBezTo>
                    <a:cubicBezTo>
                      <a:pt x="465" y="206"/>
                      <a:pt x="365" y="393"/>
                      <a:pt x="296" y="497"/>
                    </a:cubicBezTo>
                    <a:cubicBezTo>
                      <a:pt x="283" y="368"/>
                      <a:pt x="257" y="240"/>
                      <a:pt x="219" y="111"/>
                    </a:cubicBezTo>
                    <a:cubicBezTo>
                      <a:pt x="219" y="60"/>
                      <a:pt x="180" y="21"/>
                      <a:pt x="142" y="8"/>
                    </a:cubicBezTo>
                    <a:cubicBezTo>
                      <a:pt x="128" y="3"/>
                      <a:pt x="114" y="1"/>
                      <a:pt x="100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21"/>
              <p:cNvSpPr/>
              <p:nvPr/>
            </p:nvSpPr>
            <p:spPr>
              <a:xfrm>
                <a:off x="1147678" y="4750101"/>
                <a:ext cx="30661" cy="37111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03" extrusionOk="0">
                    <a:moveTo>
                      <a:pt x="113" y="0"/>
                    </a:moveTo>
                    <a:cubicBezTo>
                      <a:pt x="61" y="0"/>
                      <a:pt x="10" y="37"/>
                      <a:pt x="0" y="98"/>
                    </a:cubicBezTo>
                    <a:cubicBezTo>
                      <a:pt x="13" y="329"/>
                      <a:pt x="65" y="561"/>
                      <a:pt x="180" y="767"/>
                    </a:cubicBezTo>
                    <a:cubicBezTo>
                      <a:pt x="180" y="818"/>
                      <a:pt x="219" y="869"/>
                      <a:pt x="270" y="882"/>
                    </a:cubicBezTo>
                    <a:cubicBezTo>
                      <a:pt x="298" y="896"/>
                      <a:pt x="325" y="903"/>
                      <a:pt x="349" y="903"/>
                    </a:cubicBezTo>
                    <a:cubicBezTo>
                      <a:pt x="481" y="903"/>
                      <a:pt x="563" y="721"/>
                      <a:pt x="617" y="612"/>
                    </a:cubicBezTo>
                    <a:cubicBezTo>
                      <a:pt x="682" y="535"/>
                      <a:pt x="720" y="445"/>
                      <a:pt x="746" y="342"/>
                    </a:cubicBezTo>
                    <a:cubicBezTo>
                      <a:pt x="746" y="291"/>
                      <a:pt x="720" y="239"/>
                      <a:pt x="669" y="214"/>
                    </a:cubicBezTo>
                    <a:cubicBezTo>
                      <a:pt x="652" y="208"/>
                      <a:pt x="635" y="206"/>
                      <a:pt x="619" y="206"/>
                    </a:cubicBezTo>
                    <a:cubicBezTo>
                      <a:pt x="478" y="206"/>
                      <a:pt x="378" y="394"/>
                      <a:pt x="309" y="509"/>
                    </a:cubicBezTo>
                    <a:cubicBezTo>
                      <a:pt x="296" y="368"/>
                      <a:pt x="270" y="239"/>
                      <a:pt x="232" y="111"/>
                    </a:cubicBezTo>
                    <a:cubicBezTo>
                      <a:pt x="219" y="72"/>
                      <a:pt x="193" y="34"/>
                      <a:pt x="155" y="8"/>
                    </a:cubicBezTo>
                    <a:cubicBezTo>
                      <a:pt x="141" y="3"/>
                      <a:pt x="127" y="0"/>
                      <a:pt x="113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21"/>
              <p:cNvSpPr/>
              <p:nvPr/>
            </p:nvSpPr>
            <p:spPr>
              <a:xfrm>
                <a:off x="1552947" y="4899655"/>
                <a:ext cx="46032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820" extrusionOk="0">
                    <a:moveTo>
                      <a:pt x="312" y="1"/>
                    </a:moveTo>
                    <a:cubicBezTo>
                      <a:pt x="299" y="1"/>
                      <a:pt x="285" y="3"/>
                      <a:pt x="271" y="8"/>
                    </a:cubicBezTo>
                    <a:cubicBezTo>
                      <a:pt x="1" y="123"/>
                      <a:pt x="387" y="638"/>
                      <a:pt x="502" y="779"/>
                    </a:cubicBezTo>
                    <a:cubicBezTo>
                      <a:pt x="531" y="807"/>
                      <a:pt x="560" y="819"/>
                      <a:pt x="589" y="819"/>
                    </a:cubicBezTo>
                    <a:cubicBezTo>
                      <a:pt x="652" y="819"/>
                      <a:pt x="711" y="764"/>
                      <a:pt x="747" y="702"/>
                    </a:cubicBezTo>
                    <a:cubicBezTo>
                      <a:pt x="875" y="560"/>
                      <a:pt x="991" y="419"/>
                      <a:pt x="1094" y="252"/>
                    </a:cubicBezTo>
                    <a:cubicBezTo>
                      <a:pt x="1119" y="175"/>
                      <a:pt x="1068" y="85"/>
                      <a:pt x="978" y="72"/>
                    </a:cubicBezTo>
                    <a:cubicBezTo>
                      <a:pt x="888" y="72"/>
                      <a:pt x="811" y="162"/>
                      <a:pt x="759" y="226"/>
                    </a:cubicBezTo>
                    <a:cubicBezTo>
                      <a:pt x="695" y="303"/>
                      <a:pt x="631" y="380"/>
                      <a:pt x="579" y="458"/>
                    </a:cubicBezTo>
                    <a:cubicBezTo>
                      <a:pt x="592" y="329"/>
                      <a:pt x="541" y="188"/>
                      <a:pt x="451" y="85"/>
                    </a:cubicBezTo>
                    <a:cubicBezTo>
                      <a:pt x="419" y="43"/>
                      <a:pt x="371" y="1"/>
                      <a:pt x="312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21"/>
              <p:cNvSpPr/>
              <p:nvPr/>
            </p:nvSpPr>
            <p:spPr>
              <a:xfrm>
                <a:off x="1698804" y="4824077"/>
                <a:ext cx="51827" cy="44509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083" extrusionOk="0">
                    <a:moveTo>
                      <a:pt x="304" y="0"/>
                    </a:moveTo>
                    <a:cubicBezTo>
                      <a:pt x="289" y="0"/>
                      <a:pt x="274" y="3"/>
                      <a:pt x="258" y="8"/>
                    </a:cubicBezTo>
                    <a:cubicBezTo>
                      <a:pt x="0" y="149"/>
                      <a:pt x="296" y="869"/>
                      <a:pt x="451" y="1037"/>
                    </a:cubicBezTo>
                    <a:cubicBezTo>
                      <a:pt x="483" y="1069"/>
                      <a:pt x="514" y="1083"/>
                      <a:pt x="543" y="1083"/>
                    </a:cubicBezTo>
                    <a:cubicBezTo>
                      <a:pt x="638" y="1083"/>
                      <a:pt x="713" y="936"/>
                      <a:pt x="772" y="857"/>
                    </a:cubicBezTo>
                    <a:cubicBezTo>
                      <a:pt x="849" y="715"/>
                      <a:pt x="1261" y="329"/>
                      <a:pt x="1055" y="188"/>
                    </a:cubicBezTo>
                    <a:cubicBezTo>
                      <a:pt x="1036" y="180"/>
                      <a:pt x="1017" y="177"/>
                      <a:pt x="998" y="177"/>
                    </a:cubicBezTo>
                    <a:cubicBezTo>
                      <a:pt x="825" y="177"/>
                      <a:pt x="660" y="471"/>
                      <a:pt x="579" y="587"/>
                    </a:cubicBezTo>
                    <a:cubicBezTo>
                      <a:pt x="528" y="419"/>
                      <a:pt x="476" y="252"/>
                      <a:pt x="412" y="98"/>
                    </a:cubicBezTo>
                    <a:cubicBezTo>
                      <a:pt x="402" y="37"/>
                      <a:pt x="359" y="0"/>
                      <a:pt x="304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21"/>
              <p:cNvSpPr/>
              <p:nvPr/>
            </p:nvSpPr>
            <p:spPr>
              <a:xfrm>
                <a:off x="765631" y="4651858"/>
                <a:ext cx="67157" cy="228576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7222" extrusionOk="0">
                    <a:moveTo>
                      <a:pt x="1551" y="0"/>
                    </a:moveTo>
                    <a:cubicBezTo>
                      <a:pt x="1526" y="0"/>
                      <a:pt x="1500" y="10"/>
                      <a:pt x="1479" y="32"/>
                    </a:cubicBezTo>
                    <a:cubicBezTo>
                      <a:pt x="1440" y="147"/>
                      <a:pt x="1402" y="250"/>
                      <a:pt x="1376" y="366"/>
                    </a:cubicBezTo>
                    <a:cubicBezTo>
                      <a:pt x="1299" y="675"/>
                      <a:pt x="1222" y="996"/>
                      <a:pt x="1145" y="1317"/>
                    </a:cubicBezTo>
                    <a:cubicBezTo>
                      <a:pt x="823" y="2732"/>
                      <a:pt x="502" y="4159"/>
                      <a:pt x="296" y="5599"/>
                    </a:cubicBezTo>
                    <a:cubicBezTo>
                      <a:pt x="232" y="6010"/>
                      <a:pt x="168" y="6422"/>
                      <a:pt x="116" y="6833"/>
                    </a:cubicBezTo>
                    <a:cubicBezTo>
                      <a:pt x="116" y="6949"/>
                      <a:pt x="0" y="7168"/>
                      <a:pt x="168" y="7219"/>
                    </a:cubicBezTo>
                    <a:cubicBezTo>
                      <a:pt x="174" y="7220"/>
                      <a:pt x="181" y="7221"/>
                      <a:pt x="188" y="7221"/>
                    </a:cubicBezTo>
                    <a:cubicBezTo>
                      <a:pt x="245" y="7221"/>
                      <a:pt x="297" y="7175"/>
                      <a:pt x="309" y="7129"/>
                    </a:cubicBezTo>
                    <a:cubicBezTo>
                      <a:pt x="322" y="6962"/>
                      <a:pt x="348" y="6795"/>
                      <a:pt x="373" y="6640"/>
                    </a:cubicBezTo>
                    <a:cubicBezTo>
                      <a:pt x="463" y="5998"/>
                      <a:pt x="566" y="5368"/>
                      <a:pt x="656" y="4725"/>
                    </a:cubicBezTo>
                    <a:cubicBezTo>
                      <a:pt x="862" y="3606"/>
                      <a:pt x="1093" y="2475"/>
                      <a:pt x="1350" y="1356"/>
                    </a:cubicBezTo>
                    <a:cubicBezTo>
                      <a:pt x="1415" y="1035"/>
                      <a:pt x="1492" y="713"/>
                      <a:pt x="1582" y="392"/>
                    </a:cubicBezTo>
                    <a:cubicBezTo>
                      <a:pt x="1608" y="289"/>
                      <a:pt x="1633" y="173"/>
                      <a:pt x="1633" y="57"/>
                    </a:cubicBezTo>
                    <a:cubicBezTo>
                      <a:pt x="1618" y="20"/>
                      <a:pt x="1586" y="0"/>
                      <a:pt x="15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6" name="Google Shape;1476;p21"/>
              <p:cNvSpPr/>
              <p:nvPr/>
            </p:nvSpPr>
            <p:spPr>
              <a:xfrm>
                <a:off x="908282" y="4673601"/>
                <a:ext cx="62431" cy="241743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638" extrusionOk="0">
                    <a:moveTo>
                      <a:pt x="1479" y="0"/>
                    </a:moveTo>
                    <a:cubicBezTo>
                      <a:pt x="1454" y="0"/>
                      <a:pt x="1441" y="26"/>
                      <a:pt x="1441" y="39"/>
                    </a:cubicBezTo>
                    <a:cubicBezTo>
                      <a:pt x="1364" y="232"/>
                      <a:pt x="1299" y="438"/>
                      <a:pt x="1261" y="643"/>
                    </a:cubicBezTo>
                    <a:cubicBezTo>
                      <a:pt x="1184" y="952"/>
                      <a:pt x="1119" y="1260"/>
                      <a:pt x="1055" y="1569"/>
                    </a:cubicBezTo>
                    <a:cubicBezTo>
                      <a:pt x="927" y="2392"/>
                      <a:pt x="734" y="3215"/>
                      <a:pt x="592" y="4038"/>
                    </a:cubicBezTo>
                    <a:cubicBezTo>
                      <a:pt x="412" y="5028"/>
                      <a:pt x="194" y="6005"/>
                      <a:pt x="91" y="7021"/>
                    </a:cubicBezTo>
                    <a:cubicBezTo>
                      <a:pt x="65" y="7175"/>
                      <a:pt x="52" y="7342"/>
                      <a:pt x="14" y="7496"/>
                    </a:cubicBezTo>
                    <a:cubicBezTo>
                      <a:pt x="1" y="7561"/>
                      <a:pt x="39" y="7612"/>
                      <a:pt x="104" y="7638"/>
                    </a:cubicBezTo>
                    <a:cubicBezTo>
                      <a:pt x="168" y="7638"/>
                      <a:pt x="219" y="7599"/>
                      <a:pt x="232" y="7548"/>
                    </a:cubicBezTo>
                    <a:cubicBezTo>
                      <a:pt x="271" y="7381"/>
                      <a:pt x="297" y="7213"/>
                      <a:pt x="322" y="7046"/>
                    </a:cubicBezTo>
                    <a:cubicBezTo>
                      <a:pt x="361" y="6738"/>
                      <a:pt x="387" y="6403"/>
                      <a:pt x="425" y="6095"/>
                    </a:cubicBezTo>
                    <a:cubicBezTo>
                      <a:pt x="502" y="5709"/>
                      <a:pt x="579" y="5336"/>
                      <a:pt x="644" y="4963"/>
                    </a:cubicBezTo>
                    <a:cubicBezTo>
                      <a:pt x="862" y="3652"/>
                      <a:pt x="1132" y="2353"/>
                      <a:pt x="1338" y="1042"/>
                    </a:cubicBezTo>
                    <a:cubicBezTo>
                      <a:pt x="1402" y="708"/>
                      <a:pt x="1479" y="373"/>
                      <a:pt x="1518" y="26"/>
                    </a:cubicBezTo>
                    <a:cubicBezTo>
                      <a:pt x="1518" y="13"/>
                      <a:pt x="1492" y="0"/>
                      <a:pt x="1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21"/>
              <p:cNvSpPr/>
              <p:nvPr/>
            </p:nvSpPr>
            <p:spPr>
              <a:xfrm>
                <a:off x="1044646" y="4689235"/>
                <a:ext cx="66007" cy="262537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8295" extrusionOk="0">
                    <a:moveTo>
                      <a:pt x="1504" y="1"/>
                    </a:moveTo>
                    <a:cubicBezTo>
                      <a:pt x="1439" y="1"/>
                      <a:pt x="1367" y="40"/>
                      <a:pt x="1389" y="111"/>
                    </a:cubicBezTo>
                    <a:cubicBezTo>
                      <a:pt x="1273" y="1242"/>
                      <a:pt x="1003" y="2348"/>
                      <a:pt x="810" y="3479"/>
                    </a:cubicBezTo>
                    <a:cubicBezTo>
                      <a:pt x="540" y="5048"/>
                      <a:pt x="270" y="6617"/>
                      <a:pt x="0" y="8185"/>
                    </a:cubicBezTo>
                    <a:cubicBezTo>
                      <a:pt x="6" y="8259"/>
                      <a:pt x="60" y="8295"/>
                      <a:pt x="112" y="8295"/>
                    </a:cubicBezTo>
                    <a:cubicBezTo>
                      <a:pt x="169" y="8295"/>
                      <a:pt x="225" y="8253"/>
                      <a:pt x="219" y="8172"/>
                    </a:cubicBezTo>
                    <a:cubicBezTo>
                      <a:pt x="244" y="8031"/>
                      <a:pt x="283" y="7877"/>
                      <a:pt x="309" y="7735"/>
                    </a:cubicBezTo>
                    <a:cubicBezTo>
                      <a:pt x="424" y="7105"/>
                      <a:pt x="527" y="6462"/>
                      <a:pt x="643" y="5832"/>
                    </a:cubicBezTo>
                    <a:cubicBezTo>
                      <a:pt x="823" y="4765"/>
                      <a:pt x="1003" y="3711"/>
                      <a:pt x="1196" y="2644"/>
                    </a:cubicBezTo>
                    <a:cubicBezTo>
                      <a:pt x="1337" y="1795"/>
                      <a:pt x="1543" y="946"/>
                      <a:pt x="1594" y="85"/>
                    </a:cubicBezTo>
                    <a:cubicBezTo>
                      <a:pt x="1606" y="27"/>
                      <a:pt x="1558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21"/>
              <p:cNvSpPr/>
              <p:nvPr/>
            </p:nvSpPr>
            <p:spPr>
              <a:xfrm>
                <a:off x="1185201" y="4713773"/>
                <a:ext cx="68185" cy="25680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8114" extrusionOk="0">
                    <a:moveTo>
                      <a:pt x="1561" y="1"/>
                    </a:moveTo>
                    <a:cubicBezTo>
                      <a:pt x="1542" y="1"/>
                      <a:pt x="1522" y="7"/>
                      <a:pt x="1504" y="21"/>
                    </a:cubicBezTo>
                    <a:cubicBezTo>
                      <a:pt x="1389" y="150"/>
                      <a:pt x="1389" y="355"/>
                      <a:pt x="1350" y="510"/>
                    </a:cubicBezTo>
                    <a:cubicBezTo>
                      <a:pt x="1286" y="870"/>
                      <a:pt x="1247" y="1217"/>
                      <a:pt x="1196" y="1564"/>
                    </a:cubicBezTo>
                    <a:cubicBezTo>
                      <a:pt x="1080" y="2335"/>
                      <a:pt x="964" y="3107"/>
                      <a:pt x="862" y="3891"/>
                    </a:cubicBezTo>
                    <a:cubicBezTo>
                      <a:pt x="784" y="4444"/>
                      <a:pt x="643" y="4997"/>
                      <a:pt x="527" y="5550"/>
                    </a:cubicBezTo>
                    <a:cubicBezTo>
                      <a:pt x="412" y="6128"/>
                      <a:pt x="296" y="6694"/>
                      <a:pt x="180" y="7260"/>
                    </a:cubicBezTo>
                    <a:cubicBezTo>
                      <a:pt x="129" y="7491"/>
                      <a:pt x="90" y="7723"/>
                      <a:pt x="26" y="7928"/>
                    </a:cubicBezTo>
                    <a:cubicBezTo>
                      <a:pt x="0" y="7980"/>
                      <a:pt x="13" y="8057"/>
                      <a:pt x="52" y="8096"/>
                    </a:cubicBezTo>
                    <a:cubicBezTo>
                      <a:pt x="76" y="8108"/>
                      <a:pt x="98" y="8113"/>
                      <a:pt x="119" y="8113"/>
                    </a:cubicBezTo>
                    <a:cubicBezTo>
                      <a:pt x="225" y="8113"/>
                      <a:pt x="272" y="7961"/>
                      <a:pt x="283" y="7864"/>
                    </a:cubicBezTo>
                    <a:cubicBezTo>
                      <a:pt x="322" y="7697"/>
                      <a:pt x="360" y="7517"/>
                      <a:pt x="399" y="7350"/>
                    </a:cubicBezTo>
                    <a:cubicBezTo>
                      <a:pt x="514" y="6784"/>
                      <a:pt x="617" y="6205"/>
                      <a:pt x="733" y="5640"/>
                    </a:cubicBezTo>
                    <a:cubicBezTo>
                      <a:pt x="874" y="4971"/>
                      <a:pt x="1042" y="4303"/>
                      <a:pt x="1119" y="3621"/>
                    </a:cubicBezTo>
                    <a:cubicBezTo>
                      <a:pt x="1222" y="2863"/>
                      <a:pt x="1337" y="2117"/>
                      <a:pt x="1427" y="1358"/>
                    </a:cubicBezTo>
                    <a:cubicBezTo>
                      <a:pt x="1466" y="985"/>
                      <a:pt x="1530" y="612"/>
                      <a:pt x="1607" y="240"/>
                    </a:cubicBezTo>
                    <a:cubicBezTo>
                      <a:pt x="1607" y="201"/>
                      <a:pt x="1646" y="150"/>
                      <a:pt x="1659" y="111"/>
                    </a:cubicBezTo>
                    <a:cubicBezTo>
                      <a:pt x="1659" y="46"/>
                      <a:pt x="1611" y="1"/>
                      <a:pt x="1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21"/>
              <p:cNvSpPr/>
              <p:nvPr/>
            </p:nvSpPr>
            <p:spPr>
              <a:xfrm>
                <a:off x="1324935" y="4739702"/>
                <a:ext cx="74432" cy="247366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8513" extrusionOk="0">
                    <a:moveTo>
                      <a:pt x="1682" y="1"/>
                    </a:moveTo>
                    <a:cubicBezTo>
                      <a:pt x="1648" y="1"/>
                      <a:pt x="1615" y="20"/>
                      <a:pt x="1602" y="69"/>
                    </a:cubicBezTo>
                    <a:cubicBezTo>
                      <a:pt x="1370" y="776"/>
                      <a:pt x="1332" y="1509"/>
                      <a:pt x="1165" y="2229"/>
                    </a:cubicBezTo>
                    <a:cubicBezTo>
                      <a:pt x="997" y="3039"/>
                      <a:pt x="830" y="3836"/>
                      <a:pt x="663" y="4646"/>
                    </a:cubicBezTo>
                    <a:cubicBezTo>
                      <a:pt x="444" y="5894"/>
                      <a:pt x="226" y="7154"/>
                      <a:pt x="7" y="8388"/>
                    </a:cubicBezTo>
                    <a:cubicBezTo>
                      <a:pt x="0" y="8470"/>
                      <a:pt x="59" y="8512"/>
                      <a:pt x="118" y="8512"/>
                    </a:cubicBezTo>
                    <a:cubicBezTo>
                      <a:pt x="169" y="8512"/>
                      <a:pt x="220" y="8480"/>
                      <a:pt x="226" y="8414"/>
                    </a:cubicBezTo>
                    <a:cubicBezTo>
                      <a:pt x="329" y="7835"/>
                      <a:pt x="432" y="7256"/>
                      <a:pt x="534" y="6691"/>
                    </a:cubicBezTo>
                    <a:cubicBezTo>
                      <a:pt x="804" y="4839"/>
                      <a:pt x="1242" y="3026"/>
                      <a:pt x="1550" y="1188"/>
                    </a:cubicBezTo>
                    <a:lnTo>
                      <a:pt x="1550" y="1188"/>
                    </a:lnTo>
                    <a:lnTo>
                      <a:pt x="1537" y="1201"/>
                    </a:lnTo>
                    <a:cubicBezTo>
                      <a:pt x="1589" y="841"/>
                      <a:pt x="1653" y="493"/>
                      <a:pt x="1743" y="146"/>
                    </a:cubicBezTo>
                    <a:cubicBezTo>
                      <a:pt x="1810" y="71"/>
                      <a:pt x="1746" y="1"/>
                      <a:pt x="1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21"/>
              <p:cNvSpPr/>
              <p:nvPr/>
            </p:nvSpPr>
            <p:spPr>
              <a:xfrm>
                <a:off x="1461010" y="4755939"/>
                <a:ext cx="81173" cy="247353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9078" extrusionOk="0">
                    <a:moveTo>
                      <a:pt x="1807" y="0"/>
                    </a:moveTo>
                    <a:cubicBezTo>
                      <a:pt x="1776" y="0"/>
                      <a:pt x="1748" y="14"/>
                      <a:pt x="1736" y="49"/>
                    </a:cubicBezTo>
                    <a:cubicBezTo>
                      <a:pt x="1711" y="139"/>
                      <a:pt x="1698" y="242"/>
                      <a:pt x="1672" y="332"/>
                    </a:cubicBezTo>
                    <a:cubicBezTo>
                      <a:pt x="1608" y="615"/>
                      <a:pt x="1569" y="898"/>
                      <a:pt x="1518" y="1181"/>
                    </a:cubicBezTo>
                    <a:cubicBezTo>
                      <a:pt x="1376" y="1901"/>
                      <a:pt x="1248" y="2633"/>
                      <a:pt x="1119" y="3353"/>
                    </a:cubicBezTo>
                    <a:cubicBezTo>
                      <a:pt x="862" y="4755"/>
                      <a:pt x="605" y="6156"/>
                      <a:pt x="361" y="7558"/>
                    </a:cubicBezTo>
                    <a:cubicBezTo>
                      <a:pt x="296" y="7892"/>
                      <a:pt x="232" y="8226"/>
                      <a:pt x="168" y="8561"/>
                    </a:cubicBezTo>
                    <a:cubicBezTo>
                      <a:pt x="168" y="8689"/>
                      <a:pt x="1" y="9036"/>
                      <a:pt x="181" y="9075"/>
                    </a:cubicBezTo>
                    <a:cubicBezTo>
                      <a:pt x="189" y="9077"/>
                      <a:pt x="197" y="9077"/>
                      <a:pt x="205" y="9077"/>
                    </a:cubicBezTo>
                    <a:cubicBezTo>
                      <a:pt x="261" y="9077"/>
                      <a:pt x="311" y="9041"/>
                      <a:pt x="322" y="8985"/>
                    </a:cubicBezTo>
                    <a:cubicBezTo>
                      <a:pt x="335" y="8856"/>
                      <a:pt x="374" y="8728"/>
                      <a:pt x="399" y="8599"/>
                    </a:cubicBezTo>
                    <a:cubicBezTo>
                      <a:pt x="566" y="7674"/>
                      <a:pt x="734" y="6748"/>
                      <a:pt x="901" y="5822"/>
                    </a:cubicBezTo>
                    <a:cubicBezTo>
                      <a:pt x="1158" y="4395"/>
                      <a:pt x="1402" y="2968"/>
                      <a:pt x="1672" y="1541"/>
                    </a:cubicBezTo>
                    <a:cubicBezTo>
                      <a:pt x="1749" y="1078"/>
                      <a:pt x="1826" y="602"/>
                      <a:pt x="1929" y="139"/>
                    </a:cubicBezTo>
                    <a:cubicBezTo>
                      <a:pt x="1974" y="76"/>
                      <a:pt x="1881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21"/>
              <p:cNvSpPr/>
              <p:nvPr/>
            </p:nvSpPr>
            <p:spPr>
              <a:xfrm>
                <a:off x="1610566" y="4764168"/>
                <a:ext cx="73816" cy="2376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8721" extrusionOk="0">
                    <a:moveTo>
                      <a:pt x="1656" y="1"/>
                    </a:moveTo>
                    <a:cubicBezTo>
                      <a:pt x="1640" y="1"/>
                      <a:pt x="1623" y="6"/>
                      <a:pt x="1607" y="17"/>
                    </a:cubicBezTo>
                    <a:cubicBezTo>
                      <a:pt x="1543" y="68"/>
                      <a:pt x="1556" y="159"/>
                      <a:pt x="1530" y="223"/>
                    </a:cubicBezTo>
                    <a:cubicBezTo>
                      <a:pt x="1505" y="364"/>
                      <a:pt x="1479" y="506"/>
                      <a:pt x="1466" y="647"/>
                    </a:cubicBezTo>
                    <a:cubicBezTo>
                      <a:pt x="1415" y="1059"/>
                      <a:pt x="1363" y="1483"/>
                      <a:pt x="1286" y="1894"/>
                    </a:cubicBezTo>
                    <a:cubicBezTo>
                      <a:pt x="1003" y="3321"/>
                      <a:pt x="656" y="4736"/>
                      <a:pt x="425" y="6176"/>
                    </a:cubicBezTo>
                    <a:cubicBezTo>
                      <a:pt x="309" y="6999"/>
                      <a:pt x="39" y="7796"/>
                      <a:pt x="0" y="8632"/>
                    </a:cubicBezTo>
                    <a:cubicBezTo>
                      <a:pt x="17" y="8693"/>
                      <a:pt x="67" y="8720"/>
                      <a:pt x="117" y="8720"/>
                    </a:cubicBezTo>
                    <a:cubicBezTo>
                      <a:pt x="182" y="8720"/>
                      <a:pt x="246" y="8673"/>
                      <a:pt x="232" y="8593"/>
                    </a:cubicBezTo>
                    <a:cubicBezTo>
                      <a:pt x="245" y="8387"/>
                      <a:pt x="270" y="8182"/>
                      <a:pt x="296" y="7989"/>
                    </a:cubicBezTo>
                    <a:cubicBezTo>
                      <a:pt x="412" y="7372"/>
                      <a:pt x="566" y="6754"/>
                      <a:pt x="656" y="6137"/>
                    </a:cubicBezTo>
                    <a:cubicBezTo>
                      <a:pt x="887" y="4671"/>
                      <a:pt x="1247" y="3231"/>
                      <a:pt x="1505" y="1766"/>
                    </a:cubicBezTo>
                    <a:cubicBezTo>
                      <a:pt x="1595" y="1239"/>
                      <a:pt x="1607" y="699"/>
                      <a:pt x="1710" y="171"/>
                    </a:cubicBezTo>
                    <a:cubicBezTo>
                      <a:pt x="1795" y="108"/>
                      <a:pt x="1732" y="1"/>
                      <a:pt x="1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21"/>
              <p:cNvSpPr/>
              <p:nvPr/>
            </p:nvSpPr>
            <p:spPr>
              <a:xfrm>
                <a:off x="982188" y="4013796"/>
                <a:ext cx="743506" cy="141869"/>
              </a:xfrm>
              <a:custGeom>
                <a:avLst/>
                <a:gdLst/>
                <a:ahLst/>
                <a:cxnLst/>
                <a:rect l="l" t="t" r="r" b="b"/>
                <a:pathLst>
                  <a:path w="21181" h="3452" extrusionOk="0">
                    <a:moveTo>
                      <a:pt x="153" y="0"/>
                    </a:moveTo>
                    <a:cubicBezTo>
                      <a:pt x="21" y="0"/>
                      <a:pt x="1" y="220"/>
                      <a:pt x="151" y="232"/>
                    </a:cubicBezTo>
                    <a:cubicBezTo>
                      <a:pt x="729" y="322"/>
                      <a:pt x="1295" y="425"/>
                      <a:pt x="1874" y="515"/>
                    </a:cubicBezTo>
                    <a:cubicBezTo>
                      <a:pt x="3481" y="772"/>
                      <a:pt x="5062" y="1145"/>
                      <a:pt x="6670" y="1402"/>
                    </a:cubicBezTo>
                    <a:cubicBezTo>
                      <a:pt x="8135" y="1646"/>
                      <a:pt x="9601" y="1826"/>
                      <a:pt x="11054" y="2084"/>
                    </a:cubicBezTo>
                    <a:cubicBezTo>
                      <a:pt x="13445" y="2456"/>
                      <a:pt x="15837" y="2791"/>
                      <a:pt x="18241" y="3074"/>
                    </a:cubicBezTo>
                    <a:cubicBezTo>
                      <a:pt x="19154" y="3189"/>
                      <a:pt x="20054" y="3344"/>
                      <a:pt x="20967" y="3447"/>
                    </a:cubicBezTo>
                    <a:cubicBezTo>
                      <a:pt x="20990" y="3447"/>
                      <a:pt x="21023" y="3452"/>
                      <a:pt x="21056" y="3452"/>
                    </a:cubicBezTo>
                    <a:cubicBezTo>
                      <a:pt x="21097" y="3452"/>
                      <a:pt x="21138" y="3444"/>
                      <a:pt x="21160" y="3408"/>
                    </a:cubicBezTo>
                    <a:cubicBezTo>
                      <a:pt x="21181" y="3356"/>
                      <a:pt x="21134" y="3295"/>
                      <a:pt x="21081" y="3295"/>
                    </a:cubicBezTo>
                    <a:cubicBezTo>
                      <a:pt x="21068" y="3295"/>
                      <a:pt x="21056" y="3298"/>
                      <a:pt x="21044" y="3305"/>
                    </a:cubicBezTo>
                    <a:cubicBezTo>
                      <a:pt x="20093" y="3189"/>
                      <a:pt x="19154" y="2996"/>
                      <a:pt x="18215" y="2881"/>
                    </a:cubicBezTo>
                    <a:cubicBezTo>
                      <a:pt x="16788" y="2714"/>
                      <a:pt x="15387" y="2495"/>
                      <a:pt x="13960" y="2315"/>
                    </a:cubicBezTo>
                    <a:cubicBezTo>
                      <a:pt x="11877" y="2006"/>
                      <a:pt x="9807" y="1646"/>
                      <a:pt x="7724" y="1351"/>
                    </a:cubicBezTo>
                    <a:cubicBezTo>
                      <a:pt x="6117" y="1119"/>
                      <a:pt x="4522" y="772"/>
                      <a:pt x="2928" y="476"/>
                    </a:cubicBezTo>
                    <a:cubicBezTo>
                      <a:pt x="2015" y="296"/>
                      <a:pt x="1089" y="155"/>
                      <a:pt x="164" y="1"/>
                    </a:cubicBezTo>
                    <a:cubicBezTo>
                      <a:pt x="160" y="0"/>
                      <a:pt x="156" y="0"/>
                      <a:pt x="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21"/>
              <p:cNvSpPr/>
              <p:nvPr/>
            </p:nvSpPr>
            <p:spPr>
              <a:xfrm>
                <a:off x="964833" y="4050249"/>
                <a:ext cx="784227" cy="146430"/>
              </a:xfrm>
              <a:custGeom>
                <a:avLst/>
                <a:gdLst/>
                <a:ahLst/>
                <a:cxnLst/>
                <a:rect l="l" t="t" r="r" b="b"/>
                <a:pathLst>
                  <a:path w="23166" h="3563" extrusionOk="0">
                    <a:moveTo>
                      <a:pt x="152" y="0"/>
                    </a:moveTo>
                    <a:cubicBezTo>
                      <a:pt x="9" y="0"/>
                      <a:pt x="1" y="220"/>
                      <a:pt x="138" y="232"/>
                    </a:cubicBezTo>
                    <a:cubicBezTo>
                      <a:pt x="2247" y="579"/>
                      <a:pt x="4355" y="824"/>
                      <a:pt x="6464" y="1171"/>
                    </a:cubicBezTo>
                    <a:cubicBezTo>
                      <a:pt x="7570" y="1415"/>
                      <a:pt x="8675" y="1595"/>
                      <a:pt x="9807" y="1749"/>
                    </a:cubicBezTo>
                    <a:cubicBezTo>
                      <a:pt x="10681" y="1891"/>
                      <a:pt x="11543" y="2109"/>
                      <a:pt x="12417" y="2264"/>
                    </a:cubicBezTo>
                    <a:cubicBezTo>
                      <a:pt x="13291" y="2418"/>
                      <a:pt x="14166" y="2572"/>
                      <a:pt x="15040" y="2701"/>
                    </a:cubicBezTo>
                    <a:cubicBezTo>
                      <a:pt x="17688" y="3087"/>
                      <a:pt x="20363" y="3447"/>
                      <a:pt x="23050" y="3562"/>
                    </a:cubicBezTo>
                    <a:cubicBezTo>
                      <a:pt x="23127" y="3550"/>
                      <a:pt x="23166" y="3460"/>
                      <a:pt x="23101" y="3408"/>
                    </a:cubicBezTo>
                    <a:cubicBezTo>
                      <a:pt x="23081" y="3382"/>
                      <a:pt x="23053" y="3375"/>
                      <a:pt x="23023" y="3375"/>
                    </a:cubicBezTo>
                    <a:cubicBezTo>
                      <a:pt x="22988" y="3375"/>
                      <a:pt x="22949" y="3385"/>
                      <a:pt x="22911" y="3385"/>
                    </a:cubicBezTo>
                    <a:cubicBezTo>
                      <a:pt x="22902" y="3385"/>
                      <a:pt x="22892" y="3384"/>
                      <a:pt x="22883" y="3382"/>
                    </a:cubicBezTo>
                    <a:cubicBezTo>
                      <a:pt x="21340" y="3292"/>
                      <a:pt x="19797" y="3138"/>
                      <a:pt x="18267" y="2932"/>
                    </a:cubicBezTo>
                    <a:cubicBezTo>
                      <a:pt x="16518" y="2714"/>
                      <a:pt x="14783" y="2470"/>
                      <a:pt x="13060" y="2148"/>
                    </a:cubicBezTo>
                    <a:cubicBezTo>
                      <a:pt x="11954" y="1981"/>
                      <a:pt x="10874" y="1698"/>
                      <a:pt x="9781" y="1518"/>
                    </a:cubicBezTo>
                    <a:cubicBezTo>
                      <a:pt x="8534" y="1364"/>
                      <a:pt x="7313" y="1119"/>
                      <a:pt x="6078" y="875"/>
                    </a:cubicBezTo>
                    <a:cubicBezTo>
                      <a:pt x="4857" y="682"/>
                      <a:pt x="3622" y="528"/>
                      <a:pt x="2401" y="361"/>
                    </a:cubicBezTo>
                    <a:cubicBezTo>
                      <a:pt x="1655" y="232"/>
                      <a:pt x="910" y="104"/>
                      <a:pt x="164" y="1"/>
                    </a:cubicBezTo>
                    <a:cubicBezTo>
                      <a:pt x="160" y="1"/>
                      <a:pt x="156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21"/>
              <p:cNvSpPr/>
              <p:nvPr/>
            </p:nvSpPr>
            <p:spPr>
              <a:xfrm>
                <a:off x="828761" y="4304397"/>
                <a:ext cx="923757" cy="152266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3705" extrusionOk="0">
                    <a:moveTo>
                      <a:pt x="152" y="1"/>
                    </a:moveTo>
                    <a:cubicBezTo>
                      <a:pt x="21" y="1"/>
                      <a:pt x="0" y="220"/>
                      <a:pt x="150" y="220"/>
                    </a:cubicBezTo>
                    <a:cubicBezTo>
                      <a:pt x="369" y="246"/>
                      <a:pt x="588" y="271"/>
                      <a:pt x="793" y="310"/>
                    </a:cubicBezTo>
                    <a:cubicBezTo>
                      <a:pt x="1102" y="348"/>
                      <a:pt x="1436" y="400"/>
                      <a:pt x="1758" y="451"/>
                    </a:cubicBezTo>
                    <a:cubicBezTo>
                      <a:pt x="4830" y="991"/>
                      <a:pt x="7929" y="1326"/>
                      <a:pt x="11015" y="1827"/>
                    </a:cubicBezTo>
                    <a:cubicBezTo>
                      <a:pt x="12429" y="2058"/>
                      <a:pt x="13831" y="2290"/>
                      <a:pt x="15232" y="2534"/>
                    </a:cubicBezTo>
                    <a:cubicBezTo>
                      <a:pt x="17289" y="2843"/>
                      <a:pt x="19359" y="3126"/>
                      <a:pt x="21429" y="3396"/>
                    </a:cubicBezTo>
                    <a:cubicBezTo>
                      <a:pt x="22445" y="3524"/>
                      <a:pt x="23487" y="3601"/>
                      <a:pt x="24515" y="3653"/>
                    </a:cubicBezTo>
                    <a:cubicBezTo>
                      <a:pt x="24892" y="3687"/>
                      <a:pt x="25269" y="3704"/>
                      <a:pt x="25647" y="3704"/>
                    </a:cubicBezTo>
                    <a:cubicBezTo>
                      <a:pt x="25835" y="3704"/>
                      <a:pt x="26024" y="3700"/>
                      <a:pt x="26212" y="3691"/>
                    </a:cubicBezTo>
                    <a:cubicBezTo>
                      <a:pt x="26251" y="3691"/>
                      <a:pt x="26277" y="3666"/>
                      <a:pt x="26302" y="3640"/>
                    </a:cubicBezTo>
                    <a:cubicBezTo>
                      <a:pt x="26315" y="3589"/>
                      <a:pt x="26302" y="3537"/>
                      <a:pt x="26251" y="3511"/>
                    </a:cubicBezTo>
                    <a:cubicBezTo>
                      <a:pt x="26164" y="3500"/>
                      <a:pt x="26076" y="3496"/>
                      <a:pt x="25989" y="3496"/>
                    </a:cubicBezTo>
                    <a:cubicBezTo>
                      <a:pt x="25845" y="3496"/>
                      <a:pt x="25701" y="3506"/>
                      <a:pt x="25557" y="3506"/>
                    </a:cubicBezTo>
                    <a:cubicBezTo>
                      <a:pt x="25493" y="3506"/>
                      <a:pt x="25428" y="3504"/>
                      <a:pt x="25364" y="3499"/>
                    </a:cubicBezTo>
                    <a:cubicBezTo>
                      <a:pt x="24849" y="3486"/>
                      <a:pt x="24348" y="3421"/>
                      <a:pt x="23834" y="3396"/>
                    </a:cubicBezTo>
                    <a:cubicBezTo>
                      <a:pt x="22316" y="3319"/>
                      <a:pt x="20812" y="3074"/>
                      <a:pt x="19295" y="2894"/>
                    </a:cubicBezTo>
                    <a:cubicBezTo>
                      <a:pt x="16942" y="2573"/>
                      <a:pt x="14589" y="2213"/>
                      <a:pt x="12249" y="1801"/>
                    </a:cubicBezTo>
                    <a:cubicBezTo>
                      <a:pt x="9909" y="1390"/>
                      <a:pt x="7569" y="1107"/>
                      <a:pt x="5229" y="760"/>
                    </a:cubicBezTo>
                    <a:cubicBezTo>
                      <a:pt x="4098" y="606"/>
                      <a:pt x="2966" y="426"/>
                      <a:pt x="1835" y="233"/>
                    </a:cubicBezTo>
                    <a:cubicBezTo>
                      <a:pt x="1282" y="143"/>
                      <a:pt x="729" y="53"/>
                      <a:pt x="163" y="1"/>
                    </a:cubicBezTo>
                    <a:cubicBezTo>
                      <a:pt x="159" y="1"/>
                      <a:pt x="156" y="1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21"/>
              <p:cNvSpPr/>
              <p:nvPr/>
            </p:nvSpPr>
            <p:spPr>
              <a:xfrm>
                <a:off x="793554" y="4574943"/>
                <a:ext cx="923757" cy="152431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3709" extrusionOk="0">
                    <a:moveTo>
                      <a:pt x="151" y="1"/>
                    </a:moveTo>
                    <a:cubicBezTo>
                      <a:pt x="8" y="1"/>
                      <a:pt x="0" y="220"/>
                      <a:pt x="138" y="233"/>
                    </a:cubicBezTo>
                    <a:cubicBezTo>
                      <a:pt x="356" y="246"/>
                      <a:pt x="575" y="284"/>
                      <a:pt x="793" y="310"/>
                    </a:cubicBezTo>
                    <a:cubicBezTo>
                      <a:pt x="1102" y="348"/>
                      <a:pt x="1423" y="400"/>
                      <a:pt x="1745" y="451"/>
                    </a:cubicBezTo>
                    <a:cubicBezTo>
                      <a:pt x="4818" y="1004"/>
                      <a:pt x="7929" y="1338"/>
                      <a:pt x="11015" y="1827"/>
                    </a:cubicBezTo>
                    <a:cubicBezTo>
                      <a:pt x="12416" y="2058"/>
                      <a:pt x="13818" y="2303"/>
                      <a:pt x="15219" y="2534"/>
                    </a:cubicBezTo>
                    <a:cubicBezTo>
                      <a:pt x="17289" y="2843"/>
                      <a:pt x="19347" y="3126"/>
                      <a:pt x="21417" y="3396"/>
                    </a:cubicBezTo>
                    <a:cubicBezTo>
                      <a:pt x="22445" y="3524"/>
                      <a:pt x="23474" y="3601"/>
                      <a:pt x="24515" y="3666"/>
                    </a:cubicBezTo>
                    <a:cubicBezTo>
                      <a:pt x="24839" y="3696"/>
                      <a:pt x="25167" y="3708"/>
                      <a:pt x="25497" y="3708"/>
                    </a:cubicBezTo>
                    <a:cubicBezTo>
                      <a:pt x="25731" y="3708"/>
                      <a:pt x="25965" y="3702"/>
                      <a:pt x="26200" y="3691"/>
                    </a:cubicBezTo>
                    <a:cubicBezTo>
                      <a:pt x="26238" y="3691"/>
                      <a:pt x="26277" y="3679"/>
                      <a:pt x="26290" y="3640"/>
                    </a:cubicBezTo>
                    <a:cubicBezTo>
                      <a:pt x="26315" y="3589"/>
                      <a:pt x="26290" y="3537"/>
                      <a:pt x="26238" y="3511"/>
                    </a:cubicBezTo>
                    <a:cubicBezTo>
                      <a:pt x="26158" y="3500"/>
                      <a:pt x="26076" y="3497"/>
                      <a:pt x="25993" y="3497"/>
                    </a:cubicBezTo>
                    <a:cubicBezTo>
                      <a:pt x="25817" y="3497"/>
                      <a:pt x="25637" y="3513"/>
                      <a:pt x="25463" y="3513"/>
                    </a:cubicBezTo>
                    <a:cubicBezTo>
                      <a:pt x="25430" y="3513"/>
                      <a:pt x="25397" y="3513"/>
                      <a:pt x="25364" y="3511"/>
                    </a:cubicBezTo>
                    <a:cubicBezTo>
                      <a:pt x="24850" y="3486"/>
                      <a:pt x="24335" y="3434"/>
                      <a:pt x="23821" y="3408"/>
                    </a:cubicBezTo>
                    <a:cubicBezTo>
                      <a:pt x="22304" y="3318"/>
                      <a:pt x="20799" y="3087"/>
                      <a:pt x="19295" y="2894"/>
                    </a:cubicBezTo>
                    <a:cubicBezTo>
                      <a:pt x="16929" y="2573"/>
                      <a:pt x="14576" y="2213"/>
                      <a:pt x="12236" y="1801"/>
                    </a:cubicBezTo>
                    <a:cubicBezTo>
                      <a:pt x="9909" y="1390"/>
                      <a:pt x="7556" y="1107"/>
                      <a:pt x="5216" y="773"/>
                    </a:cubicBezTo>
                    <a:cubicBezTo>
                      <a:pt x="4085" y="606"/>
                      <a:pt x="2953" y="438"/>
                      <a:pt x="1835" y="233"/>
                    </a:cubicBezTo>
                    <a:cubicBezTo>
                      <a:pt x="1269" y="143"/>
                      <a:pt x="716" y="66"/>
                      <a:pt x="163" y="1"/>
                    </a:cubicBezTo>
                    <a:cubicBezTo>
                      <a:pt x="159" y="1"/>
                      <a:pt x="155" y="1"/>
                      <a:pt x="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21"/>
              <p:cNvSpPr/>
              <p:nvPr/>
            </p:nvSpPr>
            <p:spPr>
              <a:xfrm>
                <a:off x="1268137" y="4424525"/>
                <a:ext cx="78789" cy="134841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3281" extrusionOk="0">
                    <a:moveTo>
                      <a:pt x="1073" y="0"/>
                    </a:moveTo>
                    <a:cubicBezTo>
                      <a:pt x="1026" y="0"/>
                      <a:pt x="978" y="29"/>
                      <a:pt x="965" y="87"/>
                    </a:cubicBezTo>
                    <a:cubicBezTo>
                      <a:pt x="875" y="383"/>
                      <a:pt x="875" y="717"/>
                      <a:pt x="811" y="1038"/>
                    </a:cubicBezTo>
                    <a:cubicBezTo>
                      <a:pt x="811" y="1051"/>
                      <a:pt x="811" y="1051"/>
                      <a:pt x="811" y="1064"/>
                    </a:cubicBezTo>
                    <a:cubicBezTo>
                      <a:pt x="759" y="1000"/>
                      <a:pt x="695" y="936"/>
                      <a:pt x="644" y="871"/>
                    </a:cubicBezTo>
                    <a:cubicBezTo>
                      <a:pt x="594" y="821"/>
                      <a:pt x="490" y="656"/>
                      <a:pt x="392" y="656"/>
                    </a:cubicBezTo>
                    <a:cubicBezTo>
                      <a:pt x="363" y="656"/>
                      <a:pt x="335" y="669"/>
                      <a:pt x="309" y="704"/>
                    </a:cubicBezTo>
                    <a:cubicBezTo>
                      <a:pt x="284" y="756"/>
                      <a:pt x="296" y="820"/>
                      <a:pt x="361" y="846"/>
                    </a:cubicBezTo>
                    <a:cubicBezTo>
                      <a:pt x="425" y="948"/>
                      <a:pt x="502" y="1038"/>
                      <a:pt x="592" y="1128"/>
                    </a:cubicBezTo>
                    <a:cubicBezTo>
                      <a:pt x="451" y="1141"/>
                      <a:pt x="322" y="1141"/>
                      <a:pt x="181" y="1154"/>
                    </a:cubicBezTo>
                    <a:cubicBezTo>
                      <a:pt x="170" y="1153"/>
                      <a:pt x="160" y="1152"/>
                      <a:pt x="151" y="1152"/>
                    </a:cubicBezTo>
                    <a:cubicBezTo>
                      <a:pt x="63" y="1152"/>
                      <a:pt x="1" y="1204"/>
                      <a:pt x="1" y="1308"/>
                    </a:cubicBezTo>
                    <a:cubicBezTo>
                      <a:pt x="8" y="1403"/>
                      <a:pt x="73" y="1423"/>
                      <a:pt x="149" y="1423"/>
                    </a:cubicBezTo>
                    <a:cubicBezTo>
                      <a:pt x="207" y="1423"/>
                      <a:pt x="272" y="1411"/>
                      <a:pt x="322" y="1411"/>
                    </a:cubicBezTo>
                    <a:cubicBezTo>
                      <a:pt x="438" y="1411"/>
                      <a:pt x="541" y="1411"/>
                      <a:pt x="656" y="1424"/>
                    </a:cubicBezTo>
                    <a:cubicBezTo>
                      <a:pt x="605" y="1463"/>
                      <a:pt x="566" y="1514"/>
                      <a:pt x="515" y="1566"/>
                    </a:cubicBezTo>
                    <a:cubicBezTo>
                      <a:pt x="438" y="1656"/>
                      <a:pt x="232" y="1771"/>
                      <a:pt x="361" y="1887"/>
                    </a:cubicBezTo>
                    <a:cubicBezTo>
                      <a:pt x="380" y="1902"/>
                      <a:pt x="400" y="1908"/>
                      <a:pt x="420" y="1908"/>
                    </a:cubicBezTo>
                    <a:cubicBezTo>
                      <a:pt x="468" y="1908"/>
                      <a:pt x="517" y="1872"/>
                      <a:pt x="554" y="1836"/>
                    </a:cubicBezTo>
                    <a:cubicBezTo>
                      <a:pt x="605" y="1771"/>
                      <a:pt x="669" y="1707"/>
                      <a:pt x="734" y="1656"/>
                    </a:cubicBezTo>
                    <a:lnTo>
                      <a:pt x="734" y="1656"/>
                    </a:lnTo>
                    <a:cubicBezTo>
                      <a:pt x="669" y="2016"/>
                      <a:pt x="605" y="2388"/>
                      <a:pt x="566" y="2761"/>
                    </a:cubicBezTo>
                    <a:cubicBezTo>
                      <a:pt x="528" y="2916"/>
                      <a:pt x="528" y="3070"/>
                      <a:pt x="554" y="3224"/>
                    </a:cubicBezTo>
                    <a:cubicBezTo>
                      <a:pt x="585" y="3261"/>
                      <a:pt x="630" y="3280"/>
                      <a:pt x="675" y="3280"/>
                    </a:cubicBezTo>
                    <a:cubicBezTo>
                      <a:pt x="724" y="3280"/>
                      <a:pt x="771" y="3258"/>
                      <a:pt x="798" y="3211"/>
                    </a:cubicBezTo>
                    <a:cubicBezTo>
                      <a:pt x="862" y="2903"/>
                      <a:pt x="901" y="2594"/>
                      <a:pt x="926" y="2286"/>
                    </a:cubicBezTo>
                    <a:cubicBezTo>
                      <a:pt x="952" y="2041"/>
                      <a:pt x="991" y="1810"/>
                      <a:pt x="1016" y="1566"/>
                    </a:cubicBezTo>
                    <a:cubicBezTo>
                      <a:pt x="1171" y="1694"/>
                      <a:pt x="1312" y="1823"/>
                      <a:pt x="1454" y="1964"/>
                    </a:cubicBezTo>
                    <a:cubicBezTo>
                      <a:pt x="1473" y="1975"/>
                      <a:pt x="1492" y="1979"/>
                      <a:pt x="1510" y="1979"/>
                    </a:cubicBezTo>
                    <a:cubicBezTo>
                      <a:pt x="1602" y="1979"/>
                      <a:pt x="1668" y="1859"/>
                      <a:pt x="1582" y="1784"/>
                    </a:cubicBezTo>
                    <a:cubicBezTo>
                      <a:pt x="1454" y="1656"/>
                      <a:pt x="1325" y="1527"/>
                      <a:pt x="1184" y="1411"/>
                    </a:cubicBezTo>
                    <a:cubicBezTo>
                      <a:pt x="1351" y="1411"/>
                      <a:pt x="1505" y="1386"/>
                      <a:pt x="1672" y="1373"/>
                    </a:cubicBezTo>
                    <a:cubicBezTo>
                      <a:pt x="1801" y="1347"/>
                      <a:pt x="1916" y="1193"/>
                      <a:pt x="1749" y="1103"/>
                    </a:cubicBezTo>
                    <a:cubicBezTo>
                      <a:pt x="1696" y="1097"/>
                      <a:pt x="1641" y="1094"/>
                      <a:pt x="1585" y="1094"/>
                    </a:cubicBezTo>
                    <a:cubicBezTo>
                      <a:pt x="1506" y="1094"/>
                      <a:pt x="1426" y="1100"/>
                      <a:pt x="1351" y="1116"/>
                    </a:cubicBezTo>
                    <a:lnTo>
                      <a:pt x="1209" y="1116"/>
                    </a:lnTo>
                    <a:cubicBezTo>
                      <a:pt x="1351" y="948"/>
                      <a:pt x="1582" y="691"/>
                      <a:pt x="1389" y="691"/>
                    </a:cubicBezTo>
                    <a:cubicBezTo>
                      <a:pt x="1286" y="768"/>
                      <a:pt x="1184" y="846"/>
                      <a:pt x="1094" y="948"/>
                    </a:cubicBezTo>
                    <a:cubicBezTo>
                      <a:pt x="1106" y="884"/>
                      <a:pt x="1119" y="833"/>
                      <a:pt x="1119" y="781"/>
                    </a:cubicBezTo>
                    <a:cubicBezTo>
                      <a:pt x="1158" y="550"/>
                      <a:pt x="1184" y="318"/>
                      <a:pt x="1171" y="87"/>
                    </a:cubicBezTo>
                    <a:cubicBezTo>
                      <a:pt x="1164" y="29"/>
                      <a:pt x="1119" y="0"/>
                      <a:pt x="1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21"/>
              <p:cNvSpPr/>
              <p:nvPr/>
            </p:nvSpPr>
            <p:spPr>
              <a:xfrm>
                <a:off x="1069469" y="4394154"/>
                <a:ext cx="79282" cy="133978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3260" extrusionOk="0">
                    <a:moveTo>
                      <a:pt x="1149" y="1"/>
                    </a:moveTo>
                    <a:cubicBezTo>
                      <a:pt x="1105" y="1"/>
                      <a:pt x="1060" y="27"/>
                      <a:pt x="1042" y="80"/>
                    </a:cubicBezTo>
                    <a:cubicBezTo>
                      <a:pt x="939" y="389"/>
                      <a:pt x="926" y="723"/>
                      <a:pt x="836" y="1032"/>
                    </a:cubicBezTo>
                    <a:cubicBezTo>
                      <a:pt x="836" y="1032"/>
                      <a:pt x="836" y="1045"/>
                      <a:pt x="836" y="1045"/>
                    </a:cubicBezTo>
                    <a:cubicBezTo>
                      <a:pt x="785" y="993"/>
                      <a:pt x="733" y="929"/>
                      <a:pt x="682" y="852"/>
                    </a:cubicBezTo>
                    <a:cubicBezTo>
                      <a:pt x="631" y="801"/>
                      <a:pt x="532" y="630"/>
                      <a:pt x="436" y="630"/>
                    </a:cubicBezTo>
                    <a:cubicBezTo>
                      <a:pt x="410" y="630"/>
                      <a:pt x="385" y="642"/>
                      <a:pt x="360" y="672"/>
                    </a:cubicBezTo>
                    <a:cubicBezTo>
                      <a:pt x="322" y="710"/>
                      <a:pt x="335" y="774"/>
                      <a:pt x="386" y="800"/>
                    </a:cubicBezTo>
                    <a:cubicBezTo>
                      <a:pt x="450" y="916"/>
                      <a:pt x="528" y="1019"/>
                      <a:pt x="605" y="1109"/>
                    </a:cubicBezTo>
                    <a:cubicBezTo>
                      <a:pt x="476" y="1109"/>
                      <a:pt x="335" y="1109"/>
                      <a:pt x="206" y="1122"/>
                    </a:cubicBezTo>
                    <a:cubicBezTo>
                      <a:pt x="187" y="1117"/>
                      <a:pt x="168" y="1115"/>
                      <a:pt x="151" y="1115"/>
                    </a:cubicBezTo>
                    <a:cubicBezTo>
                      <a:pt x="66" y="1115"/>
                      <a:pt x="11" y="1167"/>
                      <a:pt x="0" y="1263"/>
                    </a:cubicBezTo>
                    <a:cubicBezTo>
                      <a:pt x="9" y="1366"/>
                      <a:pt x="103" y="1377"/>
                      <a:pt x="196" y="1377"/>
                    </a:cubicBezTo>
                    <a:cubicBezTo>
                      <a:pt x="222" y="1377"/>
                      <a:pt x="248" y="1376"/>
                      <a:pt x="272" y="1376"/>
                    </a:cubicBezTo>
                    <a:cubicBezTo>
                      <a:pt x="290" y="1376"/>
                      <a:pt x="307" y="1377"/>
                      <a:pt x="322" y="1379"/>
                    </a:cubicBezTo>
                    <a:cubicBezTo>
                      <a:pt x="438" y="1392"/>
                      <a:pt x="553" y="1392"/>
                      <a:pt x="656" y="1405"/>
                    </a:cubicBezTo>
                    <a:cubicBezTo>
                      <a:pt x="605" y="1456"/>
                      <a:pt x="553" y="1495"/>
                      <a:pt x="502" y="1546"/>
                    </a:cubicBezTo>
                    <a:cubicBezTo>
                      <a:pt x="425" y="1623"/>
                      <a:pt x="219" y="1726"/>
                      <a:pt x="335" y="1855"/>
                    </a:cubicBezTo>
                    <a:cubicBezTo>
                      <a:pt x="353" y="1870"/>
                      <a:pt x="373" y="1876"/>
                      <a:pt x="393" y="1876"/>
                    </a:cubicBezTo>
                    <a:cubicBezTo>
                      <a:pt x="442" y="1876"/>
                      <a:pt x="491" y="1839"/>
                      <a:pt x="528" y="1803"/>
                    </a:cubicBezTo>
                    <a:cubicBezTo>
                      <a:pt x="592" y="1752"/>
                      <a:pt x="656" y="1700"/>
                      <a:pt x="720" y="1636"/>
                    </a:cubicBezTo>
                    <a:lnTo>
                      <a:pt x="720" y="1636"/>
                    </a:lnTo>
                    <a:cubicBezTo>
                      <a:pt x="643" y="2009"/>
                      <a:pt x="553" y="2369"/>
                      <a:pt x="489" y="2729"/>
                    </a:cubicBezTo>
                    <a:cubicBezTo>
                      <a:pt x="450" y="2883"/>
                      <a:pt x="438" y="3037"/>
                      <a:pt x="450" y="3192"/>
                    </a:cubicBezTo>
                    <a:cubicBezTo>
                      <a:pt x="483" y="3237"/>
                      <a:pt x="531" y="3259"/>
                      <a:pt x="577" y="3259"/>
                    </a:cubicBezTo>
                    <a:cubicBezTo>
                      <a:pt x="624" y="3259"/>
                      <a:pt x="669" y="3237"/>
                      <a:pt x="695" y="3192"/>
                    </a:cubicBezTo>
                    <a:cubicBezTo>
                      <a:pt x="772" y="2896"/>
                      <a:pt x="836" y="2587"/>
                      <a:pt x="888" y="2292"/>
                    </a:cubicBezTo>
                    <a:cubicBezTo>
                      <a:pt x="926" y="2047"/>
                      <a:pt x="965" y="1803"/>
                      <a:pt x="1016" y="1572"/>
                    </a:cubicBezTo>
                    <a:cubicBezTo>
                      <a:pt x="1158" y="1713"/>
                      <a:pt x="1286" y="1842"/>
                      <a:pt x="1428" y="1996"/>
                    </a:cubicBezTo>
                    <a:cubicBezTo>
                      <a:pt x="1448" y="2010"/>
                      <a:pt x="1469" y="2016"/>
                      <a:pt x="1488" y="2016"/>
                    </a:cubicBezTo>
                    <a:cubicBezTo>
                      <a:pt x="1578" y="2016"/>
                      <a:pt x="1641" y="1890"/>
                      <a:pt x="1556" y="1816"/>
                    </a:cubicBezTo>
                    <a:cubicBezTo>
                      <a:pt x="1440" y="1675"/>
                      <a:pt x="1312" y="1559"/>
                      <a:pt x="1196" y="1430"/>
                    </a:cubicBezTo>
                    <a:cubicBezTo>
                      <a:pt x="1350" y="1430"/>
                      <a:pt x="1518" y="1417"/>
                      <a:pt x="1672" y="1405"/>
                    </a:cubicBezTo>
                    <a:cubicBezTo>
                      <a:pt x="1813" y="1392"/>
                      <a:pt x="1929" y="1237"/>
                      <a:pt x="1775" y="1160"/>
                    </a:cubicBezTo>
                    <a:cubicBezTo>
                      <a:pt x="1671" y="1141"/>
                      <a:pt x="1575" y="1129"/>
                      <a:pt x="1475" y="1129"/>
                    </a:cubicBezTo>
                    <a:cubicBezTo>
                      <a:pt x="1438" y="1129"/>
                      <a:pt x="1401" y="1131"/>
                      <a:pt x="1363" y="1135"/>
                    </a:cubicBezTo>
                    <a:lnTo>
                      <a:pt x="1222" y="1135"/>
                    </a:lnTo>
                    <a:cubicBezTo>
                      <a:pt x="1376" y="980"/>
                      <a:pt x="1620" y="723"/>
                      <a:pt x="1428" y="710"/>
                    </a:cubicBezTo>
                    <a:lnTo>
                      <a:pt x="1428" y="710"/>
                    </a:lnTo>
                    <a:cubicBezTo>
                      <a:pt x="1325" y="787"/>
                      <a:pt x="1222" y="865"/>
                      <a:pt x="1132" y="955"/>
                    </a:cubicBezTo>
                    <a:cubicBezTo>
                      <a:pt x="1145" y="903"/>
                      <a:pt x="1145" y="839"/>
                      <a:pt x="1158" y="787"/>
                    </a:cubicBezTo>
                    <a:cubicBezTo>
                      <a:pt x="1209" y="556"/>
                      <a:pt x="1248" y="337"/>
                      <a:pt x="1260" y="106"/>
                    </a:cubicBezTo>
                    <a:cubicBezTo>
                      <a:pt x="1253" y="37"/>
                      <a:pt x="1202" y="1"/>
                      <a:pt x="1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21"/>
              <p:cNvSpPr/>
              <p:nvPr/>
            </p:nvSpPr>
            <p:spPr>
              <a:xfrm>
                <a:off x="1466312" y="4454897"/>
                <a:ext cx="78748" cy="134512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273" extrusionOk="0">
                    <a:moveTo>
                      <a:pt x="1103" y="0"/>
                    </a:moveTo>
                    <a:cubicBezTo>
                      <a:pt x="1059" y="0"/>
                      <a:pt x="1015" y="26"/>
                      <a:pt x="1003" y="81"/>
                    </a:cubicBezTo>
                    <a:cubicBezTo>
                      <a:pt x="900" y="389"/>
                      <a:pt x="900" y="724"/>
                      <a:pt x="823" y="1032"/>
                    </a:cubicBezTo>
                    <a:cubicBezTo>
                      <a:pt x="823" y="1045"/>
                      <a:pt x="823" y="1045"/>
                      <a:pt x="823" y="1058"/>
                    </a:cubicBezTo>
                    <a:cubicBezTo>
                      <a:pt x="759" y="994"/>
                      <a:pt x="707" y="929"/>
                      <a:pt x="656" y="865"/>
                    </a:cubicBezTo>
                    <a:cubicBezTo>
                      <a:pt x="606" y="805"/>
                      <a:pt x="508" y="642"/>
                      <a:pt x="406" y="642"/>
                    </a:cubicBezTo>
                    <a:cubicBezTo>
                      <a:pt x="378" y="642"/>
                      <a:pt x="350" y="654"/>
                      <a:pt x="322" y="685"/>
                    </a:cubicBezTo>
                    <a:cubicBezTo>
                      <a:pt x="296" y="737"/>
                      <a:pt x="322" y="801"/>
                      <a:pt x="373" y="827"/>
                    </a:cubicBezTo>
                    <a:cubicBezTo>
                      <a:pt x="437" y="929"/>
                      <a:pt x="515" y="1032"/>
                      <a:pt x="592" y="1122"/>
                    </a:cubicBezTo>
                    <a:cubicBezTo>
                      <a:pt x="463" y="1122"/>
                      <a:pt x="322" y="1135"/>
                      <a:pt x="193" y="1135"/>
                    </a:cubicBezTo>
                    <a:cubicBezTo>
                      <a:pt x="182" y="1134"/>
                      <a:pt x="170" y="1133"/>
                      <a:pt x="160" y="1133"/>
                    </a:cubicBezTo>
                    <a:cubicBezTo>
                      <a:pt x="63" y="1133"/>
                      <a:pt x="0" y="1185"/>
                      <a:pt x="0" y="1289"/>
                    </a:cubicBezTo>
                    <a:cubicBezTo>
                      <a:pt x="8" y="1382"/>
                      <a:pt x="80" y="1400"/>
                      <a:pt x="162" y="1400"/>
                    </a:cubicBezTo>
                    <a:cubicBezTo>
                      <a:pt x="217" y="1400"/>
                      <a:pt x="275" y="1392"/>
                      <a:pt x="322" y="1392"/>
                    </a:cubicBezTo>
                    <a:cubicBezTo>
                      <a:pt x="425" y="1405"/>
                      <a:pt x="540" y="1405"/>
                      <a:pt x="656" y="1405"/>
                    </a:cubicBezTo>
                    <a:cubicBezTo>
                      <a:pt x="605" y="1457"/>
                      <a:pt x="553" y="1508"/>
                      <a:pt x="502" y="1559"/>
                    </a:cubicBezTo>
                    <a:cubicBezTo>
                      <a:pt x="425" y="1637"/>
                      <a:pt x="219" y="1739"/>
                      <a:pt x="347" y="1868"/>
                    </a:cubicBezTo>
                    <a:cubicBezTo>
                      <a:pt x="368" y="1889"/>
                      <a:pt x="390" y="1898"/>
                      <a:pt x="412" y="1898"/>
                    </a:cubicBezTo>
                    <a:cubicBezTo>
                      <a:pt x="458" y="1898"/>
                      <a:pt x="501" y="1860"/>
                      <a:pt x="527" y="1817"/>
                    </a:cubicBezTo>
                    <a:cubicBezTo>
                      <a:pt x="592" y="1765"/>
                      <a:pt x="656" y="1701"/>
                      <a:pt x="720" y="1649"/>
                    </a:cubicBezTo>
                    <a:lnTo>
                      <a:pt x="720" y="1649"/>
                    </a:lnTo>
                    <a:cubicBezTo>
                      <a:pt x="643" y="2009"/>
                      <a:pt x="579" y="2382"/>
                      <a:pt x="515" y="2742"/>
                    </a:cubicBezTo>
                    <a:cubicBezTo>
                      <a:pt x="476" y="2897"/>
                      <a:pt x="476" y="3051"/>
                      <a:pt x="489" y="3205"/>
                    </a:cubicBezTo>
                    <a:cubicBezTo>
                      <a:pt x="521" y="3250"/>
                      <a:pt x="569" y="3273"/>
                      <a:pt x="617" y="3273"/>
                    </a:cubicBezTo>
                    <a:cubicBezTo>
                      <a:pt x="666" y="3273"/>
                      <a:pt x="714" y="3250"/>
                      <a:pt x="746" y="3205"/>
                    </a:cubicBezTo>
                    <a:cubicBezTo>
                      <a:pt x="810" y="2909"/>
                      <a:pt x="849" y="2601"/>
                      <a:pt x="900" y="2292"/>
                    </a:cubicBezTo>
                    <a:cubicBezTo>
                      <a:pt x="939" y="2048"/>
                      <a:pt x="977" y="1804"/>
                      <a:pt x="1016" y="1572"/>
                    </a:cubicBezTo>
                    <a:cubicBezTo>
                      <a:pt x="1157" y="1701"/>
                      <a:pt x="1299" y="1842"/>
                      <a:pt x="1427" y="1984"/>
                    </a:cubicBezTo>
                    <a:cubicBezTo>
                      <a:pt x="1449" y="1994"/>
                      <a:pt x="1469" y="1999"/>
                      <a:pt x="1489" y="1999"/>
                    </a:cubicBezTo>
                    <a:cubicBezTo>
                      <a:pt x="1588" y="1999"/>
                      <a:pt x="1655" y="1879"/>
                      <a:pt x="1569" y="1804"/>
                    </a:cubicBezTo>
                    <a:cubicBezTo>
                      <a:pt x="1440" y="1662"/>
                      <a:pt x="1312" y="1547"/>
                      <a:pt x="1183" y="1418"/>
                    </a:cubicBezTo>
                    <a:cubicBezTo>
                      <a:pt x="1350" y="1418"/>
                      <a:pt x="1505" y="1405"/>
                      <a:pt x="1659" y="1392"/>
                    </a:cubicBezTo>
                    <a:cubicBezTo>
                      <a:pt x="1800" y="1367"/>
                      <a:pt x="1916" y="1212"/>
                      <a:pt x="1762" y="1135"/>
                    </a:cubicBezTo>
                    <a:cubicBezTo>
                      <a:pt x="1662" y="1126"/>
                      <a:pt x="1568" y="1117"/>
                      <a:pt x="1472" y="1117"/>
                    </a:cubicBezTo>
                    <a:cubicBezTo>
                      <a:pt x="1432" y="1117"/>
                      <a:pt x="1392" y="1118"/>
                      <a:pt x="1350" y="1122"/>
                    </a:cubicBezTo>
                    <a:lnTo>
                      <a:pt x="1209" y="1122"/>
                    </a:lnTo>
                    <a:cubicBezTo>
                      <a:pt x="1363" y="968"/>
                      <a:pt x="1595" y="711"/>
                      <a:pt x="1402" y="698"/>
                    </a:cubicBezTo>
                    <a:lnTo>
                      <a:pt x="1402" y="698"/>
                    </a:lnTo>
                    <a:cubicBezTo>
                      <a:pt x="1299" y="775"/>
                      <a:pt x="1196" y="865"/>
                      <a:pt x="1106" y="955"/>
                    </a:cubicBezTo>
                    <a:cubicBezTo>
                      <a:pt x="1119" y="891"/>
                      <a:pt x="1132" y="839"/>
                      <a:pt x="1132" y="788"/>
                    </a:cubicBezTo>
                    <a:cubicBezTo>
                      <a:pt x="1183" y="557"/>
                      <a:pt x="1209" y="325"/>
                      <a:pt x="1209" y="94"/>
                    </a:cubicBezTo>
                    <a:cubicBezTo>
                      <a:pt x="1202" y="33"/>
                      <a:pt x="1152" y="0"/>
                      <a:pt x="11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21"/>
              <p:cNvSpPr/>
              <p:nvPr/>
            </p:nvSpPr>
            <p:spPr>
              <a:xfrm>
                <a:off x="1664446" y="4485021"/>
                <a:ext cx="78789" cy="135581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3299" extrusionOk="0">
                    <a:moveTo>
                      <a:pt x="1032" y="0"/>
                    </a:moveTo>
                    <a:cubicBezTo>
                      <a:pt x="983" y="0"/>
                      <a:pt x="933" y="32"/>
                      <a:pt x="926" y="94"/>
                    </a:cubicBezTo>
                    <a:cubicBezTo>
                      <a:pt x="849" y="402"/>
                      <a:pt x="862" y="736"/>
                      <a:pt x="811" y="1058"/>
                    </a:cubicBezTo>
                    <a:cubicBezTo>
                      <a:pt x="811" y="1058"/>
                      <a:pt x="811" y="1071"/>
                      <a:pt x="811" y="1071"/>
                    </a:cubicBezTo>
                    <a:cubicBezTo>
                      <a:pt x="746" y="1019"/>
                      <a:pt x="682" y="955"/>
                      <a:pt x="631" y="891"/>
                    </a:cubicBezTo>
                    <a:cubicBezTo>
                      <a:pt x="572" y="841"/>
                      <a:pt x="467" y="686"/>
                      <a:pt x="375" y="686"/>
                    </a:cubicBezTo>
                    <a:cubicBezTo>
                      <a:pt x="347" y="686"/>
                      <a:pt x="320" y="700"/>
                      <a:pt x="296" y="736"/>
                    </a:cubicBezTo>
                    <a:cubicBezTo>
                      <a:pt x="271" y="788"/>
                      <a:pt x="284" y="852"/>
                      <a:pt x="335" y="865"/>
                    </a:cubicBezTo>
                    <a:cubicBezTo>
                      <a:pt x="412" y="968"/>
                      <a:pt x="502" y="1071"/>
                      <a:pt x="579" y="1161"/>
                    </a:cubicBezTo>
                    <a:cubicBezTo>
                      <a:pt x="451" y="1174"/>
                      <a:pt x="322" y="1186"/>
                      <a:pt x="181" y="1199"/>
                    </a:cubicBezTo>
                    <a:cubicBezTo>
                      <a:pt x="169" y="1198"/>
                      <a:pt x="158" y="1197"/>
                      <a:pt x="148" y="1197"/>
                    </a:cubicBezTo>
                    <a:cubicBezTo>
                      <a:pt x="53" y="1197"/>
                      <a:pt x="1" y="1249"/>
                      <a:pt x="1" y="1354"/>
                    </a:cubicBezTo>
                    <a:cubicBezTo>
                      <a:pt x="14" y="1440"/>
                      <a:pt x="73" y="1461"/>
                      <a:pt x="142" y="1461"/>
                    </a:cubicBezTo>
                    <a:cubicBezTo>
                      <a:pt x="206" y="1461"/>
                      <a:pt x="280" y="1444"/>
                      <a:pt x="335" y="1444"/>
                    </a:cubicBezTo>
                    <a:lnTo>
                      <a:pt x="669" y="1444"/>
                    </a:lnTo>
                    <a:cubicBezTo>
                      <a:pt x="618" y="1495"/>
                      <a:pt x="579" y="1546"/>
                      <a:pt x="528" y="1598"/>
                    </a:cubicBezTo>
                    <a:cubicBezTo>
                      <a:pt x="451" y="1675"/>
                      <a:pt x="258" y="1804"/>
                      <a:pt x="386" y="1919"/>
                    </a:cubicBezTo>
                    <a:cubicBezTo>
                      <a:pt x="407" y="1933"/>
                      <a:pt x="426" y="1938"/>
                      <a:pt x="444" y="1938"/>
                    </a:cubicBezTo>
                    <a:cubicBezTo>
                      <a:pt x="496" y="1938"/>
                      <a:pt x="541" y="1893"/>
                      <a:pt x="579" y="1855"/>
                    </a:cubicBezTo>
                    <a:cubicBezTo>
                      <a:pt x="631" y="1791"/>
                      <a:pt x="695" y="1726"/>
                      <a:pt x="746" y="1662"/>
                    </a:cubicBezTo>
                    <a:lnTo>
                      <a:pt x="746" y="1662"/>
                    </a:lnTo>
                    <a:cubicBezTo>
                      <a:pt x="708" y="2035"/>
                      <a:pt x="656" y="2408"/>
                      <a:pt x="631" y="2781"/>
                    </a:cubicBezTo>
                    <a:cubicBezTo>
                      <a:pt x="592" y="2935"/>
                      <a:pt x="605" y="3089"/>
                      <a:pt x="631" y="3244"/>
                    </a:cubicBezTo>
                    <a:cubicBezTo>
                      <a:pt x="661" y="3279"/>
                      <a:pt x="704" y="3299"/>
                      <a:pt x="748" y="3299"/>
                    </a:cubicBezTo>
                    <a:cubicBezTo>
                      <a:pt x="798" y="3299"/>
                      <a:pt x="848" y="3273"/>
                      <a:pt x="875" y="3218"/>
                    </a:cubicBezTo>
                    <a:cubicBezTo>
                      <a:pt x="926" y="2922"/>
                      <a:pt x="952" y="2601"/>
                      <a:pt x="978" y="2292"/>
                    </a:cubicBezTo>
                    <a:cubicBezTo>
                      <a:pt x="991" y="2048"/>
                      <a:pt x="1016" y="1816"/>
                      <a:pt x="1029" y="1572"/>
                    </a:cubicBezTo>
                    <a:cubicBezTo>
                      <a:pt x="1184" y="1701"/>
                      <a:pt x="1338" y="1816"/>
                      <a:pt x="1479" y="1958"/>
                    </a:cubicBezTo>
                    <a:cubicBezTo>
                      <a:pt x="1498" y="1967"/>
                      <a:pt x="1517" y="1971"/>
                      <a:pt x="1534" y="1971"/>
                    </a:cubicBezTo>
                    <a:cubicBezTo>
                      <a:pt x="1634" y="1971"/>
                      <a:pt x="1696" y="1831"/>
                      <a:pt x="1608" y="1765"/>
                    </a:cubicBezTo>
                    <a:cubicBezTo>
                      <a:pt x="1479" y="1636"/>
                      <a:pt x="1338" y="1521"/>
                      <a:pt x="1197" y="1418"/>
                    </a:cubicBezTo>
                    <a:cubicBezTo>
                      <a:pt x="1351" y="1405"/>
                      <a:pt x="1518" y="1379"/>
                      <a:pt x="1672" y="1341"/>
                    </a:cubicBezTo>
                    <a:cubicBezTo>
                      <a:pt x="1801" y="1315"/>
                      <a:pt x="1917" y="1161"/>
                      <a:pt x="1749" y="1084"/>
                    </a:cubicBezTo>
                    <a:cubicBezTo>
                      <a:pt x="1711" y="1080"/>
                      <a:pt x="1674" y="1079"/>
                      <a:pt x="1638" y="1079"/>
                    </a:cubicBezTo>
                    <a:cubicBezTo>
                      <a:pt x="1538" y="1079"/>
                      <a:pt x="1441" y="1090"/>
                      <a:pt x="1338" y="1109"/>
                    </a:cubicBezTo>
                    <a:lnTo>
                      <a:pt x="1197" y="1109"/>
                    </a:lnTo>
                    <a:cubicBezTo>
                      <a:pt x="1338" y="942"/>
                      <a:pt x="1557" y="672"/>
                      <a:pt x="1364" y="672"/>
                    </a:cubicBezTo>
                    <a:cubicBezTo>
                      <a:pt x="1261" y="762"/>
                      <a:pt x="1171" y="852"/>
                      <a:pt x="1094" y="942"/>
                    </a:cubicBezTo>
                    <a:cubicBezTo>
                      <a:pt x="1094" y="891"/>
                      <a:pt x="1094" y="839"/>
                      <a:pt x="1107" y="775"/>
                    </a:cubicBezTo>
                    <a:cubicBezTo>
                      <a:pt x="1132" y="544"/>
                      <a:pt x="1145" y="312"/>
                      <a:pt x="1132" y="81"/>
                    </a:cubicBezTo>
                    <a:cubicBezTo>
                      <a:pt x="1120" y="26"/>
                      <a:pt x="1076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21"/>
              <p:cNvSpPr/>
              <p:nvPr/>
            </p:nvSpPr>
            <p:spPr>
              <a:xfrm>
                <a:off x="871294" y="4363989"/>
                <a:ext cx="79323" cy="134019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3261" extrusionOk="0">
                    <a:moveTo>
                      <a:pt x="1152" y="1"/>
                    </a:moveTo>
                    <a:cubicBezTo>
                      <a:pt x="1107" y="1"/>
                      <a:pt x="1061" y="27"/>
                      <a:pt x="1042" y="81"/>
                    </a:cubicBezTo>
                    <a:cubicBezTo>
                      <a:pt x="939" y="377"/>
                      <a:pt x="914" y="711"/>
                      <a:pt x="837" y="1020"/>
                    </a:cubicBezTo>
                    <a:cubicBezTo>
                      <a:pt x="837" y="1033"/>
                      <a:pt x="837" y="1033"/>
                      <a:pt x="837" y="1046"/>
                    </a:cubicBezTo>
                    <a:cubicBezTo>
                      <a:pt x="785" y="981"/>
                      <a:pt x="734" y="917"/>
                      <a:pt x="682" y="853"/>
                    </a:cubicBezTo>
                    <a:cubicBezTo>
                      <a:pt x="631" y="792"/>
                      <a:pt x="532" y="618"/>
                      <a:pt x="430" y="618"/>
                    </a:cubicBezTo>
                    <a:cubicBezTo>
                      <a:pt x="402" y="618"/>
                      <a:pt x="375" y="630"/>
                      <a:pt x="348" y="660"/>
                    </a:cubicBezTo>
                    <a:cubicBezTo>
                      <a:pt x="322" y="711"/>
                      <a:pt x="335" y="776"/>
                      <a:pt x="387" y="801"/>
                    </a:cubicBezTo>
                    <a:cubicBezTo>
                      <a:pt x="451" y="904"/>
                      <a:pt x="528" y="1007"/>
                      <a:pt x="605" y="1110"/>
                    </a:cubicBezTo>
                    <a:lnTo>
                      <a:pt x="207" y="1110"/>
                    </a:lnTo>
                    <a:cubicBezTo>
                      <a:pt x="193" y="1108"/>
                      <a:pt x="179" y="1108"/>
                      <a:pt x="166" y="1108"/>
                    </a:cubicBezTo>
                    <a:cubicBezTo>
                      <a:pt x="73" y="1108"/>
                      <a:pt x="12" y="1150"/>
                      <a:pt x="1" y="1251"/>
                    </a:cubicBezTo>
                    <a:cubicBezTo>
                      <a:pt x="14" y="1418"/>
                      <a:pt x="219" y="1354"/>
                      <a:pt x="322" y="1380"/>
                    </a:cubicBezTo>
                    <a:cubicBezTo>
                      <a:pt x="438" y="1380"/>
                      <a:pt x="554" y="1393"/>
                      <a:pt x="657" y="1393"/>
                    </a:cubicBezTo>
                    <a:cubicBezTo>
                      <a:pt x="605" y="1444"/>
                      <a:pt x="554" y="1496"/>
                      <a:pt x="502" y="1534"/>
                    </a:cubicBezTo>
                    <a:cubicBezTo>
                      <a:pt x="425" y="1611"/>
                      <a:pt x="219" y="1714"/>
                      <a:pt x="335" y="1843"/>
                    </a:cubicBezTo>
                    <a:cubicBezTo>
                      <a:pt x="357" y="1864"/>
                      <a:pt x="379" y="1873"/>
                      <a:pt x="402" y="1873"/>
                    </a:cubicBezTo>
                    <a:cubicBezTo>
                      <a:pt x="448" y="1873"/>
                      <a:pt x="494" y="1839"/>
                      <a:pt x="528" y="1804"/>
                    </a:cubicBezTo>
                    <a:cubicBezTo>
                      <a:pt x="592" y="1740"/>
                      <a:pt x="657" y="1689"/>
                      <a:pt x="721" y="1637"/>
                    </a:cubicBezTo>
                    <a:lnTo>
                      <a:pt x="721" y="1637"/>
                    </a:lnTo>
                    <a:cubicBezTo>
                      <a:pt x="644" y="1997"/>
                      <a:pt x="554" y="2357"/>
                      <a:pt x="489" y="2730"/>
                    </a:cubicBezTo>
                    <a:cubicBezTo>
                      <a:pt x="451" y="2884"/>
                      <a:pt x="438" y="3039"/>
                      <a:pt x="451" y="3193"/>
                    </a:cubicBezTo>
                    <a:cubicBezTo>
                      <a:pt x="483" y="3238"/>
                      <a:pt x="531" y="3260"/>
                      <a:pt x="578" y="3260"/>
                    </a:cubicBezTo>
                    <a:cubicBezTo>
                      <a:pt x="624" y="3260"/>
                      <a:pt x="669" y="3238"/>
                      <a:pt x="695" y="3193"/>
                    </a:cubicBezTo>
                    <a:cubicBezTo>
                      <a:pt x="772" y="2897"/>
                      <a:pt x="824" y="2589"/>
                      <a:pt x="888" y="2280"/>
                    </a:cubicBezTo>
                    <a:cubicBezTo>
                      <a:pt x="927" y="2036"/>
                      <a:pt x="965" y="1804"/>
                      <a:pt x="1017" y="1560"/>
                    </a:cubicBezTo>
                    <a:cubicBezTo>
                      <a:pt x="1145" y="1701"/>
                      <a:pt x="1287" y="1843"/>
                      <a:pt x="1428" y="1984"/>
                    </a:cubicBezTo>
                    <a:cubicBezTo>
                      <a:pt x="1450" y="1999"/>
                      <a:pt x="1472" y="2005"/>
                      <a:pt x="1492" y="2005"/>
                    </a:cubicBezTo>
                    <a:cubicBezTo>
                      <a:pt x="1580" y="2005"/>
                      <a:pt x="1640" y="1888"/>
                      <a:pt x="1557" y="1804"/>
                    </a:cubicBezTo>
                    <a:cubicBezTo>
                      <a:pt x="1441" y="1676"/>
                      <a:pt x="1312" y="1547"/>
                      <a:pt x="1197" y="1418"/>
                    </a:cubicBezTo>
                    <a:cubicBezTo>
                      <a:pt x="1351" y="1418"/>
                      <a:pt x="1505" y="1418"/>
                      <a:pt x="1672" y="1406"/>
                    </a:cubicBezTo>
                    <a:cubicBezTo>
                      <a:pt x="1801" y="1393"/>
                      <a:pt x="1929" y="1238"/>
                      <a:pt x="1775" y="1148"/>
                    </a:cubicBezTo>
                    <a:cubicBezTo>
                      <a:pt x="1634" y="1123"/>
                      <a:pt x="1505" y="1123"/>
                      <a:pt x="1364" y="1123"/>
                    </a:cubicBezTo>
                    <a:lnTo>
                      <a:pt x="1222" y="1123"/>
                    </a:lnTo>
                    <a:cubicBezTo>
                      <a:pt x="1377" y="968"/>
                      <a:pt x="1621" y="711"/>
                      <a:pt x="1428" y="698"/>
                    </a:cubicBezTo>
                    <a:lnTo>
                      <a:pt x="1428" y="698"/>
                    </a:lnTo>
                    <a:cubicBezTo>
                      <a:pt x="1325" y="776"/>
                      <a:pt x="1222" y="866"/>
                      <a:pt x="1132" y="943"/>
                    </a:cubicBezTo>
                    <a:cubicBezTo>
                      <a:pt x="1132" y="891"/>
                      <a:pt x="1145" y="840"/>
                      <a:pt x="1158" y="776"/>
                    </a:cubicBezTo>
                    <a:cubicBezTo>
                      <a:pt x="1209" y="557"/>
                      <a:pt x="1248" y="326"/>
                      <a:pt x="1248" y="94"/>
                    </a:cubicBezTo>
                    <a:cubicBezTo>
                      <a:pt x="1248" y="33"/>
                      <a:pt x="1201" y="1"/>
                      <a:pt x="1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21"/>
              <p:cNvSpPr/>
              <p:nvPr/>
            </p:nvSpPr>
            <p:spPr>
              <a:xfrm>
                <a:off x="1119115" y="3938628"/>
                <a:ext cx="69418" cy="5864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27" extrusionOk="0">
                    <a:moveTo>
                      <a:pt x="769" y="0"/>
                    </a:moveTo>
                    <a:cubicBezTo>
                      <a:pt x="437" y="0"/>
                      <a:pt x="108" y="232"/>
                      <a:pt x="52" y="621"/>
                    </a:cubicBezTo>
                    <a:cubicBezTo>
                      <a:pt x="1" y="1007"/>
                      <a:pt x="271" y="1367"/>
                      <a:pt x="657" y="1418"/>
                    </a:cubicBezTo>
                    <a:cubicBezTo>
                      <a:pt x="694" y="1424"/>
                      <a:pt x="730" y="1426"/>
                      <a:pt x="765" y="1426"/>
                    </a:cubicBezTo>
                    <a:cubicBezTo>
                      <a:pt x="1334" y="1426"/>
                      <a:pt x="1688" y="771"/>
                      <a:pt x="1325" y="287"/>
                    </a:cubicBezTo>
                    <a:cubicBezTo>
                      <a:pt x="1182" y="90"/>
                      <a:pt x="975" y="0"/>
                      <a:pt x="7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21"/>
              <p:cNvSpPr/>
              <p:nvPr/>
            </p:nvSpPr>
            <p:spPr>
              <a:xfrm>
                <a:off x="1263904" y="3965465"/>
                <a:ext cx="66829" cy="56632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378" extrusionOk="0">
                    <a:moveTo>
                      <a:pt x="734" y="1"/>
                    </a:moveTo>
                    <a:cubicBezTo>
                      <a:pt x="413" y="1"/>
                      <a:pt x="100" y="220"/>
                      <a:pt x="52" y="598"/>
                    </a:cubicBezTo>
                    <a:cubicBezTo>
                      <a:pt x="1" y="971"/>
                      <a:pt x="258" y="1318"/>
                      <a:pt x="631" y="1370"/>
                    </a:cubicBezTo>
                    <a:cubicBezTo>
                      <a:pt x="668" y="1375"/>
                      <a:pt x="704" y="1378"/>
                      <a:pt x="739" y="1378"/>
                    </a:cubicBezTo>
                    <a:cubicBezTo>
                      <a:pt x="1293" y="1378"/>
                      <a:pt x="1625" y="736"/>
                      <a:pt x="1287" y="277"/>
                    </a:cubicBezTo>
                    <a:cubicBezTo>
                      <a:pt x="1142" y="88"/>
                      <a:pt x="937" y="1"/>
                      <a:pt x="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21"/>
              <p:cNvSpPr/>
              <p:nvPr/>
            </p:nvSpPr>
            <p:spPr>
              <a:xfrm>
                <a:off x="1412268" y="3997398"/>
                <a:ext cx="56759" cy="48166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72" extrusionOk="0">
                    <a:moveTo>
                      <a:pt x="584" y="0"/>
                    </a:moveTo>
                    <a:cubicBezTo>
                      <a:pt x="288" y="0"/>
                      <a:pt x="0" y="198"/>
                      <a:pt x="17" y="657"/>
                    </a:cubicBezTo>
                    <a:cubicBezTo>
                      <a:pt x="62" y="984"/>
                      <a:pt x="338" y="1172"/>
                      <a:pt x="613" y="1172"/>
                    </a:cubicBezTo>
                    <a:cubicBezTo>
                      <a:pt x="804" y="1172"/>
                      <a:pt x="994" y="1082"/>
                      <a:pt x="1110" y="888"/>
                    </a:cubicBezTo>
                    <a:cubicBezTo>
                      <a:pt x="1381" y="346"/>
                      <a:pt x="976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21"/>
              <p:cNvSpPr/>
              <p:nvPr/>
            </p:nvSpPr>
            <p:spPr>
              <a:xfrm>
                <a:off x="1550316" y="4004015"/>
                <a:ext cx="71555" cy="60331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468" extrusionOk="0">
                    <a:moveTo>
                      <a:pt x="789" y="1"/>
                    </a:moveTo>
                    <a:cubicBezTo>
                      <a:pt x="445" y="1"/>
                      <a:pt x="107" y="234"/>
                      <a:pt x="52" y="637"/>
                    </a:cubicBezTo>
                    <a:cubicBezTo>
                      <a:pt x="1" y="1036"/>
                      <a:pt x="283" y="1409"/>
                      <a:pt x="682" y="1460"/>
                    </a:cubicBezTo>
                    <a:cubicBezTo>
                      <a:pt x="719" y="1465"/>
                      <a:pt x="756" y="1468"/>
                      <a:pt x="791" y="1468"/>
                    </a:cubicBezTo>
                    <a:cubicBezTo>
                      <a:pt x="1383" y="1468"/>
                      <a:pt x="1740" y="787"/>
                      <a:pt x="1376" y="290"/>
                    </a:cubicBezTo>
                    <a:cubicBezTo>
                      <a:pt x="1223" y="92"/>
                      <a:pt x="1005" y="1"/>
                      <a:pt x="7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21"/>
              <p:cNvSpPr/>
              <p:nvPr/>
            </p:nvSpPr>
            <p:spPr>
              <a:xfrm>
                <a:off x="950572" y="4155336"/>
                <a:ext cx="66376" cy="56386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1372" extrusionOk="0">
                    <a:moveTo>
                      <a:pt x="730" y="0"/>
                    </a:moveTo>
                    <a:cubicBezTo>
                      <a:pt x="409" y="0"/>
                      <a:pt x="95" y="221"/>
                      <a:pt x="39" y="594"/>
                    </a:cubicBezTo>
                    <a:cubicBezTo>
                      <a:pt x="0" y="967"/>
                      <a:pt x="258" y="1314"/>
                      <a:pt x="630" y="1365"/>
                    </a:cubicBezTo>
                    <a:cubicBezTo>
                      <a:pt x="662" y="1369"/>
                      <a:pt x="693" y="1371"/>
                      <a:pt x="724" y="1371"/>
                    </a:cubicBezTo>
                    <a:cubicBezTo>
                      <a:pt x="1275" y="1371"/>
                      <a:pt x="1614" y="735"/>
                      <a:pt x="1273" y="273"/>
                    </a:cubicBezTo>
                    <a:cubicBezTo>
                      <a:pt x="1130" y="85"/>
                      <a:pt x="929" y="0"/>
                      <a:pt x="7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21"/>
              <p:cNvSpPr/>
              <p:nvPr/>
            </p:nvSpPr>
            <p:spPr>
              <a:xfrm>
                <a:off x="1095196" y="4183118"/>
                <a:ext cx="46649" cy="4294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045" extrusionOk="0">
                    <a:moveTo>
                      <a:pt x="558" y="0"/>
                    </a:moveTo>
                    <a:cubicBezTo>
                      <a:pt x="326" y="0"/>
                      <a:pt x="95" y="141"/>
                      <a:pt x="43" y="445"/>
                    </a:cubicBezTo>
                    <a:cubicBezTo>
                      <a:pt x="0" y="829"/>
                      <a:pt x="292" y="1044"/>
                      <a:pt x="579" y="1044"/>
                    </a:cubicBezTo>
                    <a:cubicBezTo>
                      <a:pt x="810" y="1044"/>
                      <a:pt x="1038" y="904"/>
                      <a:pt x="1084" y="599"/>
                    </a:cubicBezTo>
                    <a:cubicBezTo>
                      <a:pt x="1134" y="215"/>
                      <a:pt x="846" y="0"/>
                      <a:pt x="5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21"/>
              <p:cNvSpPr/>
              <p:nvPr/>
            </p:nvSpPr>
            <p:spPr>
              <a:xfrm>
                <a:off x="1217381" y="4198406"/>
                <a:ext cx="79405" cy="55153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342" extrusionOk="0">
                    <a:moveTo>
                      <a:pt x="945" y="1"/>
                    </a:moveTo>
                    <a:cubicBezTo>
                      <a:pt x="344" y="1"/>
                      <a:pt x="0" y="862"/>
                      <a:pt x="606" y="1243"/>
                    </a:cubicBezTo>
                    <a:cubicBezTo>
                      <a:pt x="731" y="1311"/>
                      <a:pt x="851" y="1341"/>
                      <a:pt x="962" y="1341"/>
                    </a:cubicBezTo>
                    <a:cubicBezTo>
                      <a:pt x="1586" y="1341"/>
                      <a:pt x="1932" y="409"/>
                      <a:pt x="1223" y="60"/>
                    </a:cubicBezTo>
                    <a:cubicBezTo>
                      <a:pt x="1126" y="19"/>
                      <a:pt x="1033" y="1"/>
                      <a:pt x="9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21"/>
              <p:cNvSpPr/>
              <p:nvPr/>
            </p:nvSpPr>
            <p:spPr>
              <a:xfrm>
                <a:off x="1364635" y="4219654"/>
                <a:ext cx="59883" cy="5494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337" extrusionOk="0">
                    <a:moveTo>
                      <a:pt x="714" y="0"/>
                    </a:moveTo>
                    <a:cubicBezTo>
                      <a:pt x="416" y="0"/>
                      <a:pt x="120" y="180"/>
                      <a:pt x="57" y="572"/>
                    </a:cubicBezTo>
                    <a:cubicBezTo>
                      <a:pt x="0" y="1062"/>
                      <a:pt x="371" y="1336"/>
                      <a:pt x="740" y="1336"/>
                    </a:cubicBezTo>
                    <a:cubicBezTo>
                      <a:pt x="1040" y="1336"/>
                      <a:pt x="1338" y="1156"/>
                      <a:pt x="1407" y="765"/>
                    </a:cubicBezTo>
                    <a:cubicBezTo>
                      <a:pt x="1457" y="275"/>
                      <a:pt x="1083" y="0"/>
                      <a:pt x="7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21"/>
              <p:cNvSpPr/>
              <p:nvPr/>
            </p:nvSpPr>
            <p:spPr>
              <a:xfrm>
                <a:off x="1504944" y="4242627"/>
                <a:ext cx="55691" cy="5129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248" extrusionOk="0">
                    <a:moveTo>
                      <a:pt x="672" y="0"/>
                    </a:moveTo>
                    <a:cubicBezTo>
                      <a:pt x="393" y="0"/>
                      <a:pt x="114" y="170"/>
                      <a:pt x="50" y="540"/>
                    </a:cubicBezTo>
                    <a:cubicBezTo>
                      <a:pt x="1" y="993"/>
                      <a:pt x="344" y="1247"/>
                      <a:pt x="685" y="1247"/>
                    </a:cubicBezTo>
                    <a:cubicBezTo>
                      <a:pt x="963" y="1247"/>
                      <a:pt x="1240" y="1077"/>
                      <a:pt x="1297" y="707"/>
                    </a:cubicBezTo>
                    <a:cubicBezTo>
                      <a:pt x="1354" y="254"/>
                      <a:pt x="1014" y="0"/>
                      <a:pt x="6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21"/>
              <p:cNvSpPr/>
              <p:nvPr/>
            </p:nvSpPr>
            <p:spPr>
              <a:xfrm>
                <a:off x="1627622" y="4257957"/>
                <a:ext cx="90091" cy="63044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534" extrusionOk="0">
                    <a:moveTo>
                      <a:pt x="1056" y="1"/>
                    </a:moveTo>
                    <a:cubicBezTo>
                      <a:pt x="461" y="1"/>
                      <a:pt x="1" y="756"/>
                      <a:pt x="498" y="1286"/>
                    </a:cubicBezTo>
                    <a:cubicBezTo>
                      <a:pt x="679" y="1461"/>
                      <a:pt x="872" y="1534"/>
                      <a:pt x="1054" y="1534"/>
                    </a:cubicBezTo>
                    <a:cubicBezTo>
                      <a:pt x="1698" y="1534"/>
                      <a:pt x="2192" y="617"/>
                      <a:pt x="1450" y="116"/>
                    </a:cubicBezTo>
                    <a:cubicBezTo>
                      <a:pt x="1318" y="36"/>
                      <a:pt x="1184" y="1"/>
                      <a:pt x="10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21"/>
              <p:cNvSpPr/>
              <p:nvPr/>
            </p:nvSpPr>
            <p:spPr>
              <a:xfrm>
                <a:off x="1041440" y="4186776"/>
                <a:ext cx="17344" cy="1467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7" extrusionOk="0">
                    <a:moveTo>
                      <a:pt x="189" y="0"/>
                    </a:moveTo>
                    <a:cubicBezTo>
                      <a:pt x="107" y="0"/>
                      <a:pt x="29" y="56"/>
                      <a:pt x="14" y="150"/>
                    </a:cubicBezTo>
                    <a:cubicBezTo>
                      <a:pt x="1" y="253"/>
                      <a:pt x="78" y="343"/>
                      <a:pt x="168" y="356"/>
                    </a:cubicBezTo>
                    <a:cubicBezTo>
                      <a:pt x="174" y="357"/>
                      <a:pt x="179" y="357"/>
                      <a:pt x="185" y="357"/>
                    </a:cubicBezTo>
                    <a:cubicBezTo>
                      <a:pt x="330" y="357"/>
                      <a:pt x="422" y="197"/>
                      <a:pt x="335" y="73"/>
                    </a:cubicBezTo>
                    <a:cubicBezTo>
                      <a:pt x="295" y="23"/>
                      <a:pt x="241" y="0"/>
                      <a:pt x="1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21"/>
              <p:cNvSpPr/>
              <p:nvPr/>
            </p:nvSpPr>
            <p:spPr>
              <a:xfrm>
                <a:off x="1179899" y="4207900"/>
                <a:ext cx="16810" cy="14713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58" extrusionOk="0">
                    <a:moveTo>
                      <a:pt x="182" y="1"/>
                    </a:moveTo>
                    <a:cubicBezTo>
                      <a:pt x="101" y="1"/>
                      <a:pt x="21" y="57"/>
                      <a:pt x="13" y="151"/>
                    </a:cubicBezTo>
                    <a:cubicBezTo>
                      <a:pt x="1" y="254"/>
                      <a:pt x="65" y="344"/>
                      <a:pt x="155" y="356"/>
                    </a:cubicBezTo>
                    <a:cubicBezTo>
                      <a:pt x="160" y="357"/>
                      <a:pt x="166" y="357"/>
                      <a:pt x="172" y="357"/>
                    </a:cubicBezTo>
                    <a:cubicBezTo>
                      <a:pt x="316" y="357"/>
                      <a:pt x="409" y="197"/>
                      <a:pt x="322" y="74"/>
                    </a:cubicBezTo>
                    <a:cubicBezTo>
                      <a:pt x="287" y="23"/>
                      <a:pt x="234" y="1"/>
                      <a:pt x="1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21"/>
              <p:cNvSpPr/>
              <p:nvPr/>
            </p:nvSpPr>
            <p:spPr>
              <a:xfrm>
                <a:off x="1316756" y="4228161"/>
                <a:ext cx="19851" cy="16686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06" extrusionOk="0">
                    <a:moveTo>
                      <a:pt x="213" y="1"/>
                    </a:moveTo>
                    <a:cubicBezTo>
                      <a:pt x="121" y="1"/>
                      <a:pt x="29" y="63"/>
                      <a:pt x="13" y="172"/>
                    </a:cubicBezTo>
                    <a:cubicBezTo>
                      <a:pt x="1" y="288"/>
                      <a:pt x="78" y="391"/>
                      <a:pt x="193" y="403"/>
                    </a:cubicBezTo>
                    <a:cubicBezTo>
                      <a:pt x="203" y="405"/>
                      <a:pt x="213" y="406"/>
                      <a:pt x="222" y="406"/>
                    </a:cubicBezTo>
                    <a:cubicBezTo>
                      <a:pt x="375" y="406"/>
                      <a:pt x="483" y="215"/>
                      <a:pt x="373" y="82"/>
                    </a:cubicBezTo>
                    <a:cubicBezTo>
                      <a:pt x="333" y="26"/>
                      <a:pt x="273" y="1"/>
                      <a:pt x="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21"/>
              <p:cNvSpPr/>
              <p:nvPr/>
            </p:nvSpPr>
            <p:spPr>
              <a:xfrm>
                <a:off x="1455216" y="4249819"/>
                <a:ext cx="18783" cy="15658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81" extrusionOk="0">
                    <a:moveTo>
                      <a:pt x="202" y="0"/>
                    </a:moveTo>
                    <a:cubicBezTo>
                      <a:pt x="114" y="0"/>
                      <a:pt x="29" y="59"/>
                      <a:pt x="13" y="159"/>
                    </a:cubicBezTo>
                    <a:cubicBezTo>
                      <a:pt x="0" y="275"/>
                      <a:pt x="77" y="365"/>
                      <a:pt x="180" y="378"/>
                    </a:cubicBezTo>
                    <a:cubicBezTo>
                      <a:pt x="190" y="379"/>
                      <a:pt x="201" y="380"/>
                      <a:pt x="210" y="380"/>
                    </a:cubicBezTo>
                    <a:cubicBezTo>
                      <a:pt x="361" y="380"/>
                      <a:pt x="457" y="203"/>
                      <a:pt x="360" y="82"/>
                    </a:cubicBezTo>
                    <a:cubicBezTo>
                      <a:pt x="319" y="26"/>
                      <a:pt x="260" y="0"/>
                      <a:pt x="2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21"/>
              <p:cNvSpPr/>
              <p:nvPr/>
            </p:nvSpPr>
            <p:spPr>
              <a:xfrm>
                <a:off x="1593634" y="4271355"/>
                <a:ext cx="18290" cy="15247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71" extrusionOk="0">
                    <a:moveTo>
                      <a:pt x="200" y="0"/>
                    </a:moveTo>
                    <a:cubicBezTo>
                      <a:pt x="114" y="0"/>
                      <a:pt x="30" y="59"/>
                      <a:pt x="14" y="162"/>
                    </a:cubicBezTo>
                    <a:cubicBezTo>
                      <a:pt x="1" y="265"/>
                      <a:pt x="78" y="355"/>
                      <a:pt x="168" y="368"/>
                    </a:cubicBezTo>
                    <a:cubicBezTo>
                      <a:pt x="178" y="370"/>
                      <a:pt x="188" y="370"/>
                      <a:pt x="198" y="370"/>
                    </a:cubicBezTo>
                    <a:cubicBezTo>
                      <a:pt x="349" y="370"/>
                      <a:pt x="445" y="193"/>
                      <a:pt x="348" y="72"/>
                    </a:cubicBezTo>
                    <a:cubicBezTo>
                      <a:pt x="309" y="23"/>
                      <a:pt x="254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21"/>
              <p:cNvSpPr/>
              <p:nvPr/>
            </p:nvSpPr>
            <p:spPr>
              <a:xfrm>
                <a:off x="1731025" y="4291328"/>
                <a:ext cx="20386" cy="17466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25" extrusionOk="0">
                    <a:moveTo>
                      <a:pt x="218" y="1"/>
                    </a:moveTo>
                    <a:cubicBezTo>
                      <a:pt x="122" y="1"/>
                      <a:pt x="29" y="68"/>
                      <a:pt x="14" y="178"/>
                    </a:cubicBezTo>
                    <a:cubicBezTo>
                      <a:pt x="1" y="294"/>
                      <a:pt x="78" y="409"/>
                      <a:pt x="194" y="422"/>
                    </a:cubicBezTo>
                    <a:cubicBezTo>
                      <a:pt x="204" y="424"/>
                      <a:pt x="214" y="424"/>
                      <a:pt x="224" y="424"/>
                    </a:cubicBezTo>
                    <a:cubicBezTo>
                      <a:pt x="388" y="424"/>
                      <a:pt x="496" y="233"/>
                      <a:pt x="387" y="88"/>
                    </a:cubicBezTo>
                    <a:cubicBezTo>
                      <a:pt x="342" y="28"/>
                      <a:pt x="279" y="1"/>
                      <a:pt x="2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21"/>
              <p:cNvSpPr/>
              <p:nvPr/>
            </p:nvSpPr>
            <p:spPr>
              <a:xfrm>
                <a:off x="903556" y="4165651"/>
                <a:ext cx="17303" cy="14672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57" extrusionOk="0">
                    <a:moveTo>
                      <a:pt x="185" y="0"/>
                    </a:moveTo>
                    <a:cubicBezTo>
                      <a:pt x="107" y="0"/>
                      <a:pt x="29" y="56"/>
                      <a:pt x="13" y="150"/>
                    </a:cubicBezTo>
                    <a:cubicBezTo>
                      <a:pt x="0" y="253"/>
                      <a:pt x="64" y="330"/>
                      <a:pt x="167" y="356"/>
                    </a:cubicBezTo>
                    <a:cubicBezTo>
                      <a:pt x="173" y="356"/>
                      <a:pt x="178" y="356"/>
                      <a:pt x="183" y="356"/>
                    </a:cubicBezTo>
                    <a:cubicBezTo>
                      <a:pt x="328" y="356"/>
                      <a:pt x="421" y="185"/>
                      <a:pt x="322" y="73"/>
                    </a:cubicBezTo>
                    <a:cubicBezTo>
                      <a:pt x="287" y="23"/>
                      <a:pt x="236" y="0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21"/>
              <p:cNvSpPr/>
              <p:nvPr/>
            </p:nvSpPr>
            <p:spPr>
              <a:xfrm>
                <a:off x="1071565" y="3937683"/>
                <a:ext cx="18824" cy="15494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77" extrusionOk="0">
                    <a:moveTo>
                      <a:pt x="211" y="1"/>
                    </a:moveTo>
                    <a:cubicBezTo>
                      <a:pt x="122" y="1"/>
                      <a:pt x="34" y="65"/>
                      <a:pt x="27" y="168"/>
                    </a:cubicBezTo>
                    <a:cubicBezTo>
                      <a:pt x="1" y="271"/>
                      <a:pt x="78" y="361"/>
                      <a:pt x="181" y="374"/>
                    </a:cubicBezTo>
                    <a:cubicBezTo>
                      <a:pt x="191" y="376"/>
                      <a:pt x="201" y="376"/>
                      <a:pt x="211" y="376"/>
                    </a:cubicBezTo>
                    <a:cubicBezTo>
                      <a:pt x="361" y="376"/>
                      <a:pt x="457" y="199"/>
                      <a:pt x="361" y="78"/>
                    </a:cubicBezTo>
                    <a:cubicBezTo>
                      <a:pt x="322" y="25"/>
                      <a:pt x="266" y="1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9" name="Google Shape;1509;p21"/>
              <p:cNvSpPr/>
              <p:nvPr/>
            </p:nvSpPr>
            <p:spPr>
              <a:xfrm>
                <a:off x="1212655" y="3973808"/>
                <a:ext cx="20920" cy="1791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436" extrusionOk="0">
                    <a:moveTo>
                      <a:pt x="229" y="0"/>
                    </a:moveTo>
                    <a:cubicBezTo>
                      <a:pt x="128" y="0"/>
                      <a:pt x="29" y="70"/>
                      <a:pt x="14" y="189"/>
                    </a:cubicBezTo>
                    <a:cubicBezTo>
                      <a:pt x="1" y="305"/>
                      <a:pt x="78" y="408"/>
                      <a:pt x="194" y="434"/>
                    </a:cubicBezTo>
                    <a:cubicBezTo>
                      <a:pt x="204" y="435"/>
                      <a:pt x="214" y="436"/>
                      <a:pt x="225" y="436"/>
                    </a:cubicBezTo>
                    <a:cubicBezTo>
                      <a:pt x="400" y="436"/>
                      <a:pt x="509" y="232"/>
                      <a:pt x="399" y="87"/>
                    </a:cubicBezTo>
                    <a:cubicBezTo>
                      <a:pt x="355" y="27"/>
                      <a:pt x="292" y="0"/>
                      <a:pt x="2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21"/>
              <p:cNvSpPr/>
              <p:nvPr/>
            </p:nvSpPr>
            <p:spPr>
              <a:xfrm>
                <a:off x="1355881" y="3999699"/>
                <a:ext cx="21413" cy="17919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36" extrusionOk="0">
                    <a:moveTo>
                      <a:pt x="232" y="0"/>
                    </a:moveTo>
                    <a:cubicBezTo>
                      <a:pt x="128" y="0"/>
                      <a:pt x="29" y="70"/>
                      <a:pt x="13" y="189"/>
                    </a:cubicBezTo>
                    <a:cubicBezTo>
                      <a:pt x="0" y="305"/>
                      <a:pt x="77" y="421"/>
                      <a:pt x="206" y="434"/>
                    </a:cubicBezTo>
                    <a:cubicBezTo>
                      <a:pt x="216" y="435"/>
                      <a:pt x="227" y="436"/>
                      <a:pt x="237" y="436"/>
                    </a:cubicBezTo>
                    <a:cubicBezTo>
                      <a:pt x="412" y="436"/>
                      <a:pt x="521" y="232"/>
                      <a:pt x="412" y="87"/>
                    </a:cubicBezTo>
                    <a:cubicBezTo>
                      <a:pt x="362" y="27"/>
                      <a:pt x="296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21"/>
              <p:cNvSpPr/>
              <p:nvPr/>
            </p:nvSpPr>
            <p:spPr>
              <a:xfrm>
                <a:off x="1501163" y="4013426"/>
                <a:ext cx="21454" cy="1796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437" extrusionOk="0">
                    <a:moveTo>
                      <a:pt x="232" y="1"/>
                    </a:moveTo>
                    <a:cubicBezTo>
                      <a:pt x="129" y="1"/>
                      <a:pt x="30" y="71"/>
                      <a:pt x="14" y="190"/>
                    </a:cubicBezTo>
                    <a:cubicBezTo>
                      <a:pt x="1" y="305"/>
                      <a:pt x="78" y="421"/>
                      <a:pt x="207" y="434"/>
                    </a:cubicBezTo>
                    <a:cubicBezTo>
                      <a:pt x="217" y="435"/>
                      <a:pt x="227" y="436"/>
                      <a:pt x="237" y="436"/>
                    </a:cubicBezTo>
                    <a:cubicBezTo>
                      <a:pt x="413" y="436"/>
                      <a:pt x="522" y="233"/>
                      <a:pt x="412" y="87"/>
                    </a:cubicBezTo>
                    <a:cubicBezTo>
                      <a:pt x="363" y="28"/>
                      <a:pt x="297" y="1"/>
                      <a:pt x="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21"/>
              <p:cNvSpPr/>
              <p:nvPr/>
            </p:nvSpPr>
            <p:spPr>
              <a:xfrm>
                <a:off x="1646486" y="4027194"/>
                <a:ext cx="21372" cy="1800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38" extrusionOk="0">
                    <a:moveTo>
                      <a:pt x="238" y="0"/>
                    </a:moveTo>
                    <a:cubicBezTo>
                      <a:pt x="133" y="0"/>
                      <a:pt x="29" y="70"/>
                      <a:pt x="13" y="189"/>
                    </a:cubicBezTo>
                    <a:cubicBezTo>
                      <a:pt x="1" y="305"/>
                      <a:pt x="78" y="420"/>
                      <a:pt x="206" y="433"/>
                    </a:cubicBezTo>
                    <a:cubicBezTo>
                      <a:pt x="221" y="436"/>
                      <a:pt x="235" y="438"/>
                      <a:pt x="249" y="438"/>
                    </a:cubicBezTo>
                    <a:cubicBezTo>
                      <a:pt x="417" y="438"/>
                      <a:pt x="519" y="229"/>
                      <a:pt x="412" y="86"/>
                    </a:cubicBezTo>
                    <a:cubicBezTo>
                      <a:pt x="368" y="27"/>
                      <a:pt x="303" y="0"/>
                      <a:pt x="2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21"/>
              <p:cNvSpPr/>
              <p:nvPr/>
            </p:nvSpPr>
            <p:spPr>
              <a:xfrm>
                <a:off x="812369" y="4519995"/>
                <a:ext cx="916210" cy="168048"/>
              </a:xfrm>
              <a:custGeom>
                <a:avLst/>
                <a:gdLst/>
                <a:ahLst/>
                <a:cxnLst/>
                <a:rect l="l" t="t" r="r" b="b"/>
                <a:pathLst>
                  <a:path w="26101" h="4089" extrusionOk="0">
                    <a:moveTo>
                      <a:pt x="1283" y="0"/>
                    </a:moveTo>
                    <a:cubicBezTo>
                      <a:pt x="1118" y="0"/>
                      <a:pt x="952" y="20"/>
                      <a:pt x="785" y="65"/>
                    </a:cubicBezTo>
                    <a:cubicBezTo>
                      <a:pt x="527" y="117"/>
                      <a:pt x="296" y="220"/>
                      <a:pt x="77" y="348"/>
                    </a:cubicBezTo>
                    <a:cubicBezTo>
                      <a:pt x="52" y="374"/>
                      <a:pt x="0" y="400"/>
                      <a:pt x="0" y="438"/>
                    </a:cubicBezTo>
                    <a:cubicBezTo>
                      <a:pt x="0" y="477"/>
                      <a:pt x="26" y="503"/>
                      <a:pt x="65" y="503"/>
                    </a:cubicBezTo>
                    <a:cubicBezTo>
                      <a:pt x="103" y="490"/>
                      <a:pt x="155" y="477"/>
                      <a:pt x="193" y="451"/>
                    </a:cubicBezTo>
                    <a:cubicBezTo>
                      <a:pt x="567" y="269"/>
                      <a:pt x="901" y="196"/>
                      <a:pt x="1219" y="196"/>
                    </a:cubicBezTo>
                    <a:cubicBezTo>
                      <a:pt x="1844" y="196"/>
                      <a:pt x="2409" y="474"/>
                      <a:pt x="3099" y="747"/>
                    </a:cubicBezTo>
                    <a:cubicBezTo>
                      <a:pt x="3587" y="958"/>
                      <a:pt x="4114" y="1063"/>
                      <a:pt x="4647" y="1063"/>
                    </a:cubicBezTo>
                    <a:cubicBezTo>
                      <a:pt x="4731" y="1063"/>
                      <a:pt x="4815" y="1061"/>
                      <a:pt x="4899" y="1055"/>
                    </a:cubicBezTo>
                    <a:cubicBezTo>
                      <a:pt x="5452" y="1004"/>
                      <a:pt x="6005" y="875"/>
                      <a:pt x="6570" y="875"/>
                    </a:cubicBezTo>
                    <a:cubicBezTo>
                      <a:pt x="7638" y="875"/>
                      <a:pt x="8512" y="1595"/>
                      <a:pt x="9463" y="1981"/>
                    </a:cubicBezTo>
                    <a:cubicBezTo>
                      <a:pt x="10036" y="2227"/>
                      <a:pt x="10546" y="2308"/>
                      <a:pt x="11024" y="2308"/>
                    </a:cubicBezTo>
                    <a:cubicBezTo>
                      <a:pt x="11958" y="2308"/>
                      <a:pt x="12771" y="1997"/>
                      <a:pt x="13696" y="1997"/>
                    </a:cubicBezTo>
                    <a:cubicBezTo>
                      <a:pt x="14155" y="1997"/>
                      <a:pt x="14642" y="2074"/>
                      <a:pt x="15185" y="2303"/>
                    </a:cubicBezTo>
                    <a:cubicBezTo>
                      <a:pt x="16055" y="2639"/>
                      <a:pt x="16946" y="3091"/>
                      <a:pt x="17886" y="3091"/>
                    </a:cubicBezTo>
                    <a:cubicBezTo>
                      <a:pt x="17988" y="3091"/>
                      <a:pt x="18090" y="3085"/>
                      <a:pt x="18193" y="3074"/>
                    </a:cubicBezTo>
                    <a:cubicBezTo>
                      <a:pt x="18656" y="3023"/>
                      <a:pt x="19093" y="2894"/>
                      <a:pt x="19543" y="2817"/>
                    </a:cubicBezTo>
                    <a:cubicBezTo>
                      <a:pt x="19672" y="2798"/>
                      <a:pt x="19804" y="2788"/>
                      <a:pt x="19936" y="2788"/>
                    </a:cubicBezTo>
                    <a:cubicBezTo>
                      <a:pt x="20067" y="2788"/>
                      <a:pt x="20199" y="2798"/>
                      <a:pt x="20328" y="2817"/>
                    </a:cubicBezTo>
                    <a:cubicBezTo>
                      <a:pt x="20572" y="2881"/>
                      <a:pt x="20803" y="2971"/>
                      <a:pt x="21022" y="3100"/>
                    </a:cubicBezTo>
                    <a:cubicBezTo>
                      <a:pt x="22018" y="3624"/>
                      <a:pt x="22373" y="4089"/>
                      <a:pt x="23300" y="4089"/>
                    </a:cubicBezTo>
                    <a:cubicBezTo>
                      <a:pt x="23510" y="4089"/>
                      <a:pt x="23749" y="4065"/>
                      <a:pt x="24031" y="4013"/>
                    </a:cubicBezTo>
                    <a:cubicBezTo>
                      <a:pt x="24368" y="3954"/>
                      <a:pt x="24706" y="3922"/>
                      <a:pt x="25044" y="3922"/>
                    </a:cubicBezTo>
                    <a:cubicBezTo>
                      <a:pt x="25221" y="3922"/>
                      <a:pt x="25397" y="3931"/>
                      <a:pt x="25574" y="3948"/>
                    </a:cubicBezTo>
                    <a:cubicBezTo>
                      <a:pt x="25689" y="3961"/>
                      <a:pt x="25805" y="3987"/>
                      <a:pt x="25921" y="4025"/>
                    </a:cubicBezTo>
                    <a:cubicBezTo>
                      <a:pt x="25929" y="4027"/>
                      <a:pt x="25937" y="4028"/>
                      <a:pt x="25945" y="4028"/>
                    </a:cubicBezTo>
                    <a:cubicBezTo>
                      <a:pt x="26001" y="4028"/>
                      <a:pt x="26051" y="3991"/>
                      <a:pt x="26062" y="3935"/>
                    </a:cubicBezTo>
                    <a:cubicBezTo>
                      <a:pt x="26101" y="3755"/>
                      <a:pt x="25741" y="3755"/>
                      <a:pt x="25484" y="3717"/>
                    </a:cubicBezTo>
                    <a:cubicBezTo>
                      <a:pt x="25350" y="3703"/>
                      <a:pt x="25218" y="3697"/>
                      <a:pt x="25086" y="3697"/>
                    </a:cubicBezTo>
                    <a:cubicBezTo>
                      <a:pt x="24618" y="3697"/>
                      <a:pt x="24155" y="3772"/>
                      <a:pt x="23683" y="3833"/>
                    </a:cubicBezTo>
                    <a:cubicBezTo>
                      <a:pt x="23560" y="3852"/>
                      <a:pt x="23434" y="3863"/>
                      <a:pt x="23308" y="3863"/>
                    </a:cubicBezTo>
                    <a:cubicBezTo>
                      <a:pt x="23106" y="3863"/>
                      <a:pt x="22904" y="3837"/>
                      <a:pt x="22706" y="3781"/>
                    </a:cubicBezTo>
                    <a:cubicBezTo>
                      <a:pt x="22141" y="3563"/>
                      <a:pt x="21665" y="3164"/>
                      <a:pt x="21125" y="2894"/>
                    </a:cubicBezTo>
                    <a:cubicBezTo>
                      <a:pt x="20769" y="2673"/>
                      <a:pt x="20348" y="2560"/>
                      <a:pt x="19928" y="2560"/>
                    </a:cubicBezTo>
                    <a:cubicBezTo>
                      <a:pt x="19786" y="2560"/>
                      <a:pt x="19644" y="2572"/>
                      <a:pt x="19505" y="2598"/>
                    </a:cubicBezTo>
                    <a:cubicBezTo>
                      <a:pt x="19016" y="2675"/>
                      <a:pt x="18541" y="2817"/>
                      <a:pt x="18052" y="2855"/>
                    </a:cubicBezTo>
                    <a:cubicBezTo>
                      <a:pt x="17997" y="2859"/>
                      <a:pt x="17943" y="2860"/>
                      <a:pt x="17889" y="2860"/>
                    </a:cubicBezTo>
                    <a:cubicBezTo>
                      <a:pt x="16838" y="2860"/>
                      <a:pt x="15907" y="2286"/>
                      <a:pt x="14940" y="1968"/>
                    </a:cubicBezTo>
                    <a:cubicBezTo>
                      <a:pt x="14505" y="1819"/>
                      <a:pt x="14101" y="1766"/>
                      <a:pt x="13715" y="1766"/>
                    </a:cubicBezTo>
                    <a:cubicBezTo>
                      <a:pt x="12776" y="1766"/>
                      <a:pt x="11942" y="2079"/>
                      <a:pt x="11013" y="2079"/>
                    </a:cubicBezTo>
                    <a:cubicBezTo>
                      <a:pt x="10484" y="2079"/>
                      <a:pt x="9924" y="1977"/>
                      <a:pt x="9296" y="1660"/>
                    </a:cubicBezTo>
                    <a:cubicBezTo>
                      <a:pt x="7915" y="974"/>
                      <a:pt x="7471" y="659"/>
                      <a:pt x="6530" y="659"/>
                    </a:cubicBezTo>
                    <a:cubicBezTo>
                      <a:pt x="6147" y="659"/>
                      <a:pt x="5683" y="711"/>
                      <a:pt x="5040" y="811"/>
                    </a:cubicBezTo>
                    <a:cubicBezTo>
                      <a:pt x="4896" y="831"/>
                      <a:pt x="4751" y="840"/>
                      <a:pt x="4607" y="840"/>
                    </a:cubicBezTo>
                    <a:cubicBezTo>
                      <a:pt x="4187" y="840"/>
                      <a:pt x="3771" y="759"/>
                      <a:pt x="3369" y="605"/>
                    </a:cubicBezTo>
                    <a:cubicBezTo>
                      <a:pt x="2699" y="375"/>
                      <a:pt x="2004" y="0"/>
                      <a:pt x="1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21"/>
              <p:cNvSpPr/>
              <p:nvPr/>
            </p:nvSpPr>
            <p:spPr>
              <a:xfrm>
                <a:off x="890434" y="4254916"/>
                <a:ext cx="839968" cy="160239"/>
              </a:xfrm>
              <a:custGeom>
                <a:avLst/>
                <a:gdLst/>
                <a:ahLst/>
                <a:cxnLst/>
                <a:rect l="l" t="t" r="r" b="b"/>
                <a:pathLst>
                  <a:path w="23929" h="3899" extrusionOk="0">
                    <a:moveTo>
                      <a:pt x="1135" y="0"/>
                    </a:moveTo>
                    <a:cubicBezTo>
                      <a:pt x="772" y="0"/>
                      <a:pt x="399" y="75"/>
                      <a:pt x="116" y="267"/>
                    </a:cubicBezTo>
                    <a:cubicBezTo>
                      <a:pt x="65" y="305"/>
                      <a:pt x="1" y="357"/>
                      <a:pt x="13" y="421"/>
                    </a:cubicBezTo>
                    <a:cubicBezTo>
                      <a:pt x="13" y="447"/>
                      <a:pt x="39" y="472"/>
                      <a:pt x="52" y="485"/>
                    </a:cubicBezTo>
                    <a:cubicBezTo>
                      <a:pt x="63" y="491"/>
                      <a:pt x="75" y="493"/>
                      <a:pt x="87" y="493"/>
                    </a:cubicBezTo>
                    <a:cubicBezTo>
                      <a:pt x="129" y="493"/>
                      <a:pt x="168" y="461"/>
                      <a:pt x="168" y="421"/>
                    </a:cubicBezTo>
                    <a:cubicBezTo>
                      <a:pt x="438" y="237"/>
                      <a:pt x="780" y="199"/>
                      <a:pt x="1096" y="199"/>
                    </a:cubicBezTo>
                    <a:cubicBezTo>
                      <a:pt x="1156" y="199"/>
                      <a:pt x="1216" y="200"/>
                      <a:pt x="1273" y="202"/>
                    </a:cubicBezTo>
                    <a:cubicBezTo>
                      <a:pt x="1723" y="241"/>
                      <a:pt x="2122" y="447"/>
                      <a:pt x="2533" y="601"/>
                    </a:cubicBezTo>
                    <a:cubicBezTo>
                      <a:pt x="3209" y="864"/>
                      <a:pt x="3897" y="1090"/>
                      <a:pt x="4621" y="1090"/>
                    </a:cubicBezTo>
                    <a:cubicBezTo>
                      <a:pt x="4641" y="1090"/>
                      <a:pt x="4661" y="1090"/>
                      <a:pt x="4681" y="1090"/>
                    </a:cubicBezTo>
                    <a:cubicBezTo>
                      <a:pt x="5347" y="1065"/>
                      <a:pt x="6014" y="922"/>
                      <a:pt x="6680" y="922"/>
                    </a:cubicBezTo>
                    <a:cubicBezTo>
                      <a:pt x="6708" y="922"/>
                      <a:pt x="6736" y="922"/>
                      <a:pt x="6764" y="922"/>
                    </a:cubicBezTo>
                    <a:cubicBezTo>
                      <a:pt x="7098" y="948"/>
                      <a:pt x="7445" y="1012"/>
                      <a:pt x="7766" y="1141"/>
                    </a:cubicBezTo>
                    <a:cubicBezTo>
                      <a:pt x="8564" y="1398"/>
                      <a:pt x="9296" y="1810"/>
                      <a:pt x="10081" y="2105"/>
                    </a:cubicBezTo>
                    <a:cubicBezTo>
                      <a:pt x="10356" y="2202"/>
                      <a:pt x="10635" y="2234"/>
                      <a:pt x="10915" y="2234"/>
                    </a:cubicBezTo>
                    <a:cubicBezTo>
                      <a:pt x="11468" y="2234"/>
                      <a:pt x="12029" y="2110"/>
                      <a:pt x="12582" y="2110"/>
                    </a:cubicBezTo>
                    <a:cubicBezTo>
                      <a:pt x="12761" y="2110"/>
                      <a:pt x="12939" y="2123"/>
                      <a:pt x="13115" y="2157"/>
                    </a:cubicBezTo>
                    <a:cubicBezTo>
                      <a:pt x="14157" y="2272"/>
                      <a:pt x="15031" y="2967"/>
                      <a:pt x="16072" y="3108"/>
                    </a:cubicBezTo>
                    <a:cubicBezTo>
                      <a:pt x="16394" y="3147"/>
                      <a:pt x="16722" y="3166"/>
                      <a:pt x="17051" y="3166"/>
                    </a:cubicBezTo>
                    <a:cubicBezTo>
                      <a:pt x="17380" y="3166"/>
                      <a:pt x="17712" y="3147"/>
                      <a:pt x="18039" y="3108"/>
                    </a:cubicBezTo>
                    <a:cubicBezTo>
                      <a:pt x="18252" y="3091"/>
                      <a:pt x="18468" y="3074"/>
                      <a:pt x="18682" y="3074"/>
                    </a:cubicBezTo>
                    <a:cubicBezTo>
                      <a:pt x="18947" y="3074"/>
                      <a:pt x="19211" y="3100"/>
                      <a:pt x="19467" y="3185"/>
                    </a:cubicBezTo>
                    <a:cubicBezTo>
                      <a:pt x="19929" y="3327"/>
                      <a:pt x="20379" y="3532"/>
                      <a:pt x="20842" y="3661"/>
                    </a:cubicBezTo>
                    <a:cubicBezTo>
                      <a:pt x="21202" y="3764"/>
                      <a:pt x="21588" y="3828"/>
                      <a:pt x="21961" y="3854"/>
                    </a:cubicBezTo>
                    <a:cubicBezTo>
                      <a:pt x="22128" y="3870"/>
                      <a:pt x="22295" y="3877"/>
                      <a:pt x="22461" y="3877"/>
                    </a:cubicBezTo>
                    <a:cubicBezTo>
                      <a:pt x="22691" y="3877"/>
                      <a:pt x="22920" y="3863"/>
                      <a:pt x="23144" y="3841"/>
                    </a:cubicBezTo>
                    <a:cubicBezTo>
                      <a:pt x="23212" y="3832"/>
                      <a:pt x="23280" y="3828"/>
                      <a:pt x="23346" y="3828"/>
                    </a:cubicBezTo>
                    <a:cubicBezTo>
                      <a:pt x="23480" y="3828"/>
                      <a:pt x="23611" y="3845"/>
                      <a:pt x="23748" y="3880"/>
                    </a:cubicBezTo>
                    <a:cubicBezTo>
                      <a:pt x="23765" y="3892"/>
                      <a:pt x="23785" y="3898"/>
                      <a:pt x="23805" y="3898"/>
                    </a:cubicBezTo>
                    <a:cubicBezTo>
                      <a:pt x="23845" y="3898"/>
                      <a:pt x="23885" y="3875"/>
                      <a:pt x="23902" y="3841"/>
                    </a:cubicBezTo>
                    <a:cubicBezTo>
                      <a:pt x="23928" y="3790"/>
                      <a:pt x="23915" y="3712"/>
                      <a:pt x="23851" y="3687"/>
                    </a:cubicBezTo>
                    <a:cubicBezTo>
                      <a:pt x="23706" y="3622"/>
                      <a:pt x="23550" y="3603"/>
                      <a:pt x="23389" y="3603"/>
                    </a:cubicBezTo>
                    <a:cubicBezTo>
                      <a:pt x="23164" y="3603"/>
                      <a:pt x="22931" y="3641"/>
                      <a:pt x="22707" y="3648"/>
                    </a:cubicBezTo>
                    <a:cubicBezTo>
                      <a:pt x="22608" y="3653"/>
                      <a:pt x="22510" y="3656"/>
                      <a:pt x="22412" y="3656"/>
                    </a:cubicBezTo>
                    <a:cubicBezTo>
                      <a:pt x="22009" y="3656"/>
                      <a:pt x="21605" y="3613"/>
                      <a:pt x="21202" y="3520"/>
                    </a:cubicBezTo>
                    <a:cubicBezTo>
                      <a:pt x="20339" y="3335"/>
                      <a:pt x="19569" y="2842"/>
                      <a:pt x="18679" y="2842"/>
                    </a:cubicBezTo>
                    <a:cubicBezTo>
                      <a:pt x="18575" y="2842"/>
                      <a:pt x="18469" y="2849"/>
                      <a:pt x="18361" y="2864"/>
                    </a:cubicBezTo>
                    <a:cubicBezTo>
                      <a:pt x="17895" y="2897"/>
                      <a:pt x="17423" y="2939"/>
                      <a:pt x="16953" y="2939"/>
                    </a:cubicBezTo>
                    <a:cubicBezTo>
                      <a:pt x="16501" y="2939"/>
                      <a:pt x="16051" y="2900"/>
                      <a:pt x="15609" y="2774"/>
                    </a:cubicBezTo>
                    <a:cubicBezTo>
                      <a:pt x="15095" y="2632"/>
                      <a:pt x="14619" y="2375"/>
                      <a:pt x="14131" y="2182"/>
                    </a:cubicBezTo>
                    <a:cubicBezTo>
                      <a:pt x="13593" y="1964"/>
                      <a:pt x="13054" y="1890"/>
                      <a:pt x="12509" y="1890"/>
                    </a:cubicBezTo>
                    <a:cubicBezTo>
                      <a:pt x="12090" y="1890"/>
                      <a:pt x="11668" y="1934"/>
                      <a:pt x="11238" y="1990"/>
                    </a:cubicBezTo>
                    <a:cubicBezTo>
                      <a:pt x="11117" y="2004"/>
                      <a:pt x="10999" y="2011"/>
                      <a:pt x="10880" y="2011"/>
                    </a:cubicBezTo>
                    <a:cubicBezTo>
                      <a:pt x="10683" y="2011"/>
                      <a:pt x="10487" y="1991"/>
                      <a:pt x="10286" y="1951"/>
                    </a:cubicBezTo>
                    <a:cubicBezTo>
                      <a:pt x="9836" y="1797"/>
                      <a:pt x="9425" y="1578"/>
                      <a:pt x="8988" y="1385"/>
                    </a:cubicBezTo>
                    <a:cubicBezTo>
                      <a:pt x="8654" y="1231"/>
                      <a:pt x="8294" y="1090"/>
                      <a:pt x="7946" y="974"/>
                    </a:cubicBezTo>
                    <a:cubicBezTo>
                      <a:pt x="7522" y="794"/>
                      <a:pt x="7059" y="704"/>
                      <a:pt x="6609" y="704"/>
                    </a:cubicBezTo>
                    <a:cubicBezTo>
                      <a:pt x="5930" y="712"/>
                      <a:pt x="5245" y="859"/>
                      <a:pt x="4565" y="859"/>
                    </a:cubicBezTo>
                    <a:cubicBezTo>
                      <a:pt x="4229" y="859"/>
                      <a:pt x="3894" y="823"/>
                      <a:pt x="3562" y="717"/>
                    </a:cubicBezTo>
                    <a:cubicBezTo>
                      <a:pt x="2881" y="537"/>
                      <a:pt x="2251" y="202"/>
                      <a:pt x="1569" y="35"/>
                    </a:cubicBezTo>
                    <a:cubicBezTo>
                      <a:pt x="1431" y="13"/>
                      <a:pt x="1284" y="0"/>
                      <a:pt x="1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15" name="Google Shape;1515;p21"/>
            <p:cNvGrpSpPr/>
            <p:nvPr/>
          </p:nvGrpSpPr>
          <p:grpSpPr>
            <a:xfrm rot="435">
              <a:off x="602550" y="4870192"/>
              <a:ext cx="778480" cy="316709"/>
              <a:chOff x="-490025" y="884975"/>
              <a:chExt cx="984795" cy="400694"/>
            </a:xfrm>
          </p:grpSpPr>
          <p:sp>
            <p:nvSpPr>
              <p:cNvPr id="1516" name="Google Shape;1516;p21"/>
              <p:cNvSpPr/>
              <p:nvPr/>
            </p:nvSpPr>
            <p:spPr>
              <a:xfrm>
                <a:off x="295812" y="938617"/>
                <a:ext cx="90552" cy="64763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1444" extrusionOk="0">
                    <a:moveTo>
                      <a:pt x="476" y="1096"/>
                    </a:moveTo>
                    <a:cubicBezTo>
                      <a:pt x="476" y="1109"/>
                      <a:pt x="476" y="1122"/>
                      <a:pt x="476" y="1135"/>
                    </a:cubicBezTo>
                    <a:cubicBezTo>
                      <a:pt x="450" y="1122"/>
                      <a:pt x="424" y="1122"/>
                      <a:pt x="424" y="1096"/>
                    </a:cubicBezTo>
                    <a:close/>
                    <a:moveTo>
                      <a:pt x="1106" y="1"/>
                    </a:moveTo>
                    <a:cubicBezTo>
                      <a:pt x="1074" y="1"/>
                      <a:pt x="1039" y="6"/>
                      <a:pt x="1003" y="16"/>
                    </a:cubicBezTo>
                    <a:cubicBezTo>
                      <a:pt x="849" y="68"/>
                      <a:pt x="720" y="145"/>
                      <a:pt x="617" y="261"/>
                    </a:cubicBezTo>
                    <a:cubicBezTo>
                      <a:pt x="437" y="325"/>
                      <a:pt x="283" y="453"/>
                      <a:pt x="193" y="621"/>
                    </a:cubicBezTo>
                    <a:cubicBezTo>
                      <a:pt x="0" y="1058"/>
                      <a:pt x="129" y="1443"/>
                      <a:pt x="617" y="1443"/>
                    </a:cubicBezTo>
                    <a:lnTo>
                      <a:pt x="681" y="1443"/>
                    </a:lnTo>
                    <a:cubicBezTo>
                      <a:pt x="1119" y="1443"/>
                      <a:pt x="2019" y="1135"/>
                      <a:pt x="1633" y="569"/>
                    </a:cubicBezTo>
                    <a:cubicBezTo>
                      <a:pt x="1506" y="362"/>
                      <a:pt x="1380" y="1"/>
                      <a:pt x="11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21"/>
              <p:cNvSpPr/>
              <p:nvPr/>
            </p:nvSpPr>
            <p:spPr>
              <a:xfrm>
                <a:off x="-174766" y="884975"/>
                <a:ext cx="90418" cy="49783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110" extrusionOk="0">
                    <a:moveTo>
                      <a:pt x="1062" y="1"/>
                    </a:moveTo>
                    <a:cubicBezTo>
                      <a:pt x="930" y="1"/>
                      <a:pt x="789" y="43"/>
                      <a:pt x="656" y="145"/>
                    </a:cubicBezTo>
                    <a:cubicBezTo>
                      <a:pt x="618" y="184"/>
                      <a:pt x="579" y="222"/>
                      <a:pt x="515" y="235"/>
                    </a:cubicBezTo>
                    <a:cubicBezTo>
                      <a:pt x="386" y="287"/>
                      <a:pt x="270" y="389"/>
                      <a:pt x="193" y="518"/>
                    </a:cubicBezTo>
                    <a:cubicBezTo>
                      <a:pt x="90" y="685"/>
                      <a:pt x="0" y="994"/>
                      <a:pt x="219" y="1097"/>
                    </a:cubicBezTo>
                    <a:cubicBezTo>
                      <a:pt x="258" y="1109"/>
                      <a:pt x="283" y="1109"/>
                      <a:pt x="309" y="1109"/>
                    </a:cubicBezTo>
                    <a:cubicBezTo>
                      <a:pt x="489" y="1097"/>
                      <a:pt x="669" y="1058"/>
                      <a:pt x="836" y="1007"/>
                    </a:cubicBezTo>
                    <a:cubicBezTo>
                      <a:pt x="2015" y="787"/>
                      <a:pt x="1628" y="1"/>
                      <a:pt x="10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21"/>
              <p:cNvSpPr/>
              <p:nvPr/>
            </p:nvSpPr>
            <p:spPr>
              <a:xfrm>
                <a:off x="-489621" y="902243"/>
                <a:ext cx="977461" cy="383423"/>
              </a:xfrm>
              <a:custGeom>
                <a:avLst/>
                <a:gdLst/>
                <a:ahLst/>
                <a:cxnLst/>
                <a:rect l="l" t="t" r="r" b="b"/>
                <a:pathLst>
                  <a:path w="21794" h="8549" extrusionOk="0">
                    <a:moveTo>
                      <a:pt x="8946" y="0"/>
                    </a:moveTo>
                    <a:cubicBezTo>
                      <a:pt x="8818" y="0"/>
                      <a:pt x="8691" y="1"/>
                      <a:pt x="8563" y="4"/>
                    </a:cubicBezTo>
                    <a:cubicBezTo>
                      <a:pt x="7252" y="94"/>
                      <a:pt x="5928" y="210"/>
                      <a:pt x="4655" y="609"/>
                    </a:cubicBezTo>
                    <a:cubicBezTo>
                      <a:pt x="3382" y="1007"/>
                      <a:pt x="2083" y="1560"/>
                      <a:pt x="1106" y="2499"/>
                    </a:cubicBezTo>
                    <a:cubicBezTo>
                      <a:pt x="540" y="3129"/>
                      <a:pt x="167" y="3913"/>
                      <a:pt x="39" y="4762"/>
                    </a:cubicBezTo>
                    <a:cubicBezTo>
                      <a:pt x="0" y="4929"/>
                      <a:pt x="0" y="5109"/>
                      <a:pt x="26" y="5289"/>
                    </a:cubicBezTo>
                    <a:cubicBezTo>
                      <a:pt x="39" y="5379"/>
                      <a:pt x="65" y="5456"/>
                      <a:pt x="103" y="5533"/>
                    </a:cubicBezTo>
                    <a:cubicBezTo>
                      <a:pt x="515" y="6395"/>
                      <a:pt x="797" y="6549"/>
                      <a:pt x="1659" y="6883"/>
                    </a:cubicBezTo>
                    <a:cubicBezTo>
                      <a:pt x="2739" y="7295"/>
                      <a:pt x="3845" y="7603"/>
                      <a:pt x="4989" y="7809"/>
                    </a:cubicBezTo>
                    <a:cubicBezTo>
                      <a:pt x="6133" y="7989"/>
                      <a:pt x="7303" y="8040"/>
                      <a:pt x="8460" y="8130"/>
                    </a:cubicBezTo>
                    <a:cubicBezTo>
                      <a:pt x="9335" y="8169"/>
                      <a:pt x="10235" y="8310"/>
                      <a:pt x="11096" y="8400"/>
                    </a:cubicBezTo>
                    <a:cubicBezTo>
                      <a:pt x="12048" y="8490"/>
                      <a:pt x="12999" y="8516"/>
                      <a:pt x="13938" y="8542"/>
                    </a:cubicBezTo>
                    <a:cubicBezTo>
                      <a:pt x="14116" y="8546"/>
                      <a:pt x="14296" y="8549"/>
                      <a:pt x="14476" y="8549"/>
                    </a:cubicBezTo>
                    <a:cubicBezTo>
                      <a:pt x="16272" y="8549"/>
                      <a:pt x="18102" y="8304"/>
                      <a:pt x="19762" y="7603"/>
                    </a:cubicBezTo>
                    <a:cubicBezTo>
                      <a:pt x="20816" y="6986"/>
                      <a:pt x="21781" y="5932"/>
                      <a:pt x="21794" y="4646"/>
                    </a:cubicBezTo>
                    <a:cubicBezTo>
                      <a:pt x="21768" y="4157"/>
                      <a:pt x="21575" y="3695"/>
                      <a:pt x="21241" y="3347"/>
                    </a:cubicBezTo>
                    <a:cubicBezTo>
                      <a:pt x="20894" y="2923"/>
                      <a:pt x="20469" y="2576"/>
                      <a:pt x="20006" y="2319"/>
                    </a:cubicBezTo>
                    <a:cubicBezTo>
                      <a:pt x="19003" y="1817"/>
                      <a:pt x="17949" y="1432"/>
                      <a:pt x="16856" y="1187"/>
                    </a:cubicBezTo>
                    <a:cubicBezTo>
                      <a:pt x="15738" y="879"/>
                      <a:pt x="14606" y="622"/>
                      <a:pt x="13462" y="442"/>
                    </a:cubicBezTo>
                    <a:cubicBezTo>
                      <a:pt x="11968" y="204"/>
                      <a:pt x="10462" y="0"/>
                      <a:pt x="89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21"/>
              <p:cNvSpPr/>
              <p:nvPr/>
            </p:nvSpPr>
            <p:spPr>
              <a:xfrm>
                <a:off x="-488500" y="1052359"/>
                <a:ext cx="976340" cy="233310"/>
              </a:xfrm>
              <a:custGeom>
                <a:avLst/>
                <a:gdLst/>
                <a:ahLst/>
                <a:cxnLst/>
                <a:rect l="l" t="t" r="r" b="b"/>
                <a:pathLst>
                  <a:path w="21769" h="5202" extrusionOk="0">
                    <a:moveTo>
                      <a:pt x="21216" y="0"/>
                    </a:moveTo>
                    <a:cubicBezTo>
                      <a:pt x="20727" y="605"/>
                      <a:pt x="20174" y="1312"/>
                      <a:pt x="19480" y="1698"/>
                    </a:cubicBezTo>
                    <a:cubicBezTo>
                      <a:pt x="18366" y="2313"/>
                      <a:pt x="15724" y="2376"/>
                      <a:pt x="12625" y="2376"/>
                    </a:cubicBezTo>
                    <a:cubicBezTo>
                      <a:pt x="11822" y="2376"/>
                      <a:pt x="10988" y="2372"/>
                      <a:pt x="10143" y="2372"/>
                    </a:cubicBezTo>
                    <a:cubicBezTo>
                      <a:pt x="8864" y="2372"/>
                      <a:pt x="7558" y="2382"/>
                      <a:pt x="6288" y="2430"/>
                    </a:cubicBezTo>
                    <a:cubicBezTo>
                      <a:pt x="5808" y="2450"/>
                      <a:pt x="5353" y="2460"/>
                      <a:pt x="4923" y="2460"/>
                    </a:cubicBezTo>
                    <a:cubicBezTo>
                      <a:pt x="2591" y="2460"/>
                      <a:pt x="989" y="2192"/>
                      <a:pt x="1" y="1942"/>
                    </a:cubicBezTo>
                    <a:lnTo>
                      <a:pt x="1" y="1942"/>
                    </a:lnTo>
                    <a:cubicBezTo>
                      <a:pt x="14" y="2032"/>
                      <a:pt x="40" y="2109"/>
                      <a:pt x="78" y="2186"/>
                    </a:cubicBezTo>
                    <a:cubicBezTo>
                      <a:pt x="490" y="3048"/>
                      <a:pt x="772" y="3202"/>
                      <a:pt x="1634" y="3536"/>
                    </a:cubicBezTo>
                    <a:cubicBezTo>
                      <a:pt x="2714" y="3948"/>
                      <a:pt x="3820" y="4256"/>
                      <a:pt x="4964" y="4462"/>
                    </a:cubicBezTo>
                    <a:cubicBezTo>
                      <a:pt x="6108" y="4642"/>
                      <a:pt x="7278" y="4693"/>
                      <a:pt x="8435" y="4783"/>
                    </a:cubicBezTo>
                    <a:cubicBezTo>
                      <a:pt x="9310" y="4822"/>
                      <a:pt x="10210" y="4963"/>
                      <a:pt x="11071" y="5053"/>
                    </a:cubicBezTo>
                    <a:cubicBezTo>
                      <a:pt x="12023" y="5143"/>
                      <a:pt x="12974" y="5169"/>
                      <a:pt x="13913" y="5195"/>
                    </a:cubicBezTo>
                    <a:cubicBezTo>
                      <a:pt x="14091" y="5199"/>
                      <a:pt x="14271" y="5202"/>
                      <a:pt x="14451" y="5202"/>
                    </a:cubicBezTo>
                    <a:cubicBezTo>
                      <a:pt x="16247" y="5202"/>
                      <a:pt x="18077" y="4957"/>
                      <a:pt x="19737" y="4256"/>
                    </a:cubicBezTo>
                    <a:cubicBezTo>
                      <a:pt x="20791" y="3639"/>
                      <a:pt x="21756" y="2585"/>
                      <a:pt x="21769" y="1299"/>
                    </a:cubicBezTo>
                    <a:cubicBezTo>
                      <a:pt x="21743" y="810"/>
                      <a:pt x="21550" y="348"/>
                      <a:pt x="21216" y="0"/>
                    </a:cubicBezTo>
                    <a:close/>
                  </a:path>
                </a:pathLst>
              </a:custGeom>
              <a:solidFill>
                <a:srgbClr val="1E3A4C">
                  <a:alpha val="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21"/>
              <p:cNvSpPr/>
              <p:nvPr/>
            </p:nvSpPr>
            <p:spPr>
              <a:xfrm>
                <a:off x="93937" y="1116810"/>
                <a:ext cx="54852" cy="4458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994" extrusionOk="0">
                    <a:moveTo>
                      <a:pt x="400" y="312"/>
                    </a:moveTo>
                    <a:cubicBezTo>
                      <a:pt x="387" y="325"/>
                      <a:pt x="387" y="325"/>
                      <a:pt x="387" y="338"/>
                    </a:cubicBezTo>
                    <a:lnTo>
                      <a:pt x="374" y="338"/>
                    </a:lnTo>
                    <a:cubicBezTo>
                      <a:pt x="374" y="325"/>
                      <a:pt x="387" y="312"/>
                      <a:pt x="400" y="312"/>
                    </a:cubicBezTo>
                    <a:close/>
                    <a:moveTo>
                      <a:pt x="480" y="1"/>
                    </a:moveTo>
                    <a:cubicBezTo>
                      <a:pt x="457" y="1"/>
                      <a:pt x="434" y="2"/>
                      <a:pt x="412" y="3"/>
                    </a:cubicBezTo>
                    <a:cubicBezTo>
                      <a:pt x="168" y="42"/>
                      <a:pt x="1" y="273"/>
                      <a:pt x="40" y="505"/>
                    </a:cubicBezTo>
                    <a:cubicBezTo>
                      <a:pt x="52" y="621"/>
                      <a:pt x="117" y="711"/>
                      <a:pt x="207" y="775"/>
                    </a:cubicBezTo>
                    <a:cubicBezTo>
                      <a:pt x="284" y="878"/>
                      <a:pt x="387" y="955"/>
                      <a:pt x="515" y="981"/>
                    </a:cubicBezTo>
                    <a:cubicBezTo>
                      <a:pt x="567" y="993"/>
                      <a:pt x="618" y="993"/>
                      <a:pt x="670" y="993"/>
                    </a:cubicBezTo>
                    <a:cubicBezTo>
                      <a:pt x="952" y="993"/>
                      <a:pt x="1222" y="788"/>
                      <a:pt x="1171" y="492"/>
                    </a:cubicBezTo>
                    <a:cubicBezTo>
                      <a:pt x="1147" y="158"/>
                      <a:pt x="779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21"/>
              <p:cNvSpPr/>
              <p:nvPr/>
            </p:nvSpPr>
            <p:spPr>
              <a:xfrm>
                <a:off x="-199345" y="1113133"/>
                <a:ext cx="82838" cy="46509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037" extrusionOk="0">
                    <a:moveTo>
                      <a:pt x="1024" y="0"/>
                    </a:moveTo>
                    <a:cubicBezTo>
                      <a:pt x="410" y="0"/>
                      <a:pt x="0" y="841"/>
                      <a:pt x="780" y="1024"/>
                    </a:cubicBezTo>
                    <a:cubicBezTo>
                      <a:pt x="818" y="1037"/>
                      <a:pt x="857" y="1037"/>
                      <a:pt x="883" y="1037"/>
                    </a:cubicBezTo>
                    <a:cubicBezTo>
                      <a:pt x="1114" y="1037"/>
                      <a:pt x="1320" y="960"/>
                      <a:pt x="1487" y="818"/>
                    </a:cubicBezTo>
                    <a:cubicBezTo>
                      <a:pt x="1590" y="793"/>
                      <a:pt x="1667" y="728"/>
                      <a:pt x="1706" y="651"/>
                    </a:cubicBezTo>
                    <a:cubicBezTo>
                      <a:pt x="1847" y="304"/>
                      <a:pt x="1436" y="34"/>
                      <a:pt x="1127" y="8"/>
                    </a:cubicBezTo>
                    <a:cubicBezTo>
                      <a:pt x="1092" y="3"/>
                      <a:pt x="1057" y="0"/>
                      <a:pt x="1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21"/>
              <p:cNvSpPr/>
              <p:nvPr/>
            </p:nvSpPr>
            <p:spPr>
              <a:xfrm>
                <a:off x="-398977" y="1101247"/>
                <a:ext cx="38571" cy="27269"/>
              </a:xfrm>
              <a:custGeom>
                <a:avLst/>
                <a:gdLst/>
                <a:ahLst/>
                <a:cxnLst/>
                <a:rect l="l" t="t" r="r" b="b"/>
                <a:pathLst>
                  <a:path w="860" h="608" extrusionOk="0">
                    <a:moveTo>
                      <a:pt x="510" y="1"/>
                    </a:moveTo>
                    <a:cubicBezTo>
                      <a:pt x="224" y="1"/>
                      <a:pt x="0" y="433"/>
                      <a:pt x="345" y="595"/>
                    </a:cubicBezTo>
                    <a:cubicBezTo>
                      <a:pt x="371" y="595"/>
                      <a:pt x="409" y="608"/>
                      <a:pt x="435" y="608"/>
                    </a:cubicBezTo>
                    <a:cubicBezTo>
                      <a:pt x="564" y="595"/>
                      <a:pt x="679" y="543"/>
                      <a:pt x="769" y="453"/>
                    </a:cubicBezTo>
                    <a:cubicBezTo>
                      <a:pt x="834" y="312"/>
                      <a:pt x="859" y="106"/>
                      <a:pt x="679" y="55"/>
                    </a:cubicBezTo>
                    <a:cubicBezTo>
                      <a:pt x="623" y="17"/>
                      <a:pt x="565" y="1"/>
                      <a:pt x="5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21"/>
              <p:cNvSpPr/>
              <p:nvPr/>
            </p:nvSpPr>
            <p:spPr>
              <a:xfrm>
                <a:off x="10334" y="1077072"/>
                <a:ext cx="40410" cy="27807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20" extrusionOk="0">
                    <a:moveTo>
                      <a:pt x="480" y="1"/>
                    </a:moveTo>
                    <a:cubicBezTo>
                      <a:pt x="109" y="1"/>
                      <a:pt x="0" y="594"/>
                      <a:pt x="412" y="619"/>
                    </a:cubicBezTo>
                    <a:lnTo>
                      <a:pt x="438" y="619"/>
                    </a:lnTo>
                    <a:cubicBezTo>
                      <a:pt x="785" y="619"/>
                      <a:pt x="901" y="54"/>
                      <a:pt x="515" y="2"/>
                    </a:cubicBezTo>
                    <a:cubicBezTo>
                      <a:pt x="503" y="1"/>
                      <a:pt x="491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21"/>
              <p:cNvSpPr/>
              <p:nvPr/>
            </p:nvSpPr>
            <p:spPr>
              <a:xfrm>
                <a:off x="259437" y="1181441"/>
                <a:ext cx="50815" cy="37046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826" extrusionOk="0">
                    <a:moveTo>
                      <a:pt x="795" y="0"/>
                    </a:moveTo>
                    <a:cubicBezTo>
                      <a:pt x="717" y="0"/>
                      <a:pt x="647" y="42"/>
                      <a:pt x="567" y="54"/>
                    </a:cubicBezTo>
                    <a:cubicBezTo>
                      <a:pt x="438" y="54"/>
                      <a:pt x="322" y="131"/>
                      <a:pt x="245" y="234"/>
                    </a:cubicBezTo>
                    <a:cubicBezTo>
                      <a:pt x="155" y="401"/>
                      <a:pt x="1" y="761"/>
                      <a:pt x="284" y="825"/>
                    </a:cubicBezTo>
                    <a:lnTo>
                      <a:pt x="297" y="825"/>
                    </a:lnTo>
                    <a:cubicBezTo>
                      <a:pt x="477" y="825"/>
                      <a:pt x="670" y="800"/>
                      <a:pt x="850" y="761"/>
                    </a:cubicBezTo>
                    <a:cubicBezTo>
                      <a:pt x="952" y="735"/>
                      <a:pt x="1068" y="710"/>
                      <a:pt x="1107" y="594"/>
                    </a:cubicBezTo>
                    <a:cubicBezTo>
                      <a:pt x="1132" y="388"/>
                      <a:pt x="1068" y="54"/>
                      <a:pt x="824" y="2"/>
                    </a:cubicBezTo>
                    <a:cubicBezTo>
                      <a:pt x="814" y="1"/>
                      <a:pt x="804" y="0"/>
                      <a:pt x="7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21"/>
              <p:cNvSpPr/>
              <p:nvPr/>
            </p:nvSpPr>
            <p:spPr>
              <a:xfrm>
                <a:off x="148162" y="1003203"/>
                <a:ext cx="57139" cy="39961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891" extrusionOk="0">
                    <a:moveTo>
                      <a:pt x="721" y="286"/>
                    </a:moveTo>
                    <a:cubicBezTo>
                      <a:pt x="740" y="286"/>
                      <a:pt x="760" y="294"/>
                      <a:pt x="780" y="298"/>
                    </a:cubicBezTo>
                    <a:lnTo>
                      <a:pt x="780" y="298"/>
                    </a:lnTo>
                    <a:cubicBezTo>
                      <a:pt x="773" y="297"/>
                      <a:pt x="766" y="297"/>
                      <a:pt x="759" y="297"/>
                    </a:cubicBezTo>
                    <a:cubicBezTo>
                      <a:pt x="669" y="297"/>
                      <a:pt x="584" y="335"/>
                      <a:pt x="528" y="402"/>
                    </a:cubicBezTo>
                    <a:lnTo>
                      <a:pt x="515" y="402"/>
                    </a:lnTo>
                    <a:cubicBezTo>
                      <a:pt x="502" y="402"/>
                      <a:pt x="502" y="389"/>
                      <a:pt x="502" y="389"/>
                    </a:cubicBezTo>
                    <a:cubicBezTo>
                      <a:pt x="566" y="325"/>
                      <a:pt x="643" y="299"/>
                      <a:pt x="721" y="286"/>
                    </a:cubicBezTo>
                    <a:close/>
                    <a:moveTo>
                      <a:pt x="737" y="1"/>
                    </a:moveTo>
                    <a:cubicBezTo>
                      <a:pt x="599" y="1"/>
                      <a:pt x="459" y="63"/>
                      <a:pt x="348" y="132"/>
                    </a:cubicBezTo>
                    <a:cubicBezTo>
                      <a:pt x="1" y="402"/>
                      <a:pt x="361" y="711"/>
                      <a:pt x="631" y="826"/>
                    </a:cubicBezTo>
                    <a:cubicBezTo>
                      <a:pt x="695" y="865"/>
                      <a:pt x="772" y="891"/>
                      <a:pt x="836" y="891"/>
                    </a:cubicBezTo>
                    <a:cubicBezTo>
                      <a:pt x="901" y="878"/>
                      <a:pt x="978" y="865"/>
                      <a:pt x="1029" y="839"/>
                    </a:cubicBezTo>
                    <a:cubicBezTo>
                      <a:pt x="1273" y="672"/>
                      <a:pt x="1145" y="196"/>
                      <a:pt x="939" y="55"/>
                    </a:cubicBezTo>
                    <a:cubicBezTo>
                      <a:pt x="875" y="16"/>
                      <a:pt x="806" y="1"/>
                      <a:pt x="7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21"/>
              <p:cNvSpPr/>
              <p:nvPr/>
            </p:nvSpPr>
            <p:spPr>
              <a:xfrm>
                <a:off x="-490025" y="1021098"/>
                <a:ext cx="53506" cy="58978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315" extrusionOk="0">
                    <a:moveTo>
                      <a:pt x="455" y="0"/>
                    </a:moveTo>
                    <a:cubicBezTo>
                      <a:pt x="180" y="0"/>
                      <a:pt x="0" y="302"/>
                      <a:pt x="48" y="646"/>
                    </a:cubicBezTo>
                    <a:cubicBezTo>
                      <a:pt x="74" y="865"/>
                      <a:pt x="48" y="1135"/>
                      <a:pt x="254" y="1263"/>
                    </a:cubicBezTo>
                    <a:cubicBezTo>
                      <a:pt x="318" y="1302"/>
                      <a:pt x="395" y="1315"/>
                      <a:pt x="472" y="1315"/>
                    </a:cubicBezTo>
                    <a:cubicBezTo>
                      <a:pt x="755" y="1289"/>
                      <a:pt x="1012" y="1109"/>
                      <a:pt x="1128" y="852"/>
                    </a:cubicBezTo>
                    <a:cubicBezTo>
                      <a:pt x="1192" y="569"/>
                      <a:pt x="961" y="299"/>
                      <a:pt x="768" y="119"/>
                    </a:cubicBezTo>
                    <a:cubicBezTo>
                      <a:pt x="656" y="36"/>
                      <a:pt x="549" y="0"/>
                      <a:pt x="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21"/>
              <p:cNvSpPr/>
              <p:nvPr/>
            </p:nvSpPr>
            <p:spPr>
              <a:xfrm>
                <a:off x="-41559" y="1181127"/>
                <a:ext cx="73868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1077" extrusionOk="0">
                    <a:moveTo>
                      <a:pt x="802" y="0"/>
                    </a:moveTo>
                    <a:cubicBezTo>
                      <a:pt x="690" y="0"/>
                      <a:pt x="580" y="22"/>
                      <a:pt x="489" y="61"/>
                    </a:cubicBezTo>
                    <a:cubicBezTo>
                      <a:pt x="90" y="228"/>
                      <a:pt x="0" y="781"/>
                      <a:pt x="412" y="987"/>
                    </a:cubicBezTo>
                    <a:cubicBezTo>
                      <a:pt x="528" y="1038"/>
                      <a:pt x="656" y="1077"/>
                      <a:pt x="785" y="1077"/>
                    </a:cubicBezTo>
                    <a:cubicBezTo>
                      <a:pt x="939" y="1077"/>
                      <a:pt x="1080" y="1038"/>
                      <a:pt x="1222" y="961"/>
                    </a:cubicBezTo>
                    <a:cubicBezTo>
                      <a:pt x="1479" y="832"/>
                      <a:pt x="1646" y="472"/>
                      <a:pt x="1350" y="279"/>
                    </a:cubicBezTo>
                    <a:cubicBezTo>
                      <a:pt x="1248" y="83"/>
                      <a:pt x="1022" y="0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21"/>
              <p:cNvSpPr/>
              <p:nvPr/>
            </p:nvSpPr>
            <p:spPr>
              <a:xfrm>
                <a:off x="431890" y="1094699"/>
                <a:ext cx="62880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65" extrusionOk="0">
                    <a:moveTo>
                      <a:pt x="810" y="1"/>
                    </a:moveTo>
                    <a:cubicBezTo>
                      <a:pt x="605" y="1"/>
                      <a:pt x="404" y="96"/>
                      <a:pt x="270" y="265"/>
                    </a:cubicBezTo>
                    <a:cubicBezTo>
                      <a:pt x="39" y="561"/>
                      <a:pt x="0" y="934"/>
                      <a:pt x="399" y="1101"/>
                    </a:cubicBezTo>
                    <a:cubicBezTo>
                      <a:pt x="476" y="1139"/>
                      <a:pt x="579" y="1165"/>
                      <a:pt x="669" y="1165"/>
                    </a:cubicBezTo>
                    <a:cubicBezTo>
                      <a:pt x="1016" y="1165"/>
                      <a:pt x="1376" y="908"/>
                      <a:pt x="1389" y="561"/>
                    </a:cubicBezTo>
                    <a:cubicBezTo>
                      <a:pt x="1402" y="342"/>
                      <a:pt x="1286" y="136"/>
                      <a:pt x="1080" y="59"/>
                    </a:cubicBezTo>
                    <a:cubicBezTo>
                      <a:pt x="993" y="20"/>
                      <a:pt x="901" y="1"/>
                      <a:pt x="8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21"/>
              <p:cNvSpPr/>
              <p:nvPr/>
            </p:nvSpPr>
            <p:spPr>
              <a:xfrm>
                <a:off x="-366819" y="921125"/>
                <a:ext cx="114816" cy="99567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220" extrusionOk="0">
                    <a:moveTo>
                      <a:pt x="1845" y="1"/>
                    </a:moveTo>
                    <a:cubicBezTo>
                      <a:pt x="1770" y="1"/>
                      <a:pt x="1694" y="11"/>
                      <a:pt x="1621" y="33"/>
                    </a:cubicBezTo>
                    <a:cubicBezTo>
                      <a:pt x="1299" y="98"/>
                      <a:pt x="991" y="188"/>
                      <a:pt x="682" y="316"/>
                    </a:cubicBezTo>
                    <a:cubicBezTo>
                      <a:pt x="502" y="393"/>
                      <a:pt x="284" y="445"/>
                      <a:pt x="155" y="612"/>
                    </a:cubicBezTo>
                    <a:cubicBezTo>
                      <a:pt x="1" y="805"/>
                      <a:pt x="14" y="1062"/>
                      <a:pt x="14" y="1306"/>
                    </a:cubicBezTo>
                    <a:cubicBezTo>
                      <a:pt x="39" y="1461"/>
                      <a:pt x="14" y="1756"/>
                      <a:pt x="194" y="1821"/>
                    </a:cubicBezTo>
                    <a:cubicBezTo>
                      <a:pt x="258" y="2014"/>
                      <a:pt x="438" y="2168"/>
                      <a:pt x="644" y="2206"/>
                    </a:cubicBezTo>
                    <a:cubicBezTo>
                      <a:pt x="695" y="2206"/>
                      <a:pt x="747" y="2219"/>
                      <a:pt x="798" y="2219"/>
                    </a:cubicBezTo>
                    <a:cubicBezTo>
                      <a:pt x="1287" y="2219"/>
                      <a:pt x="1685" y="1859"/>
                      <a:pt x="2058" y="1563"/>
                    </a:cubicBezTo>
                    <a:cubicBezTo>
                      <a:pt x="2264" y="1383"/>
                      <a:pt x="2470" y="1178"/>
                      <a:pt x="2521" y="908"/>
                    </a:cubicBezTo>
                    <a:cubicBezTo>
                      <a:pt x="2560" y="573"/>
                      <a:pt x="2418" y="239"/>
                      <a:pt x="2122" y="46"/>
                    </a:cubicBezTo>
                    <a:cubicBezTo>
                      <a:pt x="2036" y="17"/>
                      <a:pt x="1941" y="1"/>
                      <a:pt x="18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21"/>
              <p:cNvSpPr/>
              <p:nvPr/>
            </p:nvSpPr>
            <p:spPr>
              <a:xfrm>
                <a:off x="-139603" y="954360"/>
                <a:ext cx="89700" cy="57677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1286" extrusionOk="0">
                    <a:moveTo>
                      <a:pt x="1051" y="0"/>
                    </a:moveTo>
                    <a:cubicBezTo>
                      <a:pt x="995" y="0"/>
                      <a:pt x="937" y="4"/>
                      <a:pt x="875" y="12"/>
                    </a:cubicBezTo>
                    <a:cubicBezTo>
                      <a:pt x="65" y="115"/>
                      <a:pt x="1" y="1285"/>
                      <a:pt x="875" y="1285"/>
                    </a:cubicBezTo>
                    <a:lnTo>
                      <a:pt x="926" y="1285"/>
                    </a:lnTo>
                    <a:cubicBezTo>
                      <a:pt x="978" y="1285"/>
                      <a:pt x="1029" y="1260"/>
                      <a:pt x="1055" y="1221"/>
                    </a:cubicBezTo>
                    <a:cubicBezTo>
                      <a:pt x="2000" y="1027"/>
                      <a:pt x="1952" y="0"/>
                      <a:pt x="10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21"/>
              <p:cNvSpPr/>
              <p:nvPr/>
            </p:nvSpPr>
            <p:spPr>
              <a:xfrm>
                <a:off x="74337" y="903274"/>
                <a:ext cx="80775" cy="50501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126" extrusionOk="0">
                    <a:moveTo>
                      <a:pt x="871" y="1"/>
                    </a:moveTo>
                    <a:cubicBezTo>
                      <a:pt x="655" y="1"/>
                      <a:pt x="443" y="77"/>
                      <a:pt x="374" y="303"/>
                    </a:cubicBezTo>
                    <a:cubicBezTo>
                      <a:pt x="1" y="701"/>
                      <a:pt x="284" y="1061"/>
                      <a:pt x="772" y="1113"/>
                    </a:cubicBezTo>
                    <a:cubicBezTo>
                      <a:pt x="824" y="1126"/>
                      <a:pt x="888" y="1126"/>
                      <a:pt x="952" y="1126"/>
                    </a:cubicBezTo>
                    <a:cubicBezTo>
                      <a:pt x="1261" y="1126"/>
                      <a:pt x="1621" y="1049"/>
                      <a:pt x="1762" y="791"/>
                    </a:cubicBezTo>
                    <a:cubicBezTo>
                      <a:pt x="1801" y="637"/>
                      <a:pt x="1788" y="483"/>
                      <a:pt x="1737" y="341"/>
                    </a:cubicBezTo>
                    <a:cubicBezTo>
                      <a:pt x="1672" y="33"/>
                      <a:pt x="1325" y="33"/>
                      <a:pt x="1068" y="20"/>
                    </a:cubicBezTo>
                    <a:cubicBezTo>
                      <a:pt x="1005" y="8"/>
                      <a:pt x="938" y="1"/>
                      <a:pt x="8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21"/>
              <p:cNvSpPr/>
              <p:nvPr/>
            </p:nvSpPr>
            <p:spPr>
              <a:xfrm>
                <a:off x="283702" y="1040070"/>
                <a:ext cx="85350" cy="7633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702" extrusionOk="0">
                    <a:moveTo>
                      <a:pt x="804" y="1"/>
                    </a:moveTo>
                    <a:cubicBezTo>
                      <a:pt x="736" y="1"/>
                      <a:pt x="669" y="10"/>
                      <a:pt x="604" y="30"/>
                    </a:cubicBezTo>
                    <a:cubicBezTo>
                      <a:pt x="244" y="159"/>
                      <a:pt x="0" y="506"/>
                      <a:pt x="0" y="904"/>
                    </a:cubicBezTo>
                    <a:cubicBezTo>
                      <a:pt x="154" y="1367"/>
                      <a:pt x="579" y="1689"/>
                      <a:pt x="1067" y="1702"/>
                    </a:cubicBezTo>
                    <a:cubicBezTo>
                      <a:pt x="1350" y="1689"/>
                      <a:pt x="1620" y="1560"/>
                      <a:pt x="1800" y="1342"/>
                    </a:cubicBezTo>
                    <a:cubicBezTo>
                      <a:pt x="1890" y="1136"/>
                      <a:pt x="1903" y="904"/>
                      <a:pt x="1813" y="699"/>
                    </a:cubicBezTo>
                    <a:cubicBezTo>
                      <a:pt x="1647" y="345"/>
                      <a:pt x="1216" y="1"/>
                      <a:pt x="8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21"/>
              <p:cNvSpPr/>
              <p:nvPr/>
            </p:nvSpPr>
            <p:spPr>
              <a:xfrm>
                <a:off x="-420416" y="955436"/>
                <a:ext cx="267575" cy="144238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3216" extrusionOk="0">
                    <a:moveTo>
                      <a:pt x="5878" y="1"/>
                    </a:moveTo>
                    <a:cubicBezTo>
                      <a:pt x="5865" y="1"/>
                      <a:pt x="5851" y="5"/>
                      <a:pt x="5837" y="14"/>
                    </a:cubicBezTo>
                    <a:cubicBezTo>
                      <a:pt x="5735" y="53"/>
                      <a:pt x="5645" y="104"/>
                      <a:pt x="5542" y="143"/>
                    </a:cubicBezTo>
                    <a:cubicBezTo>
                      <a:pt x="5207" y="271"/>
                      <a:pt x="4835" y="348"/>
                      <a:pt x="4526" y="516"/>
                    </a:cubicBezTo>
                    <a:cubicBezTo>
                      <a:pt x="4037" y="811"/>
                      <a:pt x="3652" y="1223"/>
                      <a:pt x="3227" y="1583"/>
                    </a:cubicBezTo>
                    <a:cubicBezTo>
                      <a:pt x="2970" y="1750"/>
                      <a:pt x="2700" y="1891"/>
                      <a:pt x="2417" y="2007"/>
                    </a:cubicBezTo>
                    <a:cubicBezTo>
                      <a:pt x="2199" y="2059"/>
                      <a:pt x="1980" y="2084"/>
                      <a:pt x="1774" y="2149"/>
                    </a:cubicBezTo>
                    <a:cubicBezTo>
                      <a:pt x="1170" y="2264"/>
                      <a:pt x="373" y="2303"/>
                      <a:pt x="103" y="2959"/>
                    </a:cubicBezTo>
                    <a:cubicBezTo>
                      <a:pt x="90" y="3036"/>
                      <a:pt x="0" y="3190"/>
                      <a:pt x="129" y="3216"/>
                    </a:cubicBezTo>
                    <a:cubicBezTo>
                      <a:pt x="180" y="3216"/>
                      <a:pt x="206" y="3177"/>
                      <a:pt x="219" y="3126"/>
                    </a:cubicBezTo>
                    <a:cubicBezTo>
                      <a:pt x="527" y="2380"/>
                      <a:pt x="1453" y="2547"/>
                      <a:pt x="2096" y="2329"/>
                    </a:cubicBezTo>
                    <a:cubicBezTo>
                      <a:pt x="2559" y="2174"/>
                      <a:pt x="2996" y="1943"/>
                      <a:pt x="3382" y="1621"/>
                    </a:cubicBezTo>
                    <a:cubicBezTo>
                      <a:pt x="3806" y="1184"/>
                      <a:pt x="4282" y="811"/>
                      <a:pt x="4796" y="490"/>
                    </a:cubicBezTo>
                    <a:cubicBezTo>
                      <a:pt x="5182" y="413"/>
                      <a:pt x="5606" y="413"/>
                      <a:pt x="5915" y="156"/>
                    </a:cubicBezTo>
                    <a:cubicBezTo>
                      <a:pt x="5966" y="130"/>
                      <a:pt x="5966" y="78"/>
                      <a:pt x="5940" y="40"/>
                    </a:cubicBezTo>
                    <a:cubicBezTo>
                      <a:pt x="5924" y="15"/>
                      <a:pt x="5902" y="1"/>
                      <a:pt x="58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21"/>
              <p:cNvSpPr/>
              <p:nvPr/>
            </p:nvSpPr>
            <p:spPr>
              <a:xfrm>
                <a:off x="-148259" y="947049"/>
                <a:ext cx="15608" cy="897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00" extrusionOk="0">
                    <a:moveTo>
                      <a:pt x="263" y="0"/>
                    </a:moveTo>
                    <a:cubicBezTo>
                      <a:pt x="204" y="0"/>
                      <a:pt x="134" y="67"/>
                      <a:pt x="78" y="85"/>
                    </a:cubicBezTo>
                    <a:cubicBezTo>
                      <a:pt x="39" y="85"/>
                      <a:pt x="1" y="124"/>
                      <a:pt x="14" y="163"/>
                    </a:cubicBezTo>
                    <a:cubicBezTo>
                      <a:pt x="28" y="191"/>
                      <a:pt x="47" y="200"/>
                      <a:pt x="68" y="200"/>
                    </a:cubicBezTo>
                    <a:cubicBezTo>
                      <a:pt x="105" y="200"/>
                      <a:pt x="148" y="171"/>
                      <a:pt x="181" y="163"/>
                    </a:cubicBezTo>
                    <a:cubicBezTo>
                      <a:pt x="232" y="137"/>
                      <a:pt x="348" y="124"/>
                      <a:pt x="322" y="34"/>
                    </a:cubicBezTo>
                    <a:cubicBezTo>
                      <a:pt x="305" y="10"/>
                      <a:pt x="284" y="0"/>
                      <a:pt x="2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21"/>
              <p:cNvSpPr/>
              <p:nvPr/>
            </p:nvSpPr>
            <p:spPr>
              <a:xfrm>
                <a:off x="-86858" y="925117"/>
                <a:ext cx="57184" cy="1372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306" extrusionOk="0">
                    <a:moveTo>
                      <a:pt x="636" y="1"/>
                    </a:moveTo>
                    <a:cubicBezTo>
                      <a:pt x="442" y="1"/>
                      <a:pt x="244" y="33"/>
                      <a:pt x="59" y="73"/>
                    </a:cubicBezTo>
                    <a:cubicBezTo>
                      <a:pt x="56" y="72"/>
                      <a:pt x="54" y="72"/>
                      <a:pt x="51" y="72"/>
                    </a:cubicBezTo>
                    <a:cubicBezTo>
                      <a:pt x="1" y="72"/>
                      <a:pt x="8" y="179"/>
                      <a:pt x="57" y="179"/>
                    </a:cubicBezTo>
                    <a:cubicBezTo>
                      <a:pt x="61" y="179"/>
                      <a:pt x="66" y="178"/>
                      <a:pt x="72" y="176"/>
                    </a:cubicBezTo>
                    <a:cubicBezTo>
                      <a:pt x="155" y="166"/>
                      <a:pt x="240" y="161"/>
                      <a:pt x="324" y="161"/>
                    </a:cubicBezTo>
                    <a:cubicBezTo>
                      <a:pt x="578" y="161"/>
                      <a:pt x="834" y="205"/>
                      <a:pt x="1075" y="292"/>
                    </a:cubicBezTo>
                    <a:cubicBezTo>
                      <a:pt x="1094" y="301"/>
                      <a:pt x="1112" y="305"/>
                      <a:pt x="1129" y="305"/>
                    </a:cubicBezTo>
                    <a:cubicBezTo>
                      <a:pt x="1225" y="305"/>
                      <a:pt x="1274" y="166"/>
                      <a:pt x="1165" y="112"/>
                    </a:cubicBezTo>
                    <a:cubicBezTo>
                      <a:pt x="1002" y="30"/>
                      <a:pt x="821" y="1"/>
                      <a:pt x="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21"/>
              <p:cNvSpPr/>
              <p:nvPr/>
            </p:nvSpPr>
            <p:spPr>
              <a:xfrm>
                <a:off x="-19626" y="940994"/>
                <a:ext cx="28300" cy="6458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44" extrusionOk="0">
                    <a:moveTo>
                      <a:pt x="78" y="1"/>
                    </a:moveTo>
                    <a:cubicBezTo>
                      <a:pt x="0" y="1"/>
                      <a:pt x="4" y="118"/>
                      <a:pt x="77" y="118"/>
                    </a:cubicBezTo>
                    <a:cubicBezTo>
                      <a:pt x="231" y="130"/>
                      <a:pt x="399" y="143"/>
                      <a:pt x="553" y="143"/>
                    </a:cubicBezTo>
                    <a:cubicBezTo>
                      <a:pt x="630" y="143"/>
                      <a:pt x="630" y="28"/>
                      <a:pt x="553" y="15"/>
                    </a:cubicBezTo>
                    <a:cubicBezTo>
                      <a:pt x="399" y="15"/>
                      <a:pt x="244" y="2"/>
                      <a:pt x="90" y="2"/>
                    </a:cubicBezTo>
                    <a:cubicBezTo>
                      <a:pt x="86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21"/>
              <p:cNvSpPr/>
              <p:nvPr/>
            </p:nvSpPr>
            <p:spPr>
              <a:xfrm>
                <a:off x="20157" y="944986"/>
                <a:ext cx="13859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96" extrusionOk="0">
                    <a:moveTo>
                      <a:pt x="95" y="0"/>
                    </a:moveTo>
                    <a:cubicBezTo>
                      <a:pt x="49" y="0"/>
                      <a:pt x="0" y="37"/>
                      <a:pt x="0" y="93"/>
                    </a:cubicBezTo>
                    <a:cubicBezTo>
                      <a:pt x="0" y="196"/>
                      <a:pt x="116" y="196"/>
                      <a:pt x="193" y="196"/>
                    </a:cubicBezTo>
                    <a:cubicBezTo>
                      <a:pt x="244" y="196"/>
                      <a:pt x="296" y="157"/>
                      <a:pt x="296" y="106"/>
                    </a:cubicBezTo>
                    <a:cubicBezTo>
                      <a:pt x="309" y="3"/>
                      <a:pt x="193" y="3"/>
                      <a:pt x="116" y="3"/>
                    </a:cubicBezTo>
                    <a:cubicBezTo>
                      <a:pt x="109" y="1"/>
                      <a:pt x="102" y="0"/>
                      <a:pt x="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21"/>
              <p:cNvSpPr/>
              <p:nvPr/>
            </p:nvSpPr>
            <p:spPr>
              <a:xfrm>
                <a:off x="95865" y="1035137"/>
                <a:ext cx="140560" cy="35118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783" extrusionOk="0">
                    <a:moveTo>
                      <a:pt x="118" y="1"/>
                    </a:moveTo>
                    <a:cubicBezTo>
                      <a:pt x="50" y="1"/>
                      <a:pt x="0" y="93"/>
                      <a:pt x="61" y="153"/>
                    </a:cubicBezTo>
                    <a:cubicBezTo>
                      <a:pt x="524" y="436"/>
                      <a:pt x="1012" y="732"/>
                      <a:pt x="1565" y="783"/>
                    </a:cubicBezTo>
                    <a:cubicBezTo>
                      <a:pt x="1912" y="770"/>
                      <a:pt x="2247" y="693"/>
                      <a:pt x="2555" y="539"/>
                    </a:cubicBezTo>
                    <a:cubicBezTo>
                      <a:pt x="2645" y="487"/>
                      <a:pt x="3134" y="346"/>
                      <a:pt x="3057" y="204"/>
                    </a:cubicBezTo>
                    <a:cubicBezTo>
                      <a:pt x="3041" y="188"/>
                      <a:pt x="3020" y="177"/>
                      <a:pt x="2997" y="177"/>
                    </a:cubicBezTo>
                    <a:cubicBezTo>
                      <a:pt x="2983" y="177"/>
                      <a:pt x="2968" y="182"/>
                      <a:pt x="2954" y="192"/>
                    </a:cubicBezTo>
                    <a:cubicBezTo>
                      <a:pt x="2543" y="413"/>
                      <a:pt x="2072" y="530"/>
                      <a:pt x="1604" y="530"/>
                    </a:cubicBezTo>
                    <a:cubicBezTo>
                      <a:pt x="1501" y="530"/>
                      <a:pt x="1397" y="525"/>
                      <a:pt x="1295" y="513"/>
                    </a:cubicBezTo>
                    <a:cubicBezTo>
                      <a:pt x="897" y="397"/>
                      <a:pt x="524" y="243"/>
                      <a:pt x="177" y="24"/>
                    </a:cubicBezTo>
                    <a:cubicBezTo>
                      <a:pt x="157" y="8"/>
                      <a:pt x="137" y="1"/>
                      <a:pt x="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9" name="Google Shape;1539;p21"/>
              <p:cNvSpPr/>
              <p:nvPr/>
            </p:nvSpPr>
            <p:spPr>
              <a:xfrm>
                <a:off x="259437" y="1022354"/>
                <a:ext cx="37360" cy="986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220" extrusionOk="0">
                    <a:moveTo>
                      <a:pt x="708" y="0"/>
                    </a:moveTo>
                    <a:cubicBezTo>
                      <a:pt x="704" y="0"/>
                      <a:pt x="700" y="0"/>
                      <a:pt x="695" y="1"/>
                    </a:cubicBezTo>
                    <a:cubicBezTo>
                      <a:pt x="490" y="1"/>
                      <a:pt x="284" y="14"/>
                      <a:pt x="78" y="39"/>
                    </a:cubicBezTo>
                    <a:cubicBezTo>
                      <a:pt x="27" y="52"/>
                      <a:pt x="1" y="104"/>
                      <a:pt x="14" y="155"/>
                    </a:cubicBezTo>
                    <a:cubicBezTo>
                      <a:pt x="27" y="194"/>
                      <a:pt x="65" y="219"/>
                      <a:pt x="104" y="219"/>
                    </a:cubicBezTo>
                    <a:cubicBezTo>
                      <a:pt x="310" y="194"/>
                      <a:pt x="502" y="181"/>
                      <a:pt x="708" y="181"/>
                    </a:cubicBezTo>
                    <a:cubicBezTo>
                      <a:pt x="832" y="168"/>
                      <a:pt x="825" y="0"/>
                      <a:pt x="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21"/>
              <p:cNvSpPr/>
              <p:nvPr/>
            </p:nvSpPr>
            <p:spPr>
              <a:xfrm>
                <a:off x="385155" y="1036886"/>
                <a:ext cx="35073" cy="13231"/>
              </a:xfrm>
              <a:custGeom>
                <a:avLst/>
                <a:gdLst/>
                <a:ahLst/>
                <a:cxnLst/>
                <a:rect l="l" t="t" r="r" b="b"/>
                <a:pathLst>
                  <a:path w="782" h="295" extrusionOk="0">
                    <a:moveTo>
                      <a:pt x="139" y="0"/>
                    </a:moveTo>
                    <a:cubicBezTo>
                      <a:pt x="60" y="0"/>
                      <a:pt x="5" y="22"/>
                      <a:pt x="1" y="88"/>
                    </a:cubicBezTo>
                    <a:cubicBezTo>
                      <a:pt x="1" y="153"/>
                      <a:pt x="39" y="191"/>
                      <a:pt x="91" y="204"/>
                    </a:cubicBezTo>
                    <a:cubicBezTo>
                      <a:pt x="284" y="217"/>
                      <a:pt x="464" y="243"/>
                      <a:pt x="631" y="294"/>
                    </a:cubicBezTo>
                    <a:cubicBezTo>
                      <a:pt x="635" y="294"/>
                      <a:pt x="640" y="295"/>
                      <a:pt x="644" y="295"/>
                    </a:cubicBezTo>
                    <a:cubicBezTo>
                      <a:pt x="761" y="295"/>
                      <a:pt x="781" y="126"/>
                      <a:pt x="669" y="101"/>
                    </a:cubicBezTo>
                    <a:cubicBezTo>
                      <a:pt x="573" y="101"/>
                      <a:pt x="305" y="0"/>
                      <a:pt x="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21"/>
              <p:cNvSpPr/>
              <p:nvPr/>
            </p:nvSpPr>
            <p:spPr>
              <a:xfrm>
                <a:off x="118156" y="1066353"/>
                <a:ext cx="24264" cy="15473"/>
              </a:xfrm>
              <a:custGeom>
                <a:avLst/>
                <a:gdLst/>
                <a:ahLst/>
                <a:cxnLst/>
                <a:rect l="l" t="t" r="r" b="b"/>
                <a:pathLst>
                  <a:path w="541" h="345" extrusionOk="0">
                    <a:moveTo>
                      <a:pt x="393" y="1"/>
                    </a:moveTo>
                    <a:cubicBezTo>
                      <a:pt x="314" y="1"/>
                      <a:pt x="223" y="96"/>
                      <a:pt x="155" y="126"/>
                    </a:cubicBezTo>
                    <a:cubicBezTo>
                      <a:pt x="117" y="151"/>
                      <a:pt x="78" y="177"/>
                      <a:pt x="40" y="216"/>
                    </a:cubicBezTo>
                    <a:cubicBezTo>
                      <a:pt x="1" y="254"/>
                      <a:pt x="27" y="331"/>
                      <a:pt x="91" y="344"/>
                    </a:cubicBezTo>
                    <a:cubicBezTo>
                      <a:pt x="117" y="344"/>
                      <a:pt x="142" y="331"/>
                      <a:pt x="155" y="306"/>
                    </a:cubicBezTo>
                    <a:cubicBezTo>
                      <a:pt x="245" y="228"/>
                      <a:pt x="541" y="190"/>
                      <a:pt x="464" y="36"/>
                    </a:cubicBezTo>
                    <a:cubicBezTo>
                      <a:pt x="442" y="11"/>
                      <a:pt x="418" y="1"/>
                      <a:pt x="3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21"/>
              <p:cNvSpPr/>
              <p:nvPr/>
            </p:nvSpPr>
            <p:spPr>
              <a:xfrm>
                <a:off x="-252538" y="1025808"/>
                <a:ext cx="16595" cy="977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18" extrusionOk="0">
                    <a:moveTo>
                      <a:pt x="127" y="1"/>
                    </a:moveTo>
                    <a:cubicBezTo>
                      <a:pt x="1" y="12"/>
                      <a:pt x="18" y="189"/>
                      <a:pt x="125" y="189"/>
                    </a:cubicBezTo>
                    <a:cubicBezTo>
                      <a:pt x="137" y="189"/>
                      <a:pt x="151" y="186"/>
                      <a:pt x="166" y="181"/>
                    </a:cubicBezTo>
                    <a:lnTo>
                      <a:pt x="166" y="194"/>
                    </a:lnTo>
                    <a:lnTo>
                      <a:pt x="192" y="207"/>
                    </a:lnTo>
                    <a:cubicBezTo>
                      <a:pt x="205" y="214"/>
                      <a:pt x="219" y="218"/>
                      <a:pt x="232" y="218"/>
                    </a:cubicBezTo>
                    <a:cubicBezTo>
                      <a:pt x="308" y="218"/>
                      <a:pt x="369" y="107"/>
                      <a:pt x="282" y="52"/>
                    </a:cubicBezTo>
                    <a:cubicBezTo>
                      <a:pt x="243" y="14"/>
                      <a:pt x="179" y="1"/>
                      <a:pt x="1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21"/>
              <p:cNvSpPr/>
              <p:nvPr/>
            </p:nvSpPr>
            <p:spPr>
              <a:xfrm>
                <a:off x="-227242" y="1041775"/>
                <a:ext cx="22335" cy="1314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93" extrusionOk="0">
                    <a:moveTo>
                      <a:pt x="80" y="0"/>
                    </a:moveTo>
                    <a:cubicBezTo>
                      <a:pt x="47" y="0"/>
                      <a:pt x="23" y="12"/>
                      <a:pt x="13" y="44"/>
                    </a:cubicBezTo>
                    <a:cubicBezTo>
                      <a:pt x="0" y="82"/>
                      <a:pt x="26" y="108"/>
                      <a:pt x="52" y="121"/>
                    </a:cubicBezTo>
                    <a:cubicBezTo>
                      <a:pt x="168" y="146"/>
                      <a:pt x="270" y="198"/>
                      <a:pt x="348" y="275"/>
                    </a:cubicBezTo>
                    <a:cubicBezTo>
                      <a:pt x="362" y="287"/>
                      <a:pt x="378" y="293"/>
                      <a:pt x="392" y="293"/>
                    </a:cubicBezTo>
                    <a:cubicBezTo>
                      <a:pt x="453" y="293"/>
                      <a:pt x="497" y="201"/>
                      <a:pt x="425" y="159"/>
                    </a:cubicBezTo>
                    <a:cubicBezTo>
                      <a:pt x="366" y="120"/>
                      <a:pt x="182" y="0"/>
                      <a:pt x="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21"/>
              <p:cNvSpPr/>
              <p:nvPr/>
            </p:nvSpPr>
            <p:spPr>
              <a:xfrm>
                <a:off x="-68649" y="1088868"/>
                <a:ext cx="32830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73" extrusionOk="0">
                    <a:moveTo>
                      <a:pt x="606" y="0"/>
                    </a:moveTo>
                    <a:cubicBezTo>
                      <a:pt x="594" y="0"/>
                      <a:pt x="580" y="3"/>
                      <a:pt x="566" y="9"/>
                    </a:cubicBezTo>
                    <a:cubicBezTo>
                      <a:pt x="399" y="61"/>
                      <a:pt x="244" y="112"/>
                      <a:pt x="77" y="176"/>
                    </a:cubicBezTo>
                    <a:cubicBezTo>
                      <a:pt x="26" y="189"/>
                      <a:pt x="0" y="254"/>
                      <a:pt x="26" y="305"/>
                    </a:cubicBezTo>
                    <a:cubicBezTo>
                      <a:pt x="37" y="348"/>
                      <a:pt x="82" y="373"/>
                      <a:pt x="127" y="373"/>
                    </a:cubicBezTo>
                    <a:cubicBezTo>
                      <a:pt x="136" y="373"/>
                      <a:pt x="146" y="371"/>
                      <a:pt x="154" y="369"/>
                    </a:cubicBezTo>
                    <a:cubicBezTo>
                      <a:pt x="309" y="305"/>
                      <a:pt x="476" y="254"/>
                      <a:pt x="630" y="189"/>
                    </a:cubicBezTo>
                    <a:cubicBezTo>
                      <a:pt x="732" y="144"/>
                      <a:pt x="695" y="0"/>
                      <a:pt x="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21"/>
              <p:cNvSpPr/>
              <p:nvPr/>
            </p:nvSpPr>
            <p:spPr>
              <a:xfrm>
                <a:off x="-6978" y="1060747"/>
                <a:ext cx="6234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97" extrusionOk="0">
                    <a:moveTo>
                      <a:pt x="26" y="0"/>
                    </a:moveTo>
                    <a:cubicBezTo>
                      <a:pt x="14" y="0"/>
                      <a:pt x="4" y="9"/>
                      <a:pt x="1" y="32"/>
                    </a:cubicBezTo>
                    <a:cubicBezTo>
                      <a:pt x="1" y="71"/>
                      <a:pt x="27" y="96"/>
                      <a:pt x="65" y="96"/>
                    </a:cubicBezTo>
                    <a:cubicBezTo>
                      <a:pt x="69" y="97"/>
                      <a:pt x="72" y="97"/>
                      <a:pt x="75" y="97"/>
                    </a:cubicBezTo>
                    <a:cubicBezTo>
                      <a:pt x="138" y="97"/>
                      <a:pt x="68" y="0"/>
                      <a:pt x="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21"/>
              <p:cNvSpPr/>
              <p:nvPr/>
            </p:nvSpPr>
            <p:spPr>
              <a:xfrm>
                <a:off x="33388" y="1025718"/>
                <a:ext cx="19689" cy="1054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35" extrusionOk="0">
                    <a:moveTo>
                      <a:pt x="368" y="0"/>
                    </a:moveTo>
                    <a:cubicBezTo>
                      <a:pt x="361" y="0"/>
                      <a:pt x="355" y="1"/>
                      <a:pt x="348" y="3"/>
                    </a:cubicBezTo>
                    <a:cubicBezTo>
                      <a:pt x="319" y="9"/>
                      <a:pt x="284" y="10"/>
                      <a:pt x="247" y="10"/>
                    </a:cubicBezTo>
                    <a:cubicBezTo>
                      <a:pt x="234" y="10"/>
                      <a:pt x="222" y="10"/>
                      <a:pt x="209" y="10"/>
                    </a:cubicBezTo>
                    <a:cubicBezTo>
                      <a:pt x="109" y="10"/>
                      <a:pt x="9" y="16"/>
                      <a:pt x="1" y="119"/>
                    </a:cubicBezTo>
                    <a:cubicBezTo>
                      <a:pt x="12" y="175"/>
                      <a:pt x="43" y="211"/>
                      <a:pt x="85" y="211"/>
                    </a:cubicBezTo>
                    <a:cubicBezTo>
                      <a:pt x="91" y="211"/>
                      <a:pt x="97" y="210"/>
                      <a:pt x="104" y="209"/>
                    </a:cubicBezTo>
                    <a:cubicBezTo>
                      <a:pt x="219" y="183"/>
                      <a:pt x="438" y="234"/>
                      <a:pt x="438" y="80"/>
                    </a:cubicBezTo>
                    <a:cubicBezTo>
                      <a:pt x="438" y="35"/>
                      <a:pt x="409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7" name="Google Shape;1547;p21"/>
              <p:cNvSpPr/>
              <p:nvPr/>
            </p:nvSpPr>
            <p:spPr>
              <a:xfrm>
                <a:off x="205840" y="1184895"/>
                <a:ext cx="48483" cy="1780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97" extrusionOk="0">
                    <a:moveTo>
                      <a:pt x="959" y="0"/>
                    </a:moveTo>
                    <a:cubicBezTo>
                      <a:pt x="952" y="0"/>
                      <a:pt x="946" y="1"/>
                      <a:pt x="939" y="3"/>
                    </a:cubicBezTo>
                    <a:cubicBezTo>
                      <a:pt x="656" y="41"/>
                      <a:pt x="360" y="105"/>
                      <a:pt x="90" y="195"/>
                    </a:cubicBezTo>
                    <a:cubicBezTo>
                      <a:pt x="39" y="208"/>
                      <a:pt x="0" y="273"/>
                      <a:pt x="26" y="324"/>
                    </a:cubicBezTo>
                    <a:cubicBezTo>
                      <a:pt x="36" y="364"/>
                      <a:pt x="77" y="396"/>
                      <a:pt x="120" y="396"/>
                    </a:cubicBezTo>
                    <a:cubicBezTo>
                      <a:pt x="131" y="396"/>
                      <a:pt x="143" y="394"/>
                      <a:pt x="155" y="388"/>
                    </a:cubicBezTo>
                    <a:cubicBezTo>
                      <a:pt x="322" y="337"/>
                      <a:pt x="489" y="285"/>
                      <a:pt x="656" y="260"/>
                    </a:cubicBezTo>
                    <a:cubicBezTo>
                      <a:pt x="772" y="208"/>
                      <a:pt x="1080" y="260"/>
                      <a:pt x="1055" y="80"/>
                    </a:cubicBezTo>
                    <a:cubicBezTo>
                      <a:pt x="1043" y="35"/>
                      <a:pt x="1003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21"/>
              <p:cNvSpPr/>
              <p:nvPr/>
            </p:nvSpPr>
            <p:spPr>
              <a:xfrm>
                <a:off x="336178" y="1142196"/>
                <a:ext cx="28525" cy="11706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61" extrusionOk="0">
                    <a:moveTo>
                      <a:pt x="525" y="0"/>
                    </a:moveTo>
                    <a:cubicBezTo>
                      <a:pt x="517" y="0"/>
                      <a:pt x="510" y="1"/>
                      <a:pt x="501" y="3"/>
                    </a:cubicBezTo>
                    <a:cubicBezTo>
                      <a:pt x="360" y="29"/>
                      <a:pt x="219" y="67"/>
                      <a:pt x="77" y="93"/>
                    </a:cubicBezTo>
                    <a:cubicBezTo>
                      <a:pt x="39" y="106"/>
                      <a:pt x="0" y="145"/>
                      <a:pt x="13" y="196"/>
                    </a:cubicBezTo>
                    <a:cubicBezTo>
                      <a:pt x="26" y="235"/>
                      <a:pt x="64" y="260"/>
                      <a:pt x="116" y="260"/>
                    </a:cubicBezTo>
                    <a:cubicBezTo>
                      <a:pt x="257" y="222"/>
                      <a:pt x="399" y="196"/>
                      <a:pt x="540" y="170"/>
                    </a:cubicBezTo>
                    <a:cubicBezTo>
                      <a:pt x="636" y="146"/>
                      <a:pt x="620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_1"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p25"/>
          <p:cNvSpPr/>
          <p:nvPr/>
        </p:nvSpPr>
        <p:spPr>
          <a:xfrm flipH="1">
            <a:off x="93090" y="234137"/>
            <a:ext cx="8957820" cy="4675226"/>
          </a:xfrm>
          <a:custGeom>
            <a:avLst/>
            <a:gdLst/>
            <a:ahLst/>
            <a:cxnLst/>
            <a:rect l="l" t="t" r="r" b="b"/>
            <a:pathLst>
              <a:path w="180583" h="101305" extrusionOk="0">
                <a:moveTo>
                  <a:pt x="112873" y="0"/>
                </a:moveTo>
                <a:cubicBezTo>
                  <a:pt x="68453" y="0"/>
                  <a:pt x="13626" y="2420"/>
                  <a:pt x="8461" y="8300"/>
                </a:cubicBezTo>
                <a:cubicBezTo>
                  <a:pt x="0" y="17930"/>
                  <a:pt x="2945" y="76881"/>
                  <a:pt x="9373" y="93429"/>
                </a:cubicBezTo>
                <a:cubicBezTo>
                  <a:pt x="10743" y="96948"/>
                  <a:pt x="61508" y="101304"/>
                  <a:pt x="105214" y="101304"/>
                </a:cubicBezTo>
                <a:cubicBezTo>
                  <a:pt x="134968" y="101304"/>
                  <a:pt x="161450" y="99285"/>
                  <a:pt x="166850" y="93609"/>
                </a:cubicBezTo>
                <a:cubicBezTo>
                  <a:pt x="180196" y="79594"/>
                  <a:pt x="180582" y="7040"/>
                  <a:pt x="169576" y="2681"/>
                </a:cubicBezTo>
                <a:cubicBezTo>
                  <a:pt x="165291" y="984"/>
                  <a:pt x="141198" y="0"/>
                  <a:pt x="112873" y="0"/>
                </a:cubicBezTo>
                <a:close/>
              </a:path>
            </a:pathLst>
          </a:custGeom>
          <a:solidFill>
            <a:srgbClr val="FFFFFF">
              <a:alpha val="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47" name="Google Shape;1947;p25"/>
          <p:cNvGrpSpPr/>
          <p:nvPr/>
        </p:nvGrpSpPr>
        <p:grpSpPr>
          <a:xfrm>
            <a:off x="167488" y="445013"/>
            <a:ext cx="8632013" cy="3417400"/>
            <a:chOff x="167488" y="445013"/>
            <a:chExt cx="8632013" cy="3417400"/>
          </a:xfrm>
        </p:grpSpPr>
        <p:grpSp>
          <p:nvGrpSpPr>
            <p:cNvPr id="1948" name="Google Shape;1948;p25"/>
            <p:cNvGrpSpPr/>
            <p:nvPr/>
          </p:nvGrpSpPr>
          <p:grpSpPr>
            <a:xfrm>
              <a:off x="167488" y="445013"/>
              <a:ext cx="331125" cy="331425"/>
              <a:chOff x="2618288" y="3590025"/>
              <a:chExt cx="331125" cy="331425"/>
            </a:xfrm>
          </p:grpSpPr>
          <p:sp>
            <p:nvSpPr>
              <p:cNvPr id="1949" name="Google Shape;1949;p25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25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25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25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53" name="Google Shape;1953;p25"/>
            <p:cNvGrpSpPr/>
            <p:nvPr/>
          </p:nvGrpSpPr>
          <p:grpSpPr>
            <a:xfrm>
              <a:off x="8468375" y="3530988"/>
              <a:ext cx="331125" cy="331425"/>
              <a:chOff x="2618288" y="3590025"/>
              <a:chExt cx="331125" cy="331425"/>
            </a:xfrm>
          </p:grpSpPr>
          <p:sp>
            <p:nvSpPr>
              <p:cNvPr id="1954" name="Google Shape;1954;p25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25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25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25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958" name="Google Shape;1958;p25"/>
          <p:cNvGrpSpPr/>
          <p:nvPr/>
        </p:nvGrpSpPr>
        <p:grpSpPr>
          <a:xfrm>
            <a:off x="309500" y="222108"/>
            <a:ext cx="8413810" cy="4704073"/>
            <a:chOff x="1341839" y="988815"/>
            <a:chExt cx="5261591" cy="2941700"/>
          </a:xfrm>
        </p:grpSpPr>
        <p:sp>
          <p:nvSpPr>
            <p:cNvPr id="1959" name="Google Shape;1959;p25"/>
            <p:cNvSpPr/>
            <p:nvPr/>
          </p:nvSpPr>
          <p:spPr>
            <a:xfrm>
              <a:off x="2482163" y="988815"/>
              <a:ext cx="61400" cy="47600"/>
            </a:xfrm>
            <a:custGeom>
              <a:avLst/>
              <a:gdLst/>
              <a:ahLst/>
              <a:cxnLst/>
              <a:rect l="l" t="t" r="r" b="b"/>
              <a:pathLst>
                <a:path w="2456" h="1904" extrusionOk="0">
                  <a:moveTo>
                    <a:pt x="1234" y="0"/>
                  </a:moveTo>
                  <a:cubicBezTo>
                    <a:pt x="0" y="0"/>
                    <a:pt x="0" y="1903"/>
                    <a:pt x="1234" y="1903"/>
                  </a:cubicBezTo>
                  <a:cubicBezTo>
                    <a:pt x="2456" y="1903"/>
                    <a:pt x="2456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25"/>
            <p:cNvSpPr/>
            <p:nvPr/>
          </p:nvSpPr>
          <p:spPr>
            <a:xfrm>
              <a:off x="1341839" y="1573043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25"/>
            <p:cNvSpPr/>
            <p:nvPr/>
          </p:nvSpPr>
          <p:spPr>
            <a:xfrm>
              <a:off x="1391518" y="2514616"/>
              <a:ext cx="32800" cy="25425"/>
            </a:xfrm>
            <a:custGeom>
              <a:avLst/>
              <a:gdLst/>
              <a:ahLst/>
              <a:cxnLst/>
              <a:rect l="l" t="t" r="r" b="b"/>
              <a:pathLst>
                <a:path w="1312" h="1017" extrusionOk="0">
                  <a:moveTo>
                    <a:pt x="656" y="0"/>
                  </a:moveTo>
                  <a:cubicBezTo>
                    <a:pt x="0" y="0"/>
                    <a:pt x="0" y="1016"/>
                    <a:pt x="656" y="1016"/>
                  </a:cubicBezTo>
                  <a:cubicBezTo>
                    <a:pt x="1312" y="1016"/>
                    <a:pt x="1312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25"/>
            <p:cNvSpPr/>
            <p:nvPr/>
          </p:nvSpPr>
          <p:spPr>
            <a:xfrm>
              <a:off x="6570605" y="1448812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25"/>
            <p:cNvSpPr/>
            <p:nvPr/>
          </p:nvSpPr>
          <p:spPr>
            <a:xfrm>
              <a:off x="5244248" y="1036993"/>
              <a:ext cx="49200" cy="37975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25"/>
            <p:cNvSpPr/>
            <p:nvPr/>
          </p:nvSpPr>
          <p:spPr>
            <a:xfrm>
              <a:off x="3958678" y="3882915"/>
              <a:ext cx="61425" cy="47600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35" y="1"/>
                  </a:moveTo>
                  <a:cubicBezTo>
                    <a:pt x="1" y="1"/>
                    <a:pt x="1" y="1904"/>
                    <a:pt x="1235" y="1904"/>
                  </a:cubicBezTo>
                  <a:cubicBezTo>
                    <a:pt x="2456" y="1904"/>
                    <a:pt x="2456" y="1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65" name="Google Shape;1965;p25"/>
          <p:cNvGrpSpPr/>
          <p:nvPr/>
        </p:nvGrpSpPr>
        <p:grpSpPr>
          <a:xfrm>
            <a:off x="-649161" y="748806"/>
            <a:ext cx="11075471" cy="4636796"/>
            <a:chOff x="-649161" y="748806"/>
            <a:chExt cx="11075471" cy="4636796"/>
          </a:xfrm>
        </p:grpSpPr>
        <p:grpSp>
          <p:nvGrpSpPr>
            <p:cNvPr id="1966" name="Google Shape;1966;p25"/>
            <p:cNvGrpSpPr/>
            <p:nvPr/>
          </p:nvGrpSpPr>
          <p:grpSpPr>
            <a:xfrm>
              <a:off x="-649161" y="748806"/>
              <a:ext cx="1811294" cy="2813698"/>
              <a:chOff x="-649161" y="748806"/>
              <a:chExt cx="1811294" cy="2813698"/>
            </a:xfrm>
          </p:grpSpPr>
          <p:grpSp>
            <p:nvGrpSpPr>
              <p:cNvPr id="1967" name="Google Shape;1967;p25"/>
              <p:cNvGrpSpPr/>
              <p:nvPr/>
            </p:nvGrpSpPr>
            <p:grpSpPr>
              <a:xfrm rot="1405185">
                <a:off x="-230937" y="2872698"/>
                <a:ext cx="825291" cy="548381"/>
                <a:chOff x="0" y="2337931"/>
                <a:chExt cx="825217" cy="548332"/>
              </a:xfrm>
            </p:grpSpPr>
            <p:sp>
              <p:nvSpPr>
                <p:cNvPr id="1968" name="Google Shape;1968;p25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9" name="Google Shape;1969;p25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25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1" name="Google Shape;1971;p25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2" name="Google Shape;1972;p25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3" name="Google Shape;1973;p25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4" name="Google Shape;1974;p25"/>
                <p:cNvSpPr/>
                <p:nvPr/>
              </p:nvSpPr>
              <p:spPr>
                <a:xfrm>
                  <a:off x="0" y="2337931"/>
                  <a:ext cx="622683" cy="40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4" h="10791" extrusionOk="0">
                      <a:moveTo>
                        <a:pt x="228" y="1"/>
                      </a:moveTo>
                      <a:cubicBezTo>
                        <a:pt x="183" y="1"/>
                        <a:pt x="140" y="23"/>
                        <a:pt x="116" y="54"/>
                      </a:cubicBezTo>
                      <a:cubicBezTo>
                        <a:pt x="103" y="80"/>
                        <a:pt x="90" y="119"/>
                        <a:pt x="90" y="144"/>
                      </a:cubicBezTo>
                      <a:cubicBezTo>
                        <a:pt x="78" y="170"/>
                        <a:pt x="65" y="196"/>
                        <a:pt x="65" y="234"/>
                      </a:cubicBezTo>
                      <a:cubicBezTo>
                        <a:pt x="0" y="363"/>
                        <a:pt x="116" y="466"/>
                        <a:pt x="232" y="517"/>
                      </a:cubicBezTo>
                      <a:cubicBezTo>
                        <a:pt x="438" y="633"/>
                        <a:pt x="618" y="762"/>
                        <a:pt x="823" y="890"/>
                      </a:cubicBezTo>
                      <a:cubicBezTo>
                        <a:pt x="1196" y="1122"/>
                        <a:pt x="1582" y="1379"/>
                        <a:pt x="1968" y="1623"/>
                      </a:cubicBezTo>
                      <a:cubicBezTo>
                        <a:pt x="2418" y="1906"/>
                        <a:pt x="2842" y="2227"/>
                        <a:pt x="3318" y="2497"/>
                      </a:cubicBezTo>
                      <a:cubicBezTo>
                        <a:pt x="3347" y="2526"/>
                        <a:pt x="3383" y="2541"/>
                        <a:pt x="3426" y="2541"/>
                      </a:cubicBezTo>
                      <a:cubicBezTo>
                        <a:pt x="3441" y="2541"/>
                        <a:pt x="3456" y="2539"/>
                        <a:pt x="3472" y="2536"/>
                      </a:cubicBezTo>
                      <a:cubicBezTo>
                        <a:pt x="3870" y="2806"/>
                        <a:pt x="4269" y="3063"/>
                        <a:pt x="4680" y="3307"/>
                      </a:cubicBezTo>
                      <a:cubicBezTo>
                        <a:pt x="4693" y="3384"/>
                        <a:pt x="4706" y="3462"/>
                        <a:pt x="4732" y="3539"/>
                      </a:cubicBezTo>
                      <a:cubicBezTo>
                        <a:pt x="4796" y="3770"/>
                        <a:pt x="4873" y="3989"/>
                        <a:pt x="4950" y="4220"/>
                      </a:cubicBezTo>
                      <a:cubicBezTo>
                        <a:pt x="5220" y="4992"/>
                        <a:pt x="5568" y="5750"/>
                        <a:pt x="5979" y="6470"/>
                      </a:cubicBezTo>
                      <a:cubicBezTo>
                        <a:pt x="6249" y="6882"/>
                        <a:pt x="6545" y="7280"/>
                        <a:pt x="6853" y="7666"/>
                      </a:cubicBezTo>
                      <a:cubicBezTo>
                        <a:pt x="6866" y="7674"/>
                        <a:pt x="6879" y="7678"/>
                        <a:pt x="6892" y="7678"/>
                      </a:cubicBezTo>
                      <a:cubicBezTo>
                        <a:pt x="6976" y="7678"/>
                        <a:pt x="7031" y="7508"/>
                        <a:pt x="6931" y="7486"/>
                      </a:cubicBezTo>
                      <a:cubicBezTo>
                        <a:pt x="6198" y="6470"/>
                        <a:pt x="5619" y="5339"/>
                        <a:pt x="5208" y="4143"/>
                      </a:cubicBezTo>
                      <a:cubicBezTo>
                        <a:pt x="5130" y="3937"/>
                        <a:pt x="5066" y="3732"/>
                        <a:pt x="5015" y="3513"/>
                      </a:cubicBezTo>
                      <a:lnTo>
                        <a:pt x="5015" y="3513"/>
                      </a:lnTo>
                      <a:cubicBezTo>
                        <a:pt x="5619" y="3899"/>
                        <a:pt x="6249" y="4259"/>
                        <a:pt x="6879" y="4593"/>
                      </a:cubicBezTo>
                      <a:cubicBezTo>
                        <a:pt x="8461" y="5403"/>
                        <a:pt x="9991" y="6277"/>
                        <a:pt x="11521" y="7177"/>
                      </a:cubicBezTo>
                      <a:cubicBezTo>
                        <a:pt x="12639" y="7769"/>
                        <a:pt x="13681" y="8463"/>
                        <a:pt x="14645" y="9260"/>
                      </a:cubicBezTo>
                      <a:cubicBezTo>
                        <a:pt x="15185" y="9723"/>
                        <a:pt x="15686" y="10225"/>
                        <a:pt x="16149" y="10739"/>
                      </a:cubicBezTo>
                      <a:cubicBezTo>
                        <a:pt x="16149" y="10765"/>
                        <a:pt x="16175" y="10790"/>
                        <a:pt x="16201" y="10790"/>
                      </a:cubicBezTo>
                      <a:cubicBezTo>
                        <a:pt x="16484" y="10790"/>
                        <a:pt x="15905" y="10250"/>
                        <a:pt x="15815" y="10109"/>
                      </a:cubicBezTo>
                      <a:cubicBezTo>
                        <a:pt x="14761" y="8810"/>
                        <a:pt x="13321" y="7885"/>
                        <a:pt x="11881" y="7062"/>
                      </a:cubicBezTo>
                      <a:cubicBezTo>
                        <a:pt x="10698" y="6380"/>
                        <a:pt x="9528" y="5686"/>
                        <a:pt x="8319" y="5043"/>
                      </a:cubicBezTo>
                      <a:cubicBezTo>
                        <a:pt x="8011" y="4889"/>
                        <a:pt x="7689" y="4722"/>
                        <a:pt x="7381" y="4554"/>
                      </a:cubicBezTo>
                      <a:lnTo>
                        <a:pt x="7381" y="4554"/>
                      </a:lnTo>
                      <a:cubicBezTo>
                        <a:pt x="7818" y="4567"/>
                        <a:pt x="8255" y="4606"/>
                        <a:pt x="8692" y="4670"/>
                      </a:cubicBezTo>
                      <a:cubicBezTo>
                        <a:pt x="9708" y="4812"/>
                        <a:pt x="10685" y="5094"/>
                        <a:pt x="11701" y="5262"/>
                      </a:cubicBezTo>
                      <a:cubicBezTo>
                        <a:pt x="11765" y="5262"/>
                        <a:pt x="11829" y="5287"/>
                        <a:pt x="11893" y="5287"/>
                      </a:cubicBezTo>
                      <a:cubicBezTo>
                        <a:pt x="11971" y="5262"/>
                        <a:pt x="11932" y="5159"/>
                        <a:pt x="11881" y="5133"/>
                      </a:cubicBezTo>
                      <a:cubicBezTo>
                        <a:pt x="10297" y="4702"/>
                        <a:pt x="8675" y="4271"/>
                        <a:pt x="7028" y="4271"/>
                      </a:cubicBezTo>
                      <a:cubicBezTo>
                        <a:pt x="7004" y="4271"/>
                        <a:pt x="6980" y="4271"/>
                        <a:pt x="6956" y="4272"/>
                      </a:cubicBezTo>
                      <a:cubicBezTo>
                        <a:pt x="6931" y="4272"/>
                        <a:pt x="6918" y="4272"/>
                        <a:pt x="6892" y="4284"/>
                      </a:cubicBezTo>
                      <a:cubicBezTo>
                        <a:pt x="5503" y="3526"/>
                        <a:pt x="4166" y="2703"/>
                        <a:pt x="2868" y="1803"/>
                      </a:cubicBezTo>
                      <a:cubicBezTo>
                        <a:pt x="2212" y="1366"/>
                        <a:pt x="1569" y="916"/>
                        <a:pt x="926" y="466"/>
                      </a:cubicBezTo>
                      <a:cubicBezTo>
                        <a:pt x="708" y="324"/>
                        <a:pt x="502" y="170"/>
                        <a:pt x="309" y="29"/>
                      </a:cubicBezTo>
                      <a:cubicBezTo>
                        <a:pt x="284" y="9"/>
                        <a:pt x="25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5" name="Google Shape;1975;p25"/>
              <p:cNvGrpSpPr/>
              <p:nvPr/>
            </p:nvGrpSpPr>
            <p:grpSpPr>
              <a:xfrm rot="7384966">
                <a:off x="-562260" y="1186175"/>
                <a:ext cx="1637492" cy="1094985"/>
                <a:chOff x="4139598" y="4451875"/>
                <a:chExt cx="1738283" cy="1162383"/>
              </a:xfrm>
            </p:grpSpPr>
            <p:sp>
              <p:nvSpPr>
                <p:cNvPr id="1976" name="Google Shape;1976;p25"/>
                <p:cNvSpPr/>
                <p:nvPr/>
              </p:nvSpPr>
              <p:spPr>
                <a:xfrm rot="-1496785" flipH="1">
                  <a:off x="4156733" y="4834521"/>
                  <a:ext cx="775644" cy="252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0" h="5688" extrusionOk="0">
                      <a:moveTo>
                        <a:pt x="13215" y="0"/>
                      </a:moveTo>
                      <a:cubicBezTo>
                        <a:pt x="12075" y="0"/>
                        <a:pt x="10931" y="128"/>
                        <a:pt x="9805" y="304"/>
                      </a:cubicBezTo>
                      <a:cubicBezTo>
                        <a:pt x="8883" y="438"/>
                        <a:pt x="7916" y="438"/>
                        <a:pt x="6994" y="528"/>
                      </a:cubicBezTo>
                      <a:cubicBezTo>
                        <a:pt x="5285" y="731"/>
                        <a:pt x="3801" y="1743"/>
                        <a:pt x="2452" y="2732"/>
                      </a:cubicBezTo>
                      <a:cubicBezTo>
                        <a:pt x="1710" y="3249"/>
                        <a:pt x="1058" y="3901"/>
                        <a:pt x="518" y="4598"/>
                      </a:cubicBezTo>
                      <a:cubicBezTo>
                        <a:pt x="383" y="4823"/>
                        <a:pt x="271" y="5071"/>
                        <a:pt x="136" y="5295"/>
                      </a:cubicBezTo>
                      <a:cubicBezTo>
                        <a:pt x="68" y="5385"/>
                        <a:pt x="23" y="5498"/>
                        <a:pt x="1" y="5588"/>
                      </a:cubicBezTo>
                      <a:cubicBezTo>
                        <a:pt x="1" y="5648"/>
                        <a:pt x="51" y="5688"/>
                        <a:pt x="97" y="5688"/>
                      </a:cubicBezTo>
                      <a:cubicBezTo>
                        <a:pt x="121" y="5688"/>
                        <a:pt x="143" y="5678"/>
                        <a:pt x="158" y="5655"/>
                      </a:cubicBezTo>
                      <a:cubicBezTo>
                        <a:pt x="203" y="5633"/>
                        <a:pt x="181" y="5565"/>
                        <a:pt x="203" y="5543"/>
                      </a:cubicBezTo>
                      <a:cubicBezTo>
                        <a:pt x="217" y="5612"/>
                        <a:pt x="273" y="5638"/>
                        <a:pt x="335" y="5638"/>
                      </a:cubicBezTo>
                      <a:cubicBezTo>
                        <a:pt x="374" y="5638"/>
                        <a:pt x="416" y="5628"/>
                        <a:pt x="451" y="5610"/>
                      </a:cubicBezTo>
                      <a:cubicBezTo>
                        <a:pt x="563" y="5588"/>
                        <a:pt x="653" y="5565"/>
                        <a:pt x="765" y="5565"/>
                      </a:cubicBezTo>
                      <a:cubicBezTo>
                        <a:pt x="1597" y="5430"/>
                        <a:pt x="2429" y="5295"/>
                        <a:pt x="3261" y="5093"/>
                      </a:cubicBezTo>
                      <a:cubicBezTo>
                        <a:pt x="4251" y="4891"/>
                        <a:pt x="5218" y="4756"/>
                        <a:pt x="6184" y="4463"/>
                      </a:cubicBezTo>
                      <a:cubicBezTo>
                        <a:pt x="6904" y="4239"/>
                        <a:pt x="7601" y="3969"/>
                        <a:pt x="8276" y="3654"/>
                      </a:cubicBezTo>
                      <a:cubicBezTo>
                        <a:pt x="9332" y="3204"/>
                        <a:pt x="10322" y="2687"/>
                        <a:pt x="11356" y="2215"/>
                      </a:cubicBezTo>
                      <a:cubicBezTo>
                        <a:pt x="12301" y="1765"/>
                        <a:pt x="13290" y="1450"/>
                        <a:pt x="14324" y="1293"/>
                      </a:cubicBezTo>
                      <a:cubicBezTo>
                        <a:pt x="14976" y="1135"/>
                        <a:pt x="15606" y="1001"/>
                        <a:pt x="16258" y="888"/>
                      </a:cubicBezTo>
                      <a:cubicBezTo>
                        <a:pt x="16528" y="843"/>
                        <a:pt x="16775" y="798"/>
                        <a:pt x="17045" y="753"/>
                      </a:cubicBezTo>
                      <a:cubicBezTo>
                        <a:pt x="17203" y="731"/>
                        <a:pt x="17450" y="663"/>
                        <a:pt x="17270" y="461"/>
                      </a:cubicBezTo>
                      <a:cubicBezTo>
                        <a:pt x="17090" y="416"/>
                        <a:pt x="16910" y="393"/>
                        <a:pt x="16753" y="371"/>
                      </a:cubicBezTo>
                      <a:cubicBezTo>
                        <a:pt x="16168" y="281"/>
                        <a:pt x="15606" y="191"/>
                        <a:pt x="15044" y="124"/>
                      </a:cubicBezTo>
                      <a:cubicBezTo>
                        <a:pt x="14438" y="37"/>
                        <a:pt x="13827" y="0"/>
                        <a:pt x="13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7" name="Google Shape;1977;p25"/>
                <p:cNvSpPr/>
                <p:nvPr/>
              </p:nvSpPr>
              <p:spPr>
                <a:xfrm rot="-1496785" flipH="1">
                  <a:off x="4667917" y="4983176"/>
                  <a:ext cx="610736" cy="147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0" h="3313" extrusionOk="0">
                      <a:moveTo>
                        <a:pt x="11072" y="1"/>
                      </a:moveTo>
                      <a:cubicBezTo>
                        <a:pt x="10467" y="1"/>
                        <a:pt x="9864" y="29"/>
                        <a:pt x="9265" y="86"/>
                      </a:cubicBezTo>
                      <a:cubicBezTo>
                        <a:pt x="7893" y="266"/>
                        <a:pt x="6566" y="670"/>
                        <a:pt x="5330" y="1300"/>
                      </a:cubicBezTo>
                      <a:cubicBezTo>
                        <a:pt x="4655" y="1637"/>
                        <a:pt x="3936" y="1862"/>
                        <a:pt x="3216" y="1974"/>
                      </a:cubicBezTo>
                      <a:cubicBezTo>
                        <a:pt x="2249" y="2177"/>
                        <a:pt x="1237" y="2312"/>
                        <a:pt x="383" y="2851"/>
                      </a:cubicBezTo>
                      <a:cubicBezTo>
                        <a:pt x="315" y="2919"/>
                        <a:pt x="225" y="2964"/>
                        <a:pt x="136" y="3009"/>
                      </a:cubicBezTo>
                      <a:cubicBezTo>
                        <a:pt x="46" y="3009"/>
                        <a:pt x="1" y="3121"/>
                        <a:pt x="46" y="3211"/>
                      </a:cubicBezTo>
                      <a:cubicBezTo>
                        <a:pt x="68" y="3290"/>
                        <a:pt x="119" y="3312"/>
                        <a:pt x="178" y="3312"/>
                      </a:cubicBezTo>
                      <a:cubicBezTo>
                        <a:pt x="237" y="3312"/>
                        <a:pt x="304" y="3290"/>
                        <a:pt x="360" y="3279"/>
                      </a:cubicBezTo>
                      <a:cubicBezTo>
                        <a:pt x="720" y="3234"/>
                        <a:pt x="1102" y="3189"/>
                        <a:pt x="1462" y="3144"/>
                      </a:cubicBezTo>
                      <a:cubicBezTo>
                        <a:pt x="2766" y="3144"/>
                        <a:pt x="4093" y="2964"/>
                        <a:pt x="5352" y="2627"/>
                      </a:cubicBezTo>
                      <a:cubicBezTo>
                        <a:pt x="6477" y="2357"/>
                        <a:pt x="7556" y="1974"/>
                        <a:pt x="8613" y="1525"/>
                      </a:cubicBezTo>
                      <a:cubicBezTo>
                        <a:pt x="9287" y="1232"/>
                        <a:pt x="9962" y="985"/>
                        <a:pt x="10681" y="828"/>
                      </a:cubicBezTo>
                      <a:cubicBezTo>
                        <a:pt x="11558" y="648"/>
                        <a:pt x="12435" y="490"/>
                        <a:pt x="13312" y="400"/>
                      </a:cubicBezTo>
                      <a:cubicBezTo>
                        <a:pt x="13325" y="398"/>
                        <a:pt x="13339" y="397"/>
                        <a:pt x="13353" y="397"/>
                      </a:cubicBezTo>
                      <a:cubicBezTo>
                        <a:pt x="13422" y="397"/>
                        <a:pt x="13502" y="419"/>
                        <a:pt x="13571" y="419"/>
                      </a:cubicBezTo>
                      <a:cubicBezTo>
                        <a:pt x="13634" y="419"/>
                        <a:pt x="13688" y="401"/>
                        <a:pt x="13717" y="333"/>
                      </a:cubicBezTo>
                      <a:cubicBezTo>
                        <a:pt x="13739" y="266"/>
                        <a:pt x="13694" y="176"/>
                        <a:pt x="13627" y="176"/>
                      </a:cubicBezTo>
                      <a:cubicBezTo>
                        <a:pt x="12774" y="57"/>
                        <a:pt x="11920" y="1"/>
                        <a:pt x="1107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8" name="Google Shape;1978;p25"/>
                <p:cNvSpPr/>
                <p:nvPr/>
              </p:nvSpPr>
              <p:spPr>
                <a:xfrm rot="-1496785" flipH="1">
                  <a:off x="5161546" y="4475884"/>
                  <a:ext cx="237894" cy="5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" h="12616" extrusionOk="0">
                      <a:moveTo>
                        <a:pt x="4175" y="1"/>
                      </a:moveTo>
                      <a:cubicBezTo>
                        <a:pt x="4121" y="1"/>
                        <a:pt x="4069" y="29"/>
                        <a:pt x="4048" y="83"/>
                      </a:cubicBezTo>
                      <a:cubicBezTo>
                        <a:pt x="3890" y="375"/>
                        <a:pt x="3823" y="690"/>
                        <a:pt x="3620" y="982"/>
                      </a:cubicBezTo>
                      <a:cubicBezTo>
                        <a:pt x="3598" y="1027"/>
                        <a:pt x="3575" y="1072"/>
                        <a:pt x="3553" y="1117"/>
                      </a:cubicBezTo>
                      <a:cubicBezTo>
                        <a:pt x="3171" y="1679"/>
                        <a:pt x="2766" y="2219"/>
                        <a:pt x="2316" y="2736"/>
                      </a:cubicBezTo>
                      <a:lnTo>
                        <a:pt x="2316" y="2758"/>
                      </a:lnTo>
                      <a:cubicBezTo>
                        <a:pt x="2271" y="2803"/>
                        <a:pt x="2226" y="2848"/>
                        <a:pt x="2204" y="2893"/>
                      </a:cubicBezTo>
                      <a:cubicBezTo>
                        <a:pt x="1844" y="3343"/>
                        <a:pt x="1529" y="3793"/>
                        <a:pt x="1282" y="4287"/>
                      </a:cubicBezTo>
                      <a:cubicBezTo>
                        <a:pt x="1057" y="4670"/>
                        <a:pt x="855" y="5052"/>
                        <a:pt x="675" y="5457"/>
                      </a:cubicBezTo>
                      <a:cubicBezTo>
                        <a:pt x="517" y="5861"/>
                        <a:pt x="382" y="6289"/>
                        <a:pt x="270" y="6716"/>
                      </a:cubicBezTo>
                      <a:cubicBezTo>
                        <a:pt x="180" y="7233"/>
                        <a:pt x="113" y="7750"/>
                        <a:pt x="90" y="8267"/>
                      </a:cubicBezTo>
                      <a:cubicBezTo>
                        <a:pt x="0" y="9167"/>
                        <a:pt x="45" y="10066"/>
                        <a:pt x="203" y="10943"/>
                      </a:cubicBezTo>
                      <a:cubicBezTo>
                        <a:pt x="293" y="11281"/>
                        <a:pt x="338" y="11618"/>
                        <a:pt x="382" y="11955"/>
                      </a:cubicBezTo>
                      <a:cubicBezTo>
                        <a:pt x="405" y="12068"/>
                        <a:pt x="427" y="12157"/>
                        <a:pt x="472" y="12247"/>
                      </a:cubicBezTo>
                      <a:cubicBezTo>
                        <a:pt x="472" y="12292"/>
                        <a:pt x="495" y="12337"/>
                        <a:pt x="540" y="12360"/>
                      </a:cubicBezTo>
                      <a:cubicBezTo>
                        <a:pt x="540" y="12360"/>
                        <a:pt x="540" y="12382"/>
                        <a:pt x="540" y="12382"/>
                      </a:cubicBezTo>
                      <a:cubicBezTo>
                        <a:pt x="517" y="12427"/>
                        <a:pt x="517" y="12472"/>
                        <a:pt x="540" y="12517"/>
                      </a:cubicBezTo>
                      <a:cubicBezTo>
                        <a:pt x="540" y="12582"/>
                        <a:pt x="576" y="12616"/>
                        <a:pt x="614" y="12616"/>
                      </a:cubicBezTo>
                      <a:cubicBezTo>
                        <a:pt x="655" y="12616"/>
                        <a:pt x="697" y="12576"/>
                        <a:pt x="697" y="12495"/>
                      </a:cubicBezTo>
                      <a:lnTo>
                        <a:pt x="720" y="12495"/>
                      </a:lnTo>
                      <a:cubicBezTo>
                        <a:pt x="742" y="12472"/>
                        <a:pt x="720" y="12450"/>
                        <a:pt x="720" y="12450"/>
                      </a:cubicBezTo>
                      <a:cubicBezTo>
                        <a:pt x="922" y="11415"/>
                        <a:pt x="1777" y="10696"/>
                        <a:pt x="2519" y="9976"/>
                      </a:cubicBezTo>
                      <a:cubicBezTo>
                        <a:pt x="2811" y="9707"/>
                        <a:pt x="3103" y="9459"/>
                        <a:pt x="3373" y="9167"/>
                      </a:cubicBezTo>
                      <a:cubicBezTo>
                        <a:pt x="3733" y="8695"/>
                        <a:pt x="4070" y="8222"/>
                        <a:pt x="4362" y="7705"/>
                      </a:cubicBezTo>
                      <a:cubicBezTo>
                        <a:pt x="4610" y="7323"/>
                        <a:pt x="4812" y="6918"/>
                        <a:pt x="4992" y="6491"/>
                      </a:cubicBezTo>
                      <a:cubicBezTo>
                        <a:pt x="5149" y="6064"/>
                        <a:pt x="5262" y="5614"/>
                        <a:pt x="5307" y="5164"/>
                      </a:cubicBezTo>
                      <a:cubicBezTo>
                        <a:pt x="5352" y="4602"/>
                        <a:pt x="5352" y="4040"/>
                        <a:pt x="5307" y="3478"/>
                      </a:cubicBezTo>
                      <a:cubicBezTo>
                        <a:pt x="5217" y="2758"/>
                        <a:pt x="5015" y="2039"/>
                        <a:pt x="4722" y="1387"/>
                      </a:cubicBezTo>
                      <a:cubicBezTo>
                        <a:pt x="4565" y="1027"/>
                        <a:pt x="4430" y="667"/>
                        <a:pt x="4362" y="285"/>
                      </a:cubicBezTo>
                      <a:cubicBezTo>
                        <a:pt x="4340" y="240"/>
                        <a:pt x="4340" y="150"/>
                        <a:pt x="4318" y="105"/>
                      </a:cubicBezTo>
                      <a:cubicBezTo>
                        <a:pt x="4294" y="35"/>
                        <a:pt x="4234" y="1"/>
                        <a:pt x="417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25"/>
                <p:cNvSpPr/>
                <p:nvPr/>
              </p:nvSpPr>
              <p:spPr>
                <a:xfrm rot="-1496785" flipH="1">
                  <a:off x="4797307" y="4670743"/>
                  <a:ext cx="961577" cy="77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3" h="17480" extrusionOk="0">
                      <a:moveTo>
                        <a:pt x="21452" y="0"/>
                      </a:moveTo>
                      <a:cubicBezTo>
                        <a:pt x="21317" y="23"/>
                        <a:pt x="21182" y="90"/>
                        <a:pt x="21070" y="135"/>
                      </a:cubicBezTo>
                      <a:cubicBezTo>
                        <a:pt x="20238" y="383"/>
                        <a:pt x="19451" y="720"/>
                        <a:pt x="18686" y="1102"/>
                      </a:cubicBezTo>
                      <a:cubicBezTo>
                        <a:pt x="17517" y="1709"/>
                        <a:pt x="16370" y="2316"/>
                        <a:pt x="15246" y="3013"/>
                      </a:cubicBezTo>
                      <a:cubicBezTo>
                        <a:pt x="14301" y="3620"/>
                        <a:pt x="13357" y="4250"/>
                        <a:pt x="12435" y="4880"/>
                      </a:cubicBezTo>
                      <a:cubicBezTo>
                        <a:pt x="12503" y="4160"/>
                        <a:pt x="12660" y="3463"/>
                        <a:pt x="12907" y="2789"/>
                      </a:cubicBezTo>
                      <a:cubicBezTo>
                        <a:pt x="13110" y="2249"/>
                        <a:pt x="13357" y="1732"/>
                        <a:pt x="13649" y="1237"/>
                      </a:cubicBezTo>
                      <a:cubicBezTo>
                        <a:pt x="13717" y="1102"/>
                        <a:pt x="13784" y="990"/>
                        <a:pt x="13874" y="855"/>
                      </a:cubicBezTo>
                      <a:cubicBezTo>
                        <a:pt x="13897" y="832"/>
                        <a:pt x="13897" y="787"/>
                        <a:pt x="13897" y="742"/>
                      </a:cubicBezTo>
                      <a:cubicBezTo>
                        <a:pt x="13897" y="706"/>
                        <a:pt x="13852" y="669"/>
                        <a:pt x="13811" y="669"/>
                      </a:cubicBezTo>
                      <a:cubicBezTo>
                        <a:pt x="13802" y="669"/>
                        <a:pt x="13793" y="671"/>
                        <a:pt x="13784" y="675"/>
                      </a:cubicBezTo>
                      <a:cubicBezTo>
                        <a:pt x="13717" y="720"/>
                        <a:pt x="13672" y="787"/>
                        <a:pt x="13627" y="855"/>
                      </a:cubicBezTo>
                      <a:cubicBezTo>
                        <a:pt x="13470" y="1080"/>
                        <a:pt x="13335" y="1304"/>
                        <a:pt x="13200" y="1552"/>
                      </a:cubicBezTo>
                      <a:cubicBezTo>
                        <a:pt x="12997" y="1957"/>
                        <a:pt x="12795" y="2384"/>
                        <a:pt x="12638" y="2811"/>
                      </a:cubicBezTo>
                      <a:cubicBezTo>
                        <a:pt x="12503" y="3148"/>
                        <a:pt x="12413" y="3486"/>
                        <a:pt x="12345" y="3823"/>
                      </a:cubicBezTo>
                      <a:cubicBezTo>
                        <a:pt x="12255" y="4228"/>
                        <a:pt x="12188" y="4655"/>
                        <a:pt x="12188" y="5060"/>
                      </a:cubicBezTo>
                      <a:cubicBezTo>
                        <a:pt x="11648" y="5442"/>
                        <a:pt x="11109" y="5824"/>
                        <a:pt x="10569" y="6206"/>
                      </a:cubicBezTo>
                      <a:cubicBezTo>
                        <a:pt x="8995" y="7398"/>
                        <a:pt x="7421" y="8545"/>
                        <a:pt x="5869" y="9759"/>
                      </a:cubicBezTo>
                      <a:cubicBezTo>
                        <a:pt x="5892" y="9692"/>
                        <a:pt x="5892" y="9647"/>
                        <a:pt x="5892" y="9579"/>
                      </a:cubicBezTo>
                      <a:cubicBezTo>
                        <a:pt x="5937" y="9017"/>
                        <a:pt x="6004" y="8477"/>
                        <a:pt x="6117" y="7915"/>
                      </a:cubicBezTo>
                      <a:cubicBezTo>
                        <a:pt x="6297" y="7061"/>
                        <a:pt x="6521" y="6229"/>
                        <a:pt x="6791" y="5397"/>
                      </a:cubicBezTo>
                      <a:cubicBezTo>
                        <a:pt x="7061" y="4610"/>
                        <a:pt x="7398" y="3868"/>
                        <a:pt x="7713" y="3103"/>
                      </a:cubicBezTo>
                      <a:cubicBezTo>
                        <a:pt x="7736" y="2991"/>
                        <a:pt x="7916" y="2856"/>
                        <a:pt x="7781" y="2766"/>
                      </a:cubicBezTo>
                      <a:cubicBezTo>
                        <a:pt x="7762" y="2757"/>
                        <a:pt x="7739" y="2751"/>
                        <a:pt x="7718" y="2751"/>
                      </a:cubicBezTo>
                      <a:cubicBezTo>
                        <a:pt x="7687" y="2751"/>
                        <a:pt x="7659" y="2762"/>
                        <a:pt x="7646" y="2789"/>
                      </a:cubicBezTo>
                      <a:cubicBezTo>
                        <a:pt x="7151" y="3800"/>
                        <a:pt x="6724" y="4835"/>
                        <a:pt x="6364" y="5892"/>
                      </a:cubicBezTo>
                      <a:cubicBezTo>
                        <a:pt x="6342" y="6026"/>
                        <a:pt x="6297" y="6161"/>
                        <a:pt x="6252" y="6296"/>
                      </a:cubicBezTo>
                      <a:cubicBezTo>
                        <a:pt x="6139" y="6634"/>
                        <a:pt x="6049" y="6971"/>
                        <a:pt x="5937" y="7308"/>
                      </a:cubicBezTo>
                      <a:cubicBezTo>
                        <a:pt x="5667" y="8208"/>
                        <a:pt x="5510" y="9152"/>
                        <a:pt x="5465" y="10096"/>
                      </a:cubicBezTo>
                      <a:cubicBezTo>
                        <a:pt x="4655" y="10838"/>
                        <a:pt x="3913" y="11603"/>
                        <a:pt x="3238" y="12457"/>
                      </a:cubicBezTo>
                      <a:cubicBezTo>
                        <a:pt x="2406" y="13469"/>
                        <a:pt x="1642" y="14526"/>
                        <a:pt x="945" y="15650"/>
                      </a:cubicBezTo>
                      <a:cubicBezTo>
                        <a:pt x="720" y="16010"/>
                        <a:pt x="450" y="16347"/>
                        <a:pt x="248" y="16730"/>
                      </a:cubicBezTo>
                      <a:cubicBezTo>
                        <a:pt x="180" y="16887"/>
                        <a:pt x="1" y="17067"/>
                        <a:pt x="113" y="17247"/>
                      </a:cubicBezTo>
                      <a:cubicBezTo>
                        <a:pt x="225" y="17414"/>
                        <a:pt x="316" y="17480"/>
                        <a:pt x="395" y="17480"/>
                      </a:cubicBezTo>
                      <a:cubicBezTo>
                        <a:pt x="539" y="17480"/>
                        <a:pt x="641" y="17262"/>
                        <a:pt x="743" y="17045"/>
                      </a:cubicBezTo>
                      <a:cubicBezTo>
                        <a:pt x="922" y="16662"/>
                        <a:pt x="1147" y="16303"/>
                        <a:pt x="1350" y="15943"/>
                      </a:cubicBezTo>
                      <a:cubicBezTo>
                        <a:pt x="1619" y="15448"/>
                        <a:pt x="1889" y="14976"/>
                        <a:pt x="2159" y="14504"/>
                      </a:cubicBezTo>
                      <a:cubicBezTo>
                        <a:pt x="2474" y="14054"/>
                        <a:pt x="2721" y="13604"/>
                        <a:pt x="3014" y="13154"/>
                      </a:cubicBezTo>
                      <a:cubicBezTo>
                        <a:pt x="3059" y="13132"/>
                        <a:pt x="3081" y="13087"/>
                        <a:pt x="3081" y="13042"/>
                      </a:cubicBezTo>
                      <a:cubicBezTo>
                        <a:pt x="3351" y="12705"/>
                        <a:pt x="3621" y="12367"/>
                        <a:pt x="3913" y="12053"/>
                      </a:cubicBezTo>
                      <a:cubicBezTo>
                        <a:pt x="4003" y="12053"/>
                        <a:pt x="4093" y="12075"/>
                        <a:pt x="4183" y="12075"/>
                      </a:cubicBezTo>
                      <a:cubicBezTo>
                        <a:pt x="4498" y="12120"/>
                        <a:pt x="4812" y="12143"/>
                        <a:pt x="5127" y="12188"/>
                      </a:cubicBezTo>
                      <a:cubicBezTo>
                        <a:pt x="5352" y="12210"/>
                        <a:pt x="5555" y="12233"/>
                        <a:pt x="5779" y="12233"/>
                      </a:cubicBezTo>
                      <a:cubicBezTo>
                        <a:pt x="6215" y="12303"/>
                        <a:pt x="6651" y="12338"/>
                        <a:pt x="7086" y="12338"/>
                      </a:cubicBezTo>
                      <a:cubicBezTo>
                        <a:pt x="7348" y="12338"/>
                        <a:pt x="7609" y="12325"/>
                        <a:pt x="7871" y="12300"/>
                      </a:cubicBezTo>
                      <a:cubicBezTo>
                        <a:pt x="8388" y="12278"/>
                        <a:pt x="8882" y="12210"/>
                        <a:pt x="9400" y="12120"/>
                      </a:cubicBezTo>
                      <a:cubicBezTo>
                        <a:pt x="9535" y="12098"/>
                        <a:pt x="9669" y="12053"/>
                        <a:pt x="9804" y="11985"/>
                      </a:cubicBezTo>
                      <a:cubicBezTo>
                        <a:pt x="9866" y="11944"/>
                        <a:pt x="9834" y="11847"/>
                        <a:pt x="9760" y="11847"/>
                      </a:cubicBezTo>
                      <a:cubicBezTo>
                        <a:pt x="9753" y="11847"/>
                        <a:pt x="9745" y="11848"/>
                        <a:pt x="9737" y="11850"/>
                      </a:cubicBezTo>
                      <a:lnTo>
                        <a:pt x="9669" y="11850"/>
                      </a:lnTo>
                      <a:cubicBezTo>
                        <a:pt x="9107" y="11963"/>
                        <a:pt x="8523" y="12030"/>
                        <a:pt x="7938" y="12053"/>
                      </a:cubicBezTo>
                      <a:cubicBezTo>
                        <a:pt x="7679" y="12070"/>
                        <a:pt x="7419" y="12078"/>
                        <a:pt x="7159" y="12078"/>
                      </a:cubicBezTo>
                      <a:cubicBezTo>
                        <a:pt x="6378" y="12078"/>
                        <a:pt x="5594" y="12002"/>
                        <a:pt x="4835" y="11850"/>
                      </a:cubicBezTo>
                      <a:cubicBezTo>
                        <a:pt x="4633" y="11828"/>
                        <a:pt x="4408" y="11805"/>
                        <a:pt x="4205" y="11738"/>
                      </a:cubicBezTo>
                      <a:lnTo>
                        <a:pt x="4183" y="11738"/>
                      </a:lnTo>
                      <a:cubicBezTo>
                        <a:pt x="4633" y="11221"/>
                        <a:pt x="5127" y="10726"/>
                        <a:pt x="5644" y="10276"/>
                      </a:cubicBezTo>
                      <a:cubicBezTo>
                        <a:pt x="5667" y="10254"/>
                        <a:pt x="5667" y="10254"/>
                        <a:pt x="5667" y="10254"/>
                      </a:cubicBezTo>
                      <a:cubicBezTo>
                        <a:pt x="6679" y="9444"/>
                        <a:pt x="7691" y="8680"/>
                        <a:pt x="8725" y="7915"/>
                      </a:cubicBezTo>
                      <a:cubicBezTo>
                        <a:pt x="8815" y="7893"/>
                        <a:pt x="8905" y="7848"/>
                        <a:pt x="8972" y="7825"/>
                      </a:cubicBezTo>
                      <a:cubicBezTo>
                        <a:pt x="9377" y="7690"/>
                        <a:pt x="9782" y="7600"/>
                        <a:pt x="10187" y="7488"/>
                      </a:cubicBezTo>
                      <a:cubicBezTo>
                        <a:pt x="10749" y="7376"/>
                        <a:pt x="11311" y="7286"/>
                        <a:pt x="11873" y="7128"/>
                      </a:cubicBezTo>
                      <a:cubicBezTo>
                        <a:pt x="12683" y="6971"/>
                        <a:pt x="13470" y="6769"/>
                        <a:pt x="14279" y="6589"/>
                      </a:cubicBezTo>
                      <a:cubicBezTo>
                        <a:pt x="14369" y="6566"/>
                        <a:pt x="14481" y="6544"/>
                        <a:pt x="14571" y="6544"/>
                      </a:cubicBezTo>
                      <a:cubicBezTo>
                        <a:pt x="14661" y="6544"/>
                        <a:pt x="14819" y="6544"/>
                        <a:pt x="14796" y="6409"/>
                      </a:cubicBezTo>
                      <a:cubicBezTo>
                        <a:pt x="14780" y="6337"/>
                        <a:pt x="14728" y="6314"/>
                        <a:pt x="14661" y="6314"/>
                      </a:cubicBezTo>
                      <a:cubicBezTo>
                        <a:pt x="14539" y="6314"/>
                        <a:pt x="14366" y="6394"/>
                        <a:pt x="14279" y="6409"/>
                      </a:cubicBezTo>
                      <a:cubicBezTo>
                        <a:pt x="13425" y="6566"/>
                        <a:pt x="12570" y="6746"/>
                        <a:pt x="11738" y="6926"/>
                      </a:cubicBezTo>
                      <a:cubicBezTo>
                        <a:pt x="11019" y="7106"/>
                        <a:pt x="10277" y="7218"/>
                        <a:pt x="9557" y="7376"/>
                      </a:cubicBezTo>
                      <a:cubicBezTo>
                        <a:pt x="9512" y="7376"/>
                        <a:pt x="9445" y="7398"/>
                        <a:pt x="9400" y="7398"/>
                      </a:cubicBezTo>
                      <a:cubicBezTo>
                        <a:pt x="9804" y="7106"/>
                        <a:pt x="10187" y="6813"/>
                        <a:pt x="10569" y="6521"/>
                      </a:cubicBezTo>
                      <a:cubicBezTo>
                        <a:pt x="11513" y="5824"/>
                        <a:pt x="12480" y="5150"/>
                        <a:pt x="13447" y="4497"/>
                      </a:cubicBezTo>
                      <a:cubicBezTo>
                        <a:pt x="14504" y="3755"/>
                        <a:pt x="15606" y="3058"/>
                        <a:pt x="16730" y="2429"/>
                      </a:cubicBezTo>
                      <a:cubicBezTo>
                        <a:pt x="17607" y="1934"/>
                        <a:pt x="18506" y="1439"/>
                        <a:pt x="19428" y="1012"/>
                      </a:cubicBezTo>
                      <a:cubicBezTo>
                        <a:pt x="20080" y="697"/>
                        <a:pt x="20755" y="450"/>
                        <a:pt x="21430" y="180"/>
                      </a:cubicBezTo>
                      <a:cubicBezTo>
                        <a:pt x="21451" y="198"/>
                        <a:pt x="21473" y="205"/>
                        <a:pt x="21493" y="205"/>
                      </a:cubicBezTo>
                      <a:cubicBezTo>
                        <a:pt x="21577" y="205"/>
                        <a:pt x="21633" y="77"/>
                        <a:pt x="21542" y="23"/>
                      </a:cubicBezTo>
                      <a:cubicBezTo>
                        <a:pt x="21519" y="0"/>
                        <a:pt x="21497" y="0"/>
                        <a:pt x="214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25"/>
                <p:cNvSpPr/>
                <p:nvPr/>
              </p:nvSpPr>
              <p:spPr>
                <a:xfrm rot="-1496785" flipH="1">
                  <a:off x="4901990" y="4670057"/>
                  <a:ext cx="160952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1" h="4108" extrusionOk="0">
                      <a:moveTo>
                        <a:pt x="2608" y="1"/>
                      </a:moveTo>
                      <a:cubicBezTo>
                        <a:pt x="2511" y="1"/>
                        <a:pt x="2413" y="13"/>
                        <a:pt x="2316" y="37"/>
                      </a:cubicBezTo>
                      <a:cubicBezTo>
                        <a:pt x="1642" y="239"/>
                        <a:pt x="1080" y="666"/>
                        <a:pt x="652" y="1228"/>
                      </a:cubicBezTo>
                      <a:cubicBezTo>
                        <a:pt x="360" y="1611"/>
                        <a:pt x="23" y="2038"/>
                        <a:pt x="0" y="2555"/>
                      </a:cubicBezTo>
                      <a:cubicBezTo>
                        <a:pt x="45" y="2802"/>
                        <a:pt x="135" y="3027"/>
                        <a:pt x="248" y="3252"/>
                      </a:cubicBezTo>
                      <a:cubicBezTo>
                        <a:pt x="585" y="3769"/>
                        <a:pt x="1170" y="4107"/>
                        <a:pt x="1777" y="4107"/>
                      </a:cubicBezTo>
                      <a:cubicBezTo>
                        <a:pt x="1788" y="4107"/>
                        <a:pt x="1799" y="4107"/>
                        <a:pt x="1810" y="4107"/>
                      </a:cubicBezTo>
                      <a:cubicBezTo>
                        <a:pt x="2577" y="4107"/>
                        <a:pt x="3040" y="3333"/>
                        <a:pt x="3328" y="2712"/>
                      </a:cubicBezTo>
                      <a:cubicBezTo>
                        <a:pt x="3418" y="2398"/>
                        <a:pt x="3508" y="2083"/>
                        <a:pt x="3553" y="1746"/>
                      </a:cubicBezTo>
                      <a:cubicBezTo>
                        <a:pt x="3621" y="1408"/>
                        <a:pt x="3621" y="1071"/>
                        <a:pt x="3576" y="734"/>
                      </a:cubicBezTo>
                      <a:cubicBezTo>
                        <a:pt x="3483" y="253"/>
                        <a:pt x="3057" y="1"/>
                        <a:pt x="26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1" name="Google Shape;1981;p25"/>
                <p:cNvSpPr/>
                <p:nvPr/>
              </p:nvSpPr>
              <p:spPr>
                <a:xfrm rot="-1496785" flipH="1">
                  <a:off x="5179622" y="5085482"/>
                  <a:ext cx="258918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" h="4108" extrusionOk="0">
                      <a:moveTo>
                        <a:pt x="3197" y="1"/>
                      </a:moveTo>
                      <a:cubicBezTo>
                        <a:pt x="2645" y="1"/>
                        <a:pt x="2096" y="114"/>
                        <a:pt x="1597" y="314"/>
                      </a:cubicBezTo>
                      <a:cubicBezTo>
                        <a:pt x="675" y="606"/>
                        <a:pt x="1" y="1505"/>
                        <a:pt x="271" y="2472"/>
                      </a:cubicBezTo>
                      <a:cubicBezTo>
                        <a:pt x="495" y="3057"/>
                        <a:pt x="900" y="3574"/>
                        <a:pt x="1440" y="3911"/>
                      </a:cubicBezTo>
                      <a:cubicBezTo>
                        <a:pt x="1726" y="4048"/>
                        <a:pt x="2031" y="4108"/>
                        <a:pt x="2341" y="4108"/>
                      </a:cubicBezTo>
                      <a:cubicBezTo>
                        <a:pt x="3149" y="4108"/>
                        <a:pt x="3986" y="3702"/>
                        <a:pt x="4588" y="3214"/>
                      </a:cubicBezTo>
                      <a:cubicBezTo>
                        <a:pt x="5038" y="2855"/>
                        <a:pt x="5397" y="2360"/>
                        <a:pt x="5577" y="1798"/>
                      </a:cubicBezTo>
                      <a:cubicBezTo>
                        <a:pt x="5825" y="718"/>
                        <a:pt x="4700" y="89"/>
                        <a:pt x="3778" y="44"/>
                      </a:cubicBezTo>
                      <a:cubicBezTo>
                        <a:pt x="3585" y="15"/>
                        <a:pt x="3391" y="1"/>
                        <a:pt x="3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982" name="Google Shape;1982;p25"/>
            <p:cNvGrpSpPr/>
            <p:nvPr/>
          </p:nvGrpSpPr>
          <p:grpSpPr>
            <a:xfrm>
              <a:off x="7667205" y="1381611"/>
              <a:ext cx="2759106" cy="4003991"/>
              <a:chOff x="7667205" y="1381611"/>
              <a:chExt cx="2759106" cy="4003991"/>
            </a:xfrm>
          </p:grpSpPr>
          <p:grpSp>
            <p:nvGrpSpPr>
              <p:cNvPr id="1983" name="Google Shape;1983;p25"/>
              <p:cNvGrpSpPr/>
              <p:nvPr/>
            </p:nvGrpSpPr>
            <p:grpSpPr>
              <a:xfrm rot="768669">
                <a:off x="7824326" y="3627194"/>
                <a:ext cx="1619216" cy="1598791"/>
                <a:chOff x="7167216" y="-174118"/>
                <a:chExt cx="1755708" cy="1733744"/>
              </a:xfrm>
            </p:grpSpPr>
            <p:sp>
              <p:nvSpPr>
                <p:cNvPr id="1984" name="Google Shape;1984;p25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5" name="Google Shape;1985;p25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6" name="Google Shape;1986;p25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7" name="Google Shape;1987;p25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8" name="Google Shape;1988;p25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9" name="Google Shape;1989;p25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0" name="Google Shape;1990;p25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1" name="Google Shape;1991;p25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2" name="Google Shape;1992;p25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3" name="Google Shape;1993;p25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4" name="Google Shape;1994;p25"/>
                <p:cNvSpPr/>
                <p:nvPr/>
              </p:nvSpPr>
              <p:spPr>
                <a:xfrm rot="-864877">
                  <a:off x="7289068" y="-4340"/>
                  <a:ext cx="1512003" cy="117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03" h="32430" extrusionOk="0">
                      <a:moveTo>
                        <a:pt x="41120" y="1"/>
                      </a:moveTo>
                      <a:cubicBezTo>
                        <a:pt x="40984" y="1"/>
                        <a:pt x="40854" y="46"/>
                        <a:pt x="40771" y="164"/>
                      </a:cubicBezTo>
                      <a:cubicBezTo>
                        <a:pt x="40283" y="1360"/>
                        <a:pt x="39511" y="2401"/>
                        <a:pt x="38830" y="3481"/>
                      </a:cubicBezTo>
                      <a:cubicBezTo>
                        <a:pt x="37673" y="5307"/>
                        <a:pt x="36426" y="7069"/>
                        <a:pt x="35063" y="8740"/>
                      </a:cubicBezTo>
                      <a:cubicBezTo>
                        <a:pt x="32556" y="11736"/>
                        <a:pt x="29958" y="14667"/>
                        <a:pt x="27181" y="17419"/>
                      </a:cubicBezTo>
                      <a:cubicBezTo>
                        <a:pt x="25870" y="18602"/>
                        <a:pt x="24443" y="19656"/>
                        <a:pt x="23041" y="20710"/>
                      </a:cubicBezTo>
                      <a:cubicBezTo>
                        <a:pt x="22154" y="21482"/>
                        <a:pt x="21228" y="22189"/>
                        <a:pt x="20251" y="22819"/>
                      </a:cubicBezTo>
                      <a:cubicBezTo>
                        <a:pt x="14915" y="26200"/>
                        <a:pt x="12948" y="27229"/>
                        <a:pt x="10338" y="28399"/>
                      </a:cubicBezTo>
                      <a:cubicBezTo>
                        <a:pt x="7651" y="29466"/>
                        <a:pt x="4848" y="30225"/>
                        <a:pt x="2135" y="31202"/>
                      </a:cubicBezTo>
                      <a:cubicBezTo>
                        <a:pt x="1882" y="31144"/>
                        <a:pt x="1526" y="31066"/>
                        <a:pt x="1195" y="31066"/>
                      </a:cubicBezTo>
                      <a:cubicBezTo>
                        <a:pt x="939" y="31066"/>
                        <a:pt x="696" y="31113"/>
                        <a:pt x="528" y="31253"/>
                      </a:cubicBezTo>
                      <a:cubicBezTo>
                        <a:pt x="425" y="31369"/>
                        <a:pt x="451" y="31562"/>
                        <a:pt x="579" y="31652"/>
                      </a:cubicBezTo>
                      <a:cubicBezTo>
                        <a:pt x="386" y="31729"/>
                        <a:pt x="219" y="31858"/>
                        <a:pt x="78" y="32012"/>
                      </a:cubicBezTo>
                      <a:cubicBezTo>
                        <a:pt x="14" y="32076"/>
                        <a:pt x="1" y="32166"/>
                        <a:pt x="26" y="32256"/>
                      </a:cubicBezTo>
                      <a:cubicBezTo>
                        <a:pt x="76" y="32392"/>
                        <a:pt x="181" y="32430"/>
                        <a:pt x="301" y="32430"/>
                      </a:cubicBezTo>
                      <a:cubicBezTo>
                        <a:pt x="430" y="32430"/>
                        <a:pt x="575" y="32385"/>
                        <a:pt x="682" y="32372"/>
                      </a:cubicBezTo>
                      <a:cubicBezTo>
                        <a:pt x="1184" y="32282"/>
                        <a:pt x="1659" y="32063"/>
                        <a:pt x="2071" y="31768"/>
                      </a:cubicBezTo>
                      <a:cubicBezTo>
                        <a:pt x="2302" y="31755"/>
                        <a:pt x="2534" y="31690"/>
                        <a:pt x="2739" y="31588"/>
                      </a:cubicBezTo>
                      <a:cubicBezTo>
                        <a:pt x="3241" y="31446"/>
                        <a:pt x="3652" y="31150"/>
                        <a:pt x="4141" y="31022"/>
                      </a:cubicBezTo>
                      <a:cubicBezTo>
                        <a:pt x="6417" y="30302"/>
                        <a:pt x="8718" y="29608"/>
                        <a:pt x="10917" y="28695"/>
                      </a:cubicBezTo>
                      <a:cubicBezTo>
                        <a:pt x="14080" y="27190"/>
                        <a:pt x="17165" y="25519"/>
                        <a:pt x="20161" y="23706"/>
                      </a:cubicBezTo>
                      <a:cubicBezTo>
                        <a:pt x="22373" y="22215"/>
                        <a:pt x="24468" y="20543"/>
                        <a:pt x="26564" y="18885"/>
                      </a:cubicBezTo>
                      <a:cubicBezTo>
                        <a:pt x="29341" y="16660"/>
                        <a:pt x="31630" y="13947"/>
                        <a:pt x="33893" y="11183"/>
                      </a:cubicBezTo>
                      <a:cubicBezTo>
                        <a:pt x="34767" y="10064"/>
                        <a:pt x="35757" y="9023"/>
                        <a:pt x="36618" y="7879"/>
                      </a:cubicBezTo>
                      <a:cubicBezTo>
                        <a:pt x="37776" y="6374"/>
                        <a:pt x="38817" y="4793"/>
                        <a:pt x="39884" y="3224"/>
                      </a:cubicBezTo>
                      <a:cubicBezTo>
                        <a:pt x="40347" y="2568"/>
                        <a:pt x="40810" y="1900"/>
                        <a:pt x="41234" y="1218"/>
                      </a:cubicBezTo>
                      <a:cubicBezTo>
                        <a:pt x="41350" y="936"/>
                        <a:pt x="41903" y="421"/>
                        <a:pt x="41569" y="138"/>
                      </a:cubicBezTo>
                      <a:cubicBezTo>
                        <a:pt x="41451" y="62"/>
                        <a:pt x="41281" y="1"/>
                        <a:pt x="411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5" name="Google Shape;1995;p25"/>
              <p:cNvGrpSpPr/>
              <p:nvPr/>
            </p:nvGrpSpPr>
            <p:grpSpPr>
              <a:xfrm rot="6622579" flipH="1">
                <a:off x="8032556" y="1669002"/>
                <a:ext cx="2082114" cy="2112631"/>
                <a:chOff x="1888100" y="-160600"/>
                <a:chExt cx="1706591" cy="1731604"/>
              </a:xfrm>
            </p:grpSpPr>
            <p:sp>
              <p:nvSpPr>
                <p:cNvPr id="1996" name="Google Shape;1996;p25"/>
                <p:cNvSpPr/>
                <p:nvPr/>
              </p:nvSpPr>
              <p:spPr>
                <a:xfrm>
                  <a:off x="2085925" y="189430"/>
                  <a:ext cx="1508766" cy="1381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67" h="42916" extrusionOk="0">
                      <a:moveTo>
                        <a:pt x="2698" y="0"/>
                      </a:moveTo>
                      <a:cubicBezTo>
                        <a:pt x="2231" y="0"/>
                        <a:pt x="1763" y="14"/>
                        <a:pt x="1295" y="14"/>
                      </a:cubicBezTo>
                      <a:cubicBezTo>
                        <a:pt x="1228" y="14"/>
                        <a:pt x="1161" y="14"/>
                        <a:pt x="1094" y="13"/>
                      </a:cubicBezTo>
                      <a:cubicBezTo>
                        <a:pt x="1057" y="9"/>
                        <a:pt x="1022" y="7"/>
                        <a:pt x="988" y="7"/>
                      </a:cubicBezTo>
                      <a:cubicBezTo>
                        <a:pt x="494" y="7"/>
                        <a:pt x="255" y="432"/>
                        <a:pt x="207" y="913"/>
                      </a:cubicBezTo>
                      <a:cubicBezTo>
                        <a:pt x="181" y="990"/>
                        <a:pt x="142" y="1067"/>
                        <a:pt x="130" y="1157"/>
                      </a:cubicBezTo>
                      <a:cubicBezTo>
                        <a:pt x="1" y="2096"/>
                        <a:pt x="117" y="3060"/>
                        <a:pt x="258" y="3999"/>
                      </a:cubicBezTo>
                      <a:cubicBezTo>
                        <a:pt x="438" y="5130"/>
                        <a:pt x="682" y="6236"/>
                        <a:pt x="1004" y="7329"/>
                      </a:cubicBezTo>
                      <a:cubicBezTo>
                        <a:pt x="1114" y="7605"/>
                        <a:pt x="1177" y="8147"/>
                        <a:pt x="1511" y="8147"/>
                      </a:cubicBezTo>
                      <a:cubicBezTo>
                        <a:pt x="1566" y="8147"/>
                        <a:pt x="1628" y="8133"/>
                        <a:pt x="1698" y="8100"/>
                      </a:cubicBezTo>
                      <a:cubicBezTo>
                        <a:pt x="1775" y="8036"/>
                        <a:pt x="1840" y="7959"/>
                        <a:pt x="1878" y="7869"/>
                      </a:cubicBezTo>
                      <a:cubicBezTo>
                        <a:pt x="2058" y="7393"/>
                        <a:pt x="2110" y="6866"/>
                        <a:pt x="2225" y="6378"/>
                      </a:cubicBezTo>
                      <a:cubicBezTo>
                        <a:pt x="2585" y="9052"/>
                        <a:pt x="3305" y="11662"/>
                        <a:pt x="4360" y="14156"/>
                      </a:cubicBezTo>
                      <a:cubicBezTo>
                        <a:pt x="4410" y="14352"/>
                        <a:pt x="4572" y="14474"/>
                        <a:pt x="4726" y="14474"/>
                      </a:cubicBezTo>
                      <a:cubicBezTo>
                        <a:pt x="4845" y="14474"/>
                        <a:pt x="4959" y="14402"/>
                        <a:pt x="5015" y="14233"/>
                      </a:cubicBezTo>
                      <a:cubicBezTo>
                        <a:pt x="5092" y="13475"/>
                        <a:pt x="4951" y="12716"/>
                        <a:pt x="4938" y="11958"/>
                      </a:cubicBezTo>
                      <a:lnTo>
                        <a:pt x="4938" y="11958"/>
                      </a:lnTo>
                      <a:cubicBezTo>
                        <a:pt x="5324" y="14092"/>
                        <a:pt x="5838" y="16239"/>
                        <a:pt x="6725" y="18219"/>
                      </a:cubicBezTo>
                      <a:cubicBezTo>
                        <a:pt x="6810" y="18347"/>
                        <a:pt x="6983" y="18483"/>
                        <a:pt x="7149" y="18483"/>
                      </a:cubicBezTo>
                      <a:cubicBezTo>
                        <a:pt x="7184" y="18483"/>
                        <a:pt x="7219" y="18477"/>
                        <a:pt x="7253" y="18464"/>
                      </a:cubicBezTo>
                      <a:cubicBezTo>
                        <a:pt x="7330" y="18438"/>
                        <a:pt x="7381" y="18374"/>
                        <a:pt x="7394" y="18296"/>
                      </a:cubicBezTo>
                      <a:cubicBezTo>
                        <a:pt x="7484" y="18001"/>
                        <a:pt x="7510" y="17692"/>
                        <a:pt x="7484" y="17383"/>
                      </a:cubicBezTo>
                      <a:cubicBezTo>
                        <a:pt x="7330" y="15673"/>
                        <a:pt x="7253" y="13963"/>
                        <a:pt x="7265" y="12241"/>
                      </a:cubicBezTo>
                      <a:lnTo>
                        <a:pt x="7265" y="12241"/>
                      </a:lnTo>
                      <a:cubicBezTo>
                        <a:pt x="7510" y="13809"/>
                        <a:pt x="7728" y="15391"/>
                        <a:pt x="8063" y="16946"/>
                      </a:cubicBezTo>
                      <a:cubicBezTo>
                        <a:pt x="8410" y="18129"/>
                        <a:pt x="8654" y="19364"/>
                        <a:pt x="9323" y="20418"/>
                      </a:cubicBezTo>
                      <a:cubicBezTo>
                        <a:pt x="9382" y="20501"/>
                        <a:pt x="9451" y="20535"/>
                        <a:pt x="9520" y="20535"/>
                      </a:cubicBezTo>
                      <a:cubicBezTo>
                        <a:pt x="9717" y="20535"/>
                        <a:pt x="9917" y="20255"/>
                        <a:pt x="9927" y="20045"/>
                      </a:cubicBezTo>
                      <a:cubicBezTo>
                        <a:pt x="9760" y="18206"/>
                        <a:pt x="9554" y="16368"/>
                        <a:pt x="9593" y="14516"/>
                      </a:cubicBezTo>
                      <a:lnTo>
                        <a:pt x="9593" y="14516"/>
                      </a:lnTo>
                      <a:cubicBezTo>
                        <a:pt x="9863" y="15661"/>
                        <a:pt x="10030" y="16843"/>
                        <a:pt x="10325" y="17988"/>
                      </a:cubicBezTo>
                      <a:cubicBezTo>
                        <a:pt x="10378" y="18125"/>
                        <a:pt x="10500" y="18297"/>
                        <a:pt x="10656" y="18297"/>
                      </a:cubicBezTo>
                      <a:cubicBezTo>
                        <a:pt x="10690" y="18297"/>
                        <a:pt x="10726" y="18289"/>
                        <a:pt x="10763" y="18271"/>
                      </a:cubicBezTo>
                      <a:cubicBezTo>
                        <a:pt x="10853" y="18232"/>
                        <a:pt x="10917" y="18142"/>
                        <a:pt x="10904" y="18039"/>
                      </a:cubicBezTo>
                      <a:cubicBezTo>
                        <a:pt x="10904" y="17306"/>
                        <a:pt x="10763" y="16586"/>
                        <a:pt x="10711" y="15853"/>
                      </a:cubicBezTo>
                      <a:lnTo>
                        <a:pt x="10711" y="15853"/>
                      </a:lnTo>
                      <a:cubicBezTo>
                        <a:pt x="10840" y="16432"/>
                        <a:pt x="10968" y="17011"/>
                        <a:pt x="11123" y="17576"/>
                      </a:cubicBezTo>
                      <a:cubicBezTo>
                        <a:pt x="11213" y="17821"/>
                        <a:pt x="11213" y="18116"/>
                        <a:pt x="11380" y="18322"/>
                      </a:cubicBezTo>
                      <a:cubicBezTo>
                        <a:pt x="11443" y="18390"/>
                        <a:pt x="11536" y="18423"/>
                        <a:pt x="11628" y="18423"/>
                      </a:cubicBezTo>
                      <a:cubicBezTo>
                        <a:pt x="11781" y="18423"/>
                        <a:pt x="11928" y="18331"/>
                        <a:pt x="11920" y="18155"/>
                      </a:cubicBezTo>
                      <a:cubicBezTo>
                        <a:pt x="11933" y="17486"/>
                        <a:pt x="11830" y="16818"/>
                        <a:pt x="11804" y="16136"/>
                      </a:cubicBezTo>
                      <a:lnTo>
                        <a:pt x="11804" y="16136"/>
                      </a:lnTo>
                      <a:cubicBezTo>
                        <a:pt x="12511" y="18296"/>
                        <a:pt x="12974" y="20534"/>
                        <a:pt x="13553" y="22732"/>
                      </a:cubicBezTo>
                      <a:cubicBezTo>
                        <a:pt x="13913" y="24082"/>
                        <a:pt x="14286" y="25432"/>
                        <a:pt x="14980" y="26641"/>
                      </a:cubicBezTo>
                      <a:cubicBezTo>
                        <a:pt x="15052" y="26729"/>
                        <a:pt x="15135" y="26766"/>
                        <a:pt x="15214" y="26766"/>
                      </a:cubicBezTo>
                      <a:cubicBezTo>
                        <a:pt x="15390" y="26766"/>
                        <a:pt x="15546" y="26584"/>
                        <a:pt x="15520" y="26371"/>
                      </a:cubicBezTo>
                      <a:cubicBezTo>
                        <a:pt x="15494" y="25779"/>
                        <a:pt x="15301" y="25214"/>
                        <a:pt x="15160" y="24648"/>
                      </a:cubicBezTo>
                      <a:cubicBezTo>
                        <a:pt x="14813" y="23272"/>
                        <a:pt x="14504" y="21884"/>
                        <a:pt x="14286" y="20495"/>
                      </a:cubicBezTo>
                      <a:lnTo>
                        <a:pt x="14286" y="20495"/>
                      </a:lnTo>
                      <a:cubicBezTo>
                        <a:pt x="14813" y="22154"/>
                        <a:pt x="15378" y="23799"/>
                        <a:pt x="16034" y="25407"/>
                      </a:cubicBezTo>
                      <a:cubicBezTo>
                        <a:pt x="16176" y="25792"/>
                        <a:pt x="16343" y="26165"/>
                        <a:pt x="16497" y="26538"/>
                      </a:cubicBezTo>
                      <a:cubicBezTo>
                        <a:pt x="16616" y="26728"/>
                        <a:pt x="16679" y="27125"/>
                        <a:pt x="16941" y="27125"/>
                      </a:cubicBezTo>
                      <a:cubicBezTo>
                        <a:pt x="16963" y="27125"/>
                        <a:pt x="16986" y="27123"/>
                        <a:pt x="17011" y="27117"/>
                      </a:cubicBezTo>
                      <a:cubicBezTo>
                        <a:pt x="17474" y="26988"/>
                        <a:pt x="16857" y="25587"/>
                        <a:pt x="16806" y="25227"/>
                      </a:cubicBezTo>
                      <a:cubicBezTo>
                        <a:pt x="16536" y="24224"/>
                        <a:pt x="16291" y="23234"/>
                        <a:pt x="16111" y="22192"/>
                      </a:cubicBezTo>
                      <a:lnTo>
                        <a:pt x="16111" y="22192"/>
                      </a:lnTo>
                      <a:cubicBezTo>
                        <a:pt x="16651" y="23838"/>
                        <a:pt x="17166" y="25471"/>
                        <a:pt x="17808" y="27078"/>
                      </a:cubicBezTo>
                      <a:cubicBezTo>
                        <a:pt x="17963" y="27489"/>
                        <a:pt x="18143" y="27888"/>
                        <a:pt x="18336" y="28274"/>
                      </a:cubicBezTo>
                      <a:cubicBezTo>
                        <a:pt x="18381" y="28365"/>
                        <a:pt x="18471" y="28415"/>
                        <a:pt x="18564" y="28415"/>
                      </a:cubicBezTo>
                      <a:cubicBezTo>
                        <a:pt x="18628" y="28415"/>
                        <a:pt x="18694" y="28391"/>
                        <a:pt x="18747" y="28338"/>
                      </a:cubicBezTo>
                      <a:cubicBezTo>
                        <a:pt x="19171" y="27927"/>
                        <a:pt x="18721" y="27322"/>
                        <a:pt x="18657" y="26847"/>
                      </a:cubicBezTo>
                      <a:cubicBezTo>
                        <a:pt x="18387" y="25728"/>
                        <a:pt x="18143" y="24609"/>
                        <a:pt x="17924" y="23491"/>
                      </a:cubicBezTo>
                      <a:lnTo>
                        <a:pt x="17924" y="23491"/>
                      </a:lnTo>
                      <a:cubicBezTo>
                        <a:pt x="18798" y="26114"/>
                        <a:pt x="19673" y="28749"/>
                        <a:pt x="20856" y="31257"/>
                      </a:cubicBezTo>
                      <a:cubicBezTo>
                        <a:pt x="20958" y="31488"/>
                        <a:pt x="21087" y="31694"/>
                        <a:pt x="21216" y="31912"/>
                      </a:cubicBezTo>
                      <a:cubicBezTo>
                        <a:pt x="21264" y="31995"/>
                        <a:pt x="21342" y="32031"/>
                        <a:pt x="21419" y="32031"/>
                      </a:cubicBezTo>
                      <a:cubicBezTo>
                        <a:pt x="21547" y="32031"/>
                        <a:pt x="21674" y="31931"/>
                        <a:pt x="21666" y="31771"/>
                      </a:cubicBezTo>
                      <a:cubicBezTo>
                        <a:pt x="21653" y="31244"/>
                        <a:pt x="21434" y="30755"/>
                        <a:pt x="21254" y="30267"/>
                      </a:cubicBezTo>
                      <a:cubicBezTo>
                        <a:pt x="20508" y="28235"/>
                        <a:pt x="19878" y="26178"/>
                        <a:pt x="19364" y="24069"/>
                      </a:cubicBezTo>
                      <a:lnTo>
                        <a:pt x="19364" y="24069"/>
                      </a:lnTo>
                      <a:cubicBezTo>
                        <a:pt x="20560" y="26782"/>
                        <a:pt x="21820" y="29457"/>
                        <a:pt x="23273" y="32041"/>
                      </a:cubicBezTo>
                      <a:cubicBezTo>
                        <a:pt x="23723" y="32838"/>
                        <a:pt x="24186" y="33635"/>
                        <a:pt x="24661" y="34420"/>
                      </a:cubicBezTo>
                      <a:cubicBezTo>
                        <a:pt x="24790" y="34625"/>
                        <a:pt x="24944" y="34831"/>
                        <a:pt x="25086" y="35037"/>
                      </a:cubicBezTo>
                      <a:cubicBezTo>
                        <a:pt x="25124" y="35114"/>
                        <a:pt x="25201" y="35152"/>
                        <a:pt x="25291" y="35152"/>
                      </a:cubicBezTo>
                      <a:cubicBezTo>
                        <a:pt x="25574" y="35127"/>
                        <a:pt x="25613" y="34754"/>
                        <a:pt x="25549" y="34535"/>
                      </a:cubicBezTo>
                      <a:cubicBezTo>
                        <a:pt x="24533" y="32195"/>
                        <a:pt x="23491" y="29855"/>
                        <a:pt x="22681" y="27438"/>
                      </a:cubicBezTo>
                      <a:lnTo>
                        <a:pt x="22681" y="27438"/>
                      </a:lnTo>
                      <a:cubicBezTo>
                        <a:pt x="24031" y="30447"/>
                        <a:pt x="25587" y="33352"/>
                        <a:pt x="27361" y="36142"/>
                      </a:cubicBezTo>
                      <a:cubicBezTo>
                        <a:pt x="27503" y="36361"/>
                        <a:pt x="27657" y="36580"/>
                        <a:pt x="27799" y="36785"/>
                      </a:cubicBezTo>
                      <a:cubicBezTo>
                        <a:pt x="27850" y="36863"/>
                        <a:pt x="27930" y="36899"/>
                        <a:pt x="28007" y="36899"/>
                      </a:cubicBezTo>
                      <a:cubicBezTo>
                        <a:pt x="28122" y="36899"/>
                        <a:pt x="28233" y="36821"/>
                        <a:pt x="28249" y="36682"/>
                      </a:cubicBezTo>
                      <a:cubicBezTo>
                        <a:pt x="28287" y="36245"/>
                        <a:pt x="28004" y="35872"/>
                        <a:pt x="27824" y="35500"/>
                      </a:cubicBezTo>
                      <a:cubicBezTo>
                        <a:pt x="26809" y="33314"/>
                        <a:pt x="25921" y="31077"/>
                        <a:pt x="25163" y="28788"/>
                      </a:cubicBezTo>
                      <a:lnTo>
                        <a:pt x="25163" y="28788"/>
                      </a:lnTo>
                      <a:cubicBezTo>
                        <a:pt x="26551" y="31437"/>
                        <a:pt x="27940" y="34124"/>
                        <a:pt x="29573" y="36618"/>
                      </a:cubicBezTo>
                      <a:cubicBezTo>
                        <a:pt x="29645" y="36699"/>
                        <a:pt x="29760" y="36737"/>
                        <a:pt x="29875" y="36737"/>
                      </a:cubicBezTo>
                      <a:cubicBezTo>
                        <a:pt x="30087" y="36737"/>
                        <a:pt x="30295" y="36604"/>
                        <a:pt x="30203" y="36361"/>
                      </a:cubicBezTo>
                      <a:cubicBezTo>
                        <a:pt x="29470" y="34702"/>
                        <a:pt x="28583" y="33108"/>
                        <a:pt x="27850" y="31450"/>
                      </a:cubicBezTo>
                      <a:lnTo>
                        <a:pt x="27850" y="31450"/>
                      </a:lnTo>
                      <a:cubicBezTo>
                        <a:pt x="28891" y="33198"/>
                        <a:pt x="29856" y="35037"/>
                        <a:pt x="31193" y="36580"/>
                      </a:cubicBezTo>
                      <a:cubicBezTo>
                        <a:pt x="31238" y="36643"/>
                        <a:pt x="31314" y="36674"/>
                        <a:pt x="31387" y="36674"/>
                      </a:cubicBezTo>
                      <a:cubicBezTo>
                        <a:pt x="31418" y="36674"/>
                        <a:pt x="31449" y="36668"/>
                        <a:pt x="31476" y="36657"/>
                      </a:cubicBezTo>
                      <a:cubicBezTo>
                        <a:pt x="31784" y="36490"/>
                        <a:pt x="31553" y="35950"/>
                        <a:pt x="31450" y="35705"/>
                      </a:cubicBezTo>
                      <a:cubicBezTo>
                        <a:pt x="30614" y="34111"/>
                        <a:pt x="29804" y="32478"/>
                        <a:pt x="29110" y="30819"/>
                      </a:cubicBezTo>
                      <a:lnTo>
                        <a:pt x="29110" y="30819"/>
                      </a:lnTo>
                      <a:cubicBezTo>
                        <a:pt x="29997" y="32182"/>
                        <a:pt x="30794" y="33610"/>
                        <a:pt x="31669" y="34985"/>
                      </a:cubicBezTo>
                      <a:cubicBezTo>
                        <a:pt x="31977" y="35384"/>
                        <a:pt x="32119" y="35988"/>
                        <a:pt x="32620" y="36194"/>
                      </a:cubicBezTo>
                      <a:cubicBezTo>
                        <a:pt x="32646" y="36202"/>
                        <a:pt x="32672" y="36206"/>
                        <a:pt x="32698" y="36206"/>
                      </a:cubicBezTo>
                      <a:cubicBezTo>
                        <a:pt x="32870" y="36206"/>
                        <a:pt x="33007" y="36028"/>
                        <a:pt x="32929" y="35860"/>
                      </a:cubicBezTo>
                      <a:cubicBezTo>
                        <a:pt x="32723" y="35320"/>
                        <a:pt x="32453" y="34818"/>
                        <a:pt x="32196" y="34304"/>
                      </a:cubicBezTo>
                      <a:cubicBezTo>
                        <a:pt x="31720" y="33365"/>
                        <a:pt x="31283" y="32401"/>
                        <a:pt x="30872" y="31437"/>
                      </a:cubicBezTo>
                      <a:lnTo>
                        <a:pt x="30872" y="31437"/>
                      </a:lnTo>
                      <a:cubicBezTo>
                        <a:pt x="33327" y="35294"/>
                        <a:pt x="36233" y="38920"/>
                        <a:pt x="39730" y="41903"/>
                      </a:cubicBezTo>
                      <a:cubicBezTo>
                        <a:pt x="39769" y="41928"/>
                        <a:pt x="39817" y="41941"/>
                        <a:pt x="39867" y="41941"/>
                      </a:cubicBezTo>
                      <a:cubicBezTo>
                        <a:pt x="39917" y="41941"/>
                        <a:pt x="39968" y="41928"/>
                        <a:pt x="40013" y="41903"/>
                      </a:cubicBezTo>
                      <a:cubicBezTo>
                        <a:pt x="40180" y="41800"/>
                        <a:pt x="40129" y="41581"/>
                        <a:pt x="40065" y="41427"/>
                      </a:cubicBezTo>
                      <a:cubicBezTo>
                        <a:pt x="38239" y="39113"/>
                        <a:pt x="36619" y="36631"/>
                        <a:pt x="35050" y="34124"/>
                      </a:cubicBezTo>
                      <a:lnTo>
                        <a:pt x="35050" y="34124"/>
                      </a:lnTo>
                      <a:cubicBezTo>
                        <a:pt x="36452" y="35847"/>
                        <a:pt x="37776" y="37621"/>
                        <a:pt x="39229" y="39293"/>
                      </a:cubicBezTo>
                      <a:cubicBezTo>
                        <a:pt x="39537" y="39653"/>
                        <a:pt x="39872" y="40000"/>
                        <a:pt x="40180" y="40347"/>
                      </a:cubicBezTo>
                      <a:cubicBezTo>
                        <a:pt x="40309" y="40540"/>
                        <a:pt x="40476" y="40694"/>
                        <a:pt x="40682" y="40810"/>
                      </a:cubicBezTo>
                      <a:cubicBezTo>
                        <a:pt x="40746" y="40848"/>
                        <a:pt x="40823" y="40861"/>
                        <a:pt x="40900" y="40887"/>
                      </a:cubicBezTo>
                      <a:cubicBezTo>
                        <a:pt x="40917" y="40890"/>
                        <a:pt x="40933" y="40891"/>
                        <a:pt x="40948" y="40891"/>
                      </a:cubicBezTo>
                      <a:cubicBezTo>
                        <a:pt x="41142" y="40891"/>
                        <a:pt x="41277" y="40680"/>
                        <a:pt x="41170" y="40501"/>
                      </a:cubicBezTo>
                      <a:cubicBezTo>
                        <a:pt x="40206" y="38958"/>
                        <a:pt x="39023" y="37570"/>
                        <a:pt x="38020" y="36052"/>
                      </a:cubicBezTo>
                      <a:lnTo>
                        <a:pt x="38020" y="36052"/>
                      </a:lnTo>
                      <a:cubicBezTo>
                        <a:pt x="39409" y="37672"/>
                        <a:pt x="40836" y="39280"/>
                        <a:pt x="42379" y="40758"/>
                      </a:cubicBezTo>
                      <a:cubicBezTo>
                        <a:pt x="42790" y="41097"/>
                        <a:pt x="44510" y="42915"/>
                        <a:pt x="45076" y="42915"/>
                      </a:cubicBezTo>
                      <a:cubicBezTo>
                        <a:pt x="45112" y="42915"/>
                        <a:pt x="45143" y="42908"/>
                        <a:pt x="45169" y="42893"/>
                      </a:cubicBezTo>
                      <a:cubicBezTo>
                        <a:pt x="45567" y="42468"/>
                        <a:pt x="44886" y="41825"/>
                        <a:pt x="44590" y="41504"/>
                      </a:cubicBezTo>
                      <a:cubicBezTo>
                        <a:pt x="44012" y="40835"/>
                        <a:pt x="43433" y="40141"/>
                        <a:pt x="42867" y="39460"/>
                      </a:cubicBezTo>
                      <a:cubicBezTo>
                        <a:pt x="41903" y="38328"/>
                        <a:pt x="40952" y="37171"/>
                        <a:pt x="40013" y="36001"/>
                      </a:cubicBezTo>
                      <a:lnTo>
                        <a:pt x="40013" y="36001"/>
                      </a:lnTo>
                      <a:cubicBezTo>
                        <a:pt x="41993" y="37775"/>
                        <a:pt x="43883" y="39653"/>
                        <a:pt x="46056" y="41195"/>
                      </a:cubicBezTo>
                      <a:cubicBezTo>
                        <a:pt x="46159" y="41267"/>
                        <a:pt x="46281" y="41304"/>
                        <a:pt x="46405" y="41304"/>
                      </a:cubicBezTo>
                      <a:cubicBezTo>
                        <a:pt x="46483" y="41304"/>
                        <a:pt x="46561" y="41289"/>
                        <a:pt x="46635" y="41260"/>
                      </a:cubicBezTo>
                      <a:cubicBezTo>
                        <a:pt x="46802" y="41208"/>
                        <a:pt x="46866" y="41028"/>
                        <a:pt x="46776" y="40887"/>
                      </a:cubicBezTo>
                      <a:cubicBezTo>
                        <a:pt x="46570" y="40553"/>
                        <a:pt x="46326" y="40244"/>
                        <a:pt x="46043" y="39961"/>
                      </a:cubicBezTo>
                      <a:cubicBezTo>
                        <a:pt x="44770" y="38688"/>
                        <a:pt x="43433" y="37492"/>
                        <a:pt x="42147" y="36220"/>
                      </a:cubicBezTo>
                      <a:lnTo>
                        <a:pt x="42147" y="36220"/>
                      </a:lnTo>
                      <a:cubicBezTo>
                        <a:pt x="43176" y="36952"/>
                        <a:pt x="44153" y="37750"/>
                        <a:pt x="45220" y="38405"/>
                      </a:cubicBezTo>
                      <a:cubicBezTo>
                        <a:pt x="45297" y="38429"/>
                        <a:pt x="45390" y="38453"/>
                        <a:pt x="45477" y="38453"/>
                      </a:cubicBezTo>
                      <a:cubicBezTo>
                        <a:pt x="45579" y="38453"/>
                        <a:pt x="45673" y="38420"/>
                        <a:pt x="45722" y="38315"/>
                      </a:cubicBezTo>
                      <a:cubicBezTo>
                        <a:pt x="45760" y="38225"/>
                        <a:pt x="45760" y="38122"/>
                        <a:pt x="45696" y="38045"/>
                      </a:cubicBezTo>
                      <a:cubicBezTo>
                        <a:pt x="45542" y="37852"/>
                        <a:pt x="45400" y="37647"/>
                        <a:pt x="45246" y="37454"/>
                      </a:cubicBezTo>
                      <a:cubicBezTo>
                        <a:pt x="44217" y="36335"/>
                        <a:pt x="43202" y="35204"/>
                        <a:pt x="42186" y="34072"/>
                      </a:cubicBezTo>
                      <a:lnTo>
                        <a:pt x="42186" y="34072"/>
                      </a:lnTo>
                      <a:cubicBezTo>
                        <a:pt x="42572" y="34098"/>
                        <a:pt x="42970" y="34111"/>
                        <a:pt x="43356" y="34124"/>
                      </a:cubicBezTo>
                      <a:cubicBezTo>
                        <a:pt x="43632" y="34130"/>
                        <a:pt x="43903" y="34135"/>
                        <a:pt x="44173" y="34135"/>
                      </a:cubicBezTo>
                      <a:cubicBezTo>
                        <a:pt x="44507" y="34135"/>
                        <a:pt x="44841" y="34127"/>
                        <a:pt x="45182" y="34098"/>
                      </a:cubicBezTo>
                      <a:cubicBezTo>
                        <a:pt x="45387" y="34072"/>
                        <a:pt x="45606" y="34124"/>
                        <a:pt x="45799" y="34021"/>
                      </a:cubicBezTo>
                      <a:cubicBezTo>
                        <a:pt x="46570" y="33378"/>
                        <a:pt x="44693" y="33070"/>
                        <a:pt x="44295" y="33005"/>
                      </a:cubicBezTo>
                      <a:lnTo>
                        <a:pt x="44295" y="33005"/>
                      </a:lnTo>
                      <a:cubicBezTo>
                        <a:pt x="44302" y="33006"/>
                        <a:pt x="44310" y="33006"/>
                        <a:pt x="44317" y="33006"/>
                      </a:cubicBezTo>
                      <a:cubicBezTo>
                        <a:pt x="44564" y="33006"/>
                        <a:pt x="44757" y="32805"/>
                        <a:pt x="44732" y="32555"/>
                      </a:cubicBezTo>
                      <a:cubicBezTo>
                        <a:pt x="44835" y="32092"/>
                        <a:pt x="41980" y="31707"/>
                        <a:pt x="41530" y="31578"/>
                      </a:cubicBezTo>
                      <a:cubicBezTo>
                        <a:pt x="42327" y="31578"/>
                        <a:pt x="43112" y="31527"/>
                        <a:pt x="43909" y="31437"/>
                      </a:cubicBezTo>
                      <a:cubicBezTo>
                        <a:pt x="43936" y="31438"/>
                        <a:pt x="43964" y="31439"/>
                        <a:pt x="43991" y="31439"/>
                      </a:cubicBezTo>
                      <a:cubicBezTo>
                        <a:pt x="44182" y="31439"/>
                        <a:pt x="44372" y="31400"/>
                        <a:pt x="44552" y="31321"/>
                      </a:cubicBezTo>
                      <a:cubicBezTo>
                        <a:pt x="44732" y="31205"/>
                        <a:pt x="44822" y="30987"/>
                        <a:pt x="44783" y="30768"/>
                      </a:cubicBezTo>
                      <a:cubicBezTo>
                        <a:pt x="44719" y="30575"/>
                        <a:pt x="44565" y="30421"/>
                        <a:pt x="44372" y="30369"/>
                      </a:cubicBezTo>
                      <a:cubicBezTo>
                        <a:pt x="42636" y="29881"/>
                        <a:pt x="40797" y="29701"/>
                        <a:pt x="39010" y="29444"/>
                      </a:cubicBezTo>
                      <a:cubicBezTo>
                        <a:pt x="39730" y="29392"/>
                        <a:pt x="43690" y="29379"/>
                        <a:pt x="41517" y="28184"/>
                      </a:cubicBezTo>
                      <a:cubicBezTo>
                        <a:pt x="40347" y="27785"/>
                        <a:pt x="39100" y="27682"/>
                        <a:pt x="37905" y="27477"/>
                      </a:cubicBezTo>
                      <a:cubicBezTo>
                        <a:pt x="38097" y="27425"/>
                        <a:pt x="38432" y="27477"/>
                        <a:pt x="38483" y="27219"/>
                      </a:cubicBezTo>
                      <a:cubicBezTo>
                        <a:pt x="38522" y="26859"/>
                        <a:pt x="37737" y="26564"/>
                        <a:pt x="37442" y="26474"/>
                      </a:cubicBezTo>
                      <a:cubicBezTo>
                        <a:pt x="34587" y="25779"/>
                        <a:pt x="31669" y="25381"/>
                        <a:pt x="28776" y="24892"/>
                      </a:cubicBezTo>
                      <a:lnTo>
                        <a:pt x="28776" y="24892"/>
                      </a:lnTo>
                      <a:cubicBezTo>
                        <a:pt x="30100" y="24931"/>
                        <a:pt x="31424" y="24969"/>
                        <a:pt x="32749" y="24969"/>
                      </a:cubicBezTo>
                      <a:cubicBezTo>
                        <a:pt x="33134" y="24957"/>
                        <a:pt x="33520" y="24905"/>
                        <a:pt x="33893" y="24815"/>
                      </a:cubicBezTo>
                      <a:cubicBezTo>
                        <a:pt x="33996" y="24789"/>
                        <a:pt x="34060" y="24712"/>
                        <a:pt x="34086" y="24609"/>
                      </a:cubicBezTo>
                      <a:cubicBezTo>
                        <a:pt x="34099" y="24494"/>
                        <a:pt x="34034" y="24365"/>
                        <a:pt x="33919" y="24314"/>
                      </a:cubicBezTo>
                      <a:cubicBezTo>
                        <a:pt x="33713" y="24134"/>
                        <a:pt x="33482" y="24005"/>
                        <a:pt x="33224" y="23928"/>
                      </a:cubicBezTo>
                      <a:cubicBezTo>
                        <a:pt x="30936" y="23375"/>
                        <a:pt x="28596" y="23079"/>
                        <a:pt x="26269" y="22732"/>
                      </a:cubicBezTo>
                      <a:cubicBezTo>
                        <a:pt x="27876" y="22719"/>
                        <a:pt x="29483" y="22745"/>
                        <a:pt x="31090" y="22565"/>
                      </a:cubicBezTo>
                      <a:cubicBezTo>
                        <a:pt x="31309" y="22552"/>
                        <a:pt x="31399" y="22269"/>
                        <a:pt x="31232" y="22128"/>
                      </a:cubicBezTo>
                      <a:cubicBezTo>
                        <a:pt x="31180" y="22076"/>
                        <a:pt x="31116" y="22025"/>
                        <a:pt x="31064" y="21974"/>
                      </a:cubicBezTo>
                      <a:cubicBezTo>
                        <a:pt x="30344" y="21562"/>
                        <a:pt x="29457" y="21601"/>
                        <a:pt x="28660" y="21421"/>
                      </a:cubicBezTo>
                      <a:cubicBezTo>
                        <a:pt x="26989" y="21125"/>
                        <a:pt x="25304" y="20881"/>
                        <a:pt x="23620" y="20636"/>
                      </a:cubicBezTo>
                      <a:lnTo>
                        <a:pt x="23620" y="20636"/>
                      </a:lnTo>
                      <a:cubicBezTo>
                        <a:pt x="24636" y="20662"/>
                        <a:pt x="25651" y="20688"/>
                        <a:pt x="26680" y="20688"/>
                      </a:cubicBezTo>
                      <a:cubicBezTo>
                        <a:pt x="26904" y="20688"/>
                        <a:pt x="27138" y="20712"/>
                        <a:pt x="27369" y="20712"/>
                      </a:cubicBezTo>
                      <a:cubicBezTo>
                        <a:pt x="27614" y="20712"/>
                        <a:pt x="27856" y="20685"/>
                        <a:pt x="28081" y="20572"/>
                      </a:cubicBezTo>
                      <a:cubicBezTo>
                        <a:pt x="28300" y="20482"/>
                        <a:pt x="28300" y="20161"/>
                        <a:pt x="28069" y="20084"/>
                      </a:cubicBezTo>
                      <a:cubicBezTo>
                        <a:pt x="25664" y="19441"/>
                        <a:pt x="23170" y="19235"/>
                        <a:pt x="20714" y="18914"/>
                      </a:cubicBezTo>
                      <a:cubicBezTo>
                        <a:pt x="22180" y="18849"/>
                        <a:pt x="23646" y="18772"/>
                        <a:pt x="25111" y="18656"/>
                      </a:cubicBezTo>
                      <a:cubicBezTo>
                        <a:pt x="25767" y="18631"/>
                        <a:pt x="26423" y="18554"/>
                        <a:pt x="27079" y="18425"/>
                      </a:cubicBezTo>
                      <a:cubicBezTo>
                        <a:pt x="27259" y="18374"/>
                        <a:pt x="27336" y="18155"/>
                        <a:pt x="27207" y="18001"/>
                      </a:cubicBezTo>
                      <a:cubicBezTo>
                        <a:pt x="26757" y="17448"/>
                        <a:pt x="25973" y="17486"/>
                        <a:pt x="25330" y="17345"/>
                      </a:cubicBezTo>
                      <a:cubicBezTo>
                        <a:pt x="23659" y="17075"/>
                        <a:pt x="21974" y="16831"/>
                        <a:pt x="20290" y="16599"/>
                      </a:cubicBezTo>
                      <a:cubicBezTo>
                        <a:pt x="20997" y="16573"/>
                        <a:pt x="21691" y="16535"/>
                        <a:pt x="22386" y="16445"/>
                      </a:cubicBezTo>
                      <a:cubicBezTo>
                        <a:pt x="22887" y="16445"/>
                        <a:pt x="23427" y="16291"/>
                        <a:pt x="23196" y="15673"/>
                      </a:cubicBezTo>
                      <a:cubicBezTo>
                        <a:pt x="22977" y="15326"/>
                        <a:pt x="22514" y="15313"/>
                        <a:pt x="22154" y="15236"/>
                      </a:cubicBezTo>
                      <a:cubicBezTo>
                        <a:pt x="21421" y="15069"/>
                        <a:pt x="20663" y="14941"/>
                        <a:pt x="19917" y="14838"/>
                      </a:cubicBezTo>
                      <a:cubicBezTo>
                        <a:pt x="21280" y="14812"/>
                        <a:pt x="22643" y="14761"/>
                        <a:pt x="23993" y="14683"/>
                      </a:cubicBezTo>
                      <a:cubicBezTo>
                        <a:pt x="24109" y="14683"/>
                        <a:pt x="24199" y="14593"/>
                        <a:pt x="24224" y="14478"/>
                      </a:cubicBezTo>
                      <a:cubicBezTo>
                        <a:pt x="24314" y="13938"/>
                        <a:pt x="22463" y="13873"/>
                        <a:pt x="22039" y="13745"/>
                      </a:cubicBezTo>
                      <a:cubicBezTo>
                        <a:pt x="20933" y="13526"/>
                        <a:pt x="19814" y="13346"/>
                        <a:pt x="18696" y="13153"/>
                      </a:cubicBezTo>
                      <a:cubicBezTo>
                        <a:pt x="18966" y="13102"/>
                        <a:pt x="19223" y="13012"/>
                        <a:pt x="19454" y="12883"/>
                      </a:cubicBezTo>
                      <a:cubicBezTo>
                        <a:pt x="19583" y="12819"/>
                        <a:pt x="19634" y="12665"/>
                        <a:pt x="19570" y="12536"/>
                      </a:cubicBezTo>
                      <a:cubicBezTo>
                        <a:pt x="19454" y="12202"/>
                        <a:pt x="19197" y="11919"/>
                        <a:pt x="18863" y="11778"/>
                      </a:cubicBezTo>
                      <a:cubicBezTo>
                        <a:pt x="16716" y="10968"/>
                        <a:pt x="14414" y="10672"/>
                        <a:pt x="12203" y="10093"/>
                      </a:cubicBezTo>
                      <a:lnTo>
                        <a:pt x="12203" y="10093"/>
                      </a:lnTo>
                      <a:cubicBezTo>
                        <a:pt x="13900" y="10363"/>
                        <a:pt x="15597" y="10428"/>
                        <a:pt x="17307" y="10505"/>
                      </a:cubicBezTo>
                      <a:cubicBezTo>
                        <a:pt x="17329" y="10507"/>
                        <a:pt x="17350" y="10509"/>
                        <a:pt x="17371" y="10509"/>
                      </a:cubicBezTo>
                      <a:cubicBezTo>
                        <a:pt x="17861" y="10509"/>
                        <a:pt x="18020" y="9802"/>
                        <a:pt x="17538" y="9605"/>
                      </a:cubicBezTo>
                      <a:cubicBezTo>
                        <a:pt x="15198" y="8640"/>
                        <a:pt x="12704" y="8049"/>
                        <a:pt x="10300" y="7239"/>
                      </a:cubicBezTo>
                      <a:lnTo>
                        <a:pt x="10300" y="7239"/>
                      </a:lnTo>
                      <a:cubicBezTo>
                        <a:pt x="11018" y="7298"/>
                        <a:pt x="11735" y="7330"/>
                        <a:pt x="12450" y="7330"/>
                      </a:cubicBezTo>
                      <a:cubicBezTo>
                        <a:pt x="12823" y="7330"/>
                        <a:pt x="13195" y="7321"/>
                        <a:pt x="13566" y="7303"/>
                      </a:cubicBezTo>
                      <a:cubicBezTo>
                        <a:pt x="13635" y="7311"/>
                        <a:pt x="13704" y="7316"/>
                        <a:pt x="13773" y="7316"/>
                      </a:cubicBezTo>
                      <a:cubicBezTo>
                        <a:pt x="13921" y="7316"/>
                        <a:pt x="14068" y="7296"/>
                        <a:pt x="14208" y="7252"/>
                      </a:cubicBezTo>
                      <a:cubicBezTo>
                        <a:pt x="14427" y="7149"/>
                        <a:pt x="14633" y="6699"/>
                        <a:pt x="14350" y="6558"/>
                      </a:cubicBezTo>
                      <a:cubicBezTo>
                        <a:pt x="13527" y="6120"/>
                        <a:pt x="12627" y="5902"/>
                        <a:pt x="11727" y="5709"/>
                      </a:cubicBezTo>
                      <a:cubicBezTo>
                        <a:pt x="12293" y="5696"/>
                        <a:pt x="12421" y="5478"/>
                        <a:pt x="12087" y="5015"/>
                      </a:cubicBezTo>
                      <a:cubicBezTo>
                        <a:pt x="11791" y="4732"/>
                        <a:pt x="11380" y="4693"/>
                        <a:pt x="11007" y="4590"/>
                      </a:cubicBezTo>
                      <a:cubicBezTo>
                        <a:pt x="10621" y="4488"/>
                        <a:pt x="10248" y="4385"/>
                        <a:pt x="9863" y="4308"/>
                      </a:cubicBezTo>
                      <a:cubicBezTo>
                        <a:pt x="9923" y="4302"/>
                        <a:pt x="9988" y="4301"/>
                        <a:pt x="10055" y="4301"/>
                      </a:cubicBezTo>
                      <a:cubicBezTo>
                        <a:pt x="10126" y="4301"/>
                        <a:pt x="10200" y="4302"/>
                        <a:pt x="10273" y="4302"/>
                      </a:cubicBezTo>
                      <a:cubicBezTo>
                        <a:pt x="10625" y="4302"/>
                        <a:pt x="10972" y="4266"/>
                        <a:pt x="11045" y="3845"/>
                      </a:cubicBezTo>
                      <a:cubicBezTo>
                        <a:pt x="11251" y="3369"/>
                        <a:pt x="9104" y="2855"/>
                        <a:pt x="8731" y="2752"/>
                      </a:cubicBezTo>
                      <a:cubicBezTo>
                        <a:pt x="9271" y="2687"/>
                        <a:pt x="9580" y="2572"/>
                        <a:pt x="9220" y="2006"/>
                      </a:cubicBezTo>
                      <a:cubicBezTo>
                        <a:pt x="8988" y="1723"/>
                        <a:pt x="8577" y="1672"/>
                        <a:pt x="8243" y="1556"/>
                      </a:cubicBezTo>
                      <a:cubicBezTo>
                        <a:pt x="7587" y="1325"/>
                        <a:pt x="6918" y="1183"/>
                        <a:pt x="6237" y="1016"/>
                      </a:cubicBezTo>
                      <a:cubicBezTo>
                        <a:pt x="6327" y="515"/>
                        <a:pt x="5363" y="360"/>
                        <a:pt x="5002" y="245"/>
                      </a:cubicBezTo>
                      <a:cubicBezTo>
                        <a:pt x="4248" y="39"/>
                        <a:pt x="3475" y="0"/>
                        <a:pt x="26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7" name="Google Shape;1997;p25"/>
                <p:cNvSpPr/>
                <p:nvPr/>
              </p:nvSpPr>
              <p:spPr>
                <a:xfrm>
                  <a:off x="2095872" y="232247"/>
                  <a:ext cx="1340270" cy="1202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3" h="37356" extrusionOk="0">
                      <a:moveTo>
                        <a:pt x="343" y="1"/>
                      </a:moveTo>
                      <a:cubicBezTo>
                        <a:pt x="296" y="1"/>
                        <a:pt x="249" y="24"/>
                        <a:pt x="219" y="72"/>
                      </a:cubicBezTo>
                      <a:cubicBezTo>
                        <a:pt x="13" y="457"/>
                        <a:pt x="26" y="920"/>
                        <a:pt x="1" y="1357"/>
                      </a:cubicBezTo>
                      <a:cubicBezTo>
                        <a:pt x="1" y="1975"/>
                        <a:pt x="78" y="2592"/>
                        <a:pt x="219" y="3196"/>
                      </a:cubicBezTo>
                      <a:cubicBezTo>
                        <a:pt x="242" y="3319"/>
                        <a:pt x="352" y="3394"/>
                        <a:pt x="465" y="3394"/>
                      </a:cubicBezTo>
                      <a:cubicBezTo>
                        <a:pt x="482" y="3394"/>
                        <a:pt x="498" y="3392"/>
                        <a:pt x="515" y="3389"/>
                      </a:cubicBezTo>
                      <a:cubicBezTo>
                        <a:pt x="798" y="3286"/>
                        <a:pt x="875" y="2926"/>
                        <a:pt x="991" y="2669"/>
                      </a:cubicBezTo>
                      <a:cubicBezTo>
                        <a:pt x="1016" y="3556"/>
                        <a:pt x="1171" y="4418"/>
                        <a:pt x="1453" y="5253"/>
                      </a:cubicBezTo>
                      <a:cubicBezTo>
                        <a:pt x="1531" y="5510"/>
                        <a:pt x="1621" y="5768"/>
                        <a:pt x="1736" y="6025"/>
                      </a:cubicBezTo>
                      <a:cubicBezTo>
                        <a:pt x="1802" y="6112"/>
                        <a:pt x="1862" y="6147"/>
                        <a:pt x="1916" y="6147"/>
                      </a:cubicBezTo>
                      <a:cubicBezTo>
                        <a:pt x="2055" y="6147"/>
                        <a:pt x="2157" y="5921"/>
                        <a:pt x="2212" y="5755"/>
                      </a:cubicBezTo>
                      <a:cubicBezTo>
                        <a:pt x="2353" y="6758"/>
                        <a:pt x="2572" y="7735"/>
                        <a:pt x="2881" y="8699"/>
                      </a:cubicBezTo>
                      <a:cubicBezTo>
                        <a:pt x="3086" y="9213"/>
                        <a:pt x="3189" y="9779"/>
                        <a:pt x="3562" y="10216"/>
                      </a:cubicBezTo>
                      <a:cubicBezTo>
                        <a:pt x="3628" y="10264"/>
                        <a:pt x="3709" y="10287"/>
                        <a:pt x="3790" y="10287"/>
                      </a:cubicBezTo>
                      <a:cubicBezTo>
                        <a:pt x="3882" y="10287"/>
                        <a:pt x="3976" y="10258"/>
                        <a:pt x="4051" y="10203"/>
                      </a:cubicBezTo>
                      <a:cubicBezTo>
                        <a:pt x="4115" y="10152"/>
                        <a:pt x="4179" y="10088"/>
                        <a:pt x="4218" y="10011"/>
                      </a:cubicBezTo>
                      <a:cubicBezTo>
                        <a:pt x="4423" y="9522"/>
                        <a:pt x="4578" y="9020"/>
                        <a:pt x="4655" y="8493"/>
                      </a:cubicBezTo>
                      <a:cubicBezTo>
                        <a:pt x="4727" y="8901"/>
                        <a:pt x="5180" y="11649"/>
                        <a:pt x="5762" y="11649"/>
                      </a:cubicBezTo>
                      <a:cubicBezTo>
                        <a:pt x="5804" y="11649"/>
                        <a:pt x="5846" y="11635"/>
                        <a:pt x="5889" y="11605"/>
                      </a:cubicBezTo>
                      <a:cubicBezTo>
                        <a:pt x="6185" y="11335"/>
                        <a:pt x="6224" y="10936"/>
                        <a:pt x="6262" y="10563"/>
                      </a:cubicBezTo>
                      <a:cubicBezTo>
                        <a:pt x="6339" y="10049"/>
                        <a:pt x="6365" y="9522"/>
                        <a:pt x="6416" y="9008"/>
                      </a:cubicBezTo>
                      <a:cubicBezTo>
                        <a:pt x="6648" y="10756"/>
                        <a:pt x="7021" y="12543"/>
                        <a:pt x="7766" y="14138"/>
                      </a:cubicBezTo>
                      <a:cubicBezTo>
                        <a:pt x="7826" y="14197"/>
                        <a:pt x="7900" y="14224"/>
                        <a:pt x="7973" y="14224"/>
                      </a:cubicBezTo>
                      <a:cubicBezTo>
                        <a:pt x="8091" y="14224"/>
                        <a:pt x="8207" y="14154"/>
                        <a:pt x="8255" y="14035"/>
                      </a:cubicBezTo>
                      <a:cubicBezTo>
                        <a:pt x="8409" y="13456"/>
                        <a:pt x="8358" y="12852"/>
                        <a:pt x="8371" y="12261"/>
                      </a:cubicBezTo>
                      <a:lnTo>
                        <a:pt x="8371" y="12261"/>
                      </a:lnTo>
                      <a:cubicBezTo>
                        <a:pt x="8615" y="14112"/>
                        <a:pt x="9052" y="15989"/>
                        <a:pt x="9952" y="17622"/>
                      </a:cubicBezTo>
                      <a:cubicBezTo>
                        <a:pt x="10053" y="17773"/>
                        <a:pt x="10217" y="17861"/>
                        <a:pt x="10388" y="17861"/>
                      </a:cubicBezTo>
                      <a:cubicBezTo>
                        <a:pt x="10436" y="17861"/>
                        <a:pt x="10484" y="17855"/>
                        <a:pt x="10531" y="17841"/>
                      </a:cubicBezTo>
                      <a:cubicBezTo>
                        <a:pt x="10724" y="17738"/>
                        <a:pt x="10775" y="17506"/>
                        <a:pt x="10826" y="17314"/>
                      </a:cubicBezTo>
                      <a:cubicBezTo>
                        <a:pt x="11032" y="16002"/>
                        <a:pt x="10826" y="14691"/>
                        <a:pt x="10916" y="13379"/>
                      </a:cubicBezTo>
                      <a:lnTo>
                        <a:pt x="10916" y="13379"/>
                      </a:lnTo>
                      <a:cubicBezTo>
                        <a:pt x="11148" y="14613"/>
                        <a:pt x="11534" y="15835"/>
                        <a:pt x="12048" y="16992"/>
                      </a:cubicBezTo>
                      <a:cubicBezTo>
                        <a:pt x="12356" y="17584"/>
                        <a:pt x="12549" y="18316"/>
                        <a:pt x="13051" y="18779"/>
                      </a:cubicBezTo>
                      <a:cubicBezTo>
                        <a:pt x="13119" y="18816"/>
                        <a:pt x="13190" y="18833"/>
                        <a:pt x="13259" y="18833"/>
                      </a:cubicBezTo>
                      <a:cubicBezTo>
                        <a:pt x="13476" y="18833"/>
                        <a:pt x="13671" y="18663"/>
                        <a:pt x="13681" y="18419"/>
                      </a:cubicBezTo>
                      <a:cubicBezTo>
                        <a:pt x="13822" y="17712"/>
                        <a:pt x="13758" y="16992"/>
                        <a:pt x="13745" y="16272"/>
                      </a:cubicBezTo>
                      <a:lnTo>
                        <a:pt x="13745" y="16272"/>
                      </a:lnTo>
                      <a:cubicBezTo>
                        <a:pt x="14067" y="17956"/>
                        <a:pt x="14517" y="19602"/>
                        <a:pt x="15095" y="21222"/>
                      </a:cubicBezTo>
                      <a:cubicBezTo>
                        <a:pt x="15378" y="21852"/>
                        <a:pt x="15545" y="22559"/>
                        <a:pt x="15944" y="23151"/>
                      </a:cubicBezTo>
                      <a:cubicBezTo>
                        <a:pt x="16069" y="23312"/>
                        <a:pt x="16162" y="23393"/>
                        <a:pt x="16244" y="23393"/>
                      </a:cubicBezTo>
                      <a:cubicBezTo>
                        <a:pt x="16338" y="23393"/>
                        <a:pt x="16419" y="23287"/>
                        <a:pt x="16522" y="23074"/>
                      </a:cubicBezTo>
                      <a:cubicBezTo>
                        <a:pt x="16574" y="22829"/>
                        <a:pt x="16574" y="22572"/>
                        <a:pt x="16522" y="22328"/>
                      </a:cubicBezTo>
                      <a:cubicBezTo>
                        <a:pt x="16458" y="21582"/>
                        <a:pt x="16342" y="20849"/>
                        <a:pt x="16252" y="20104"/>
                      </a:cubicBezTo>
                      <a:lnTo>
                        <a:pt x="16252" y="20104"/>
                      </a:lnTo>
                      <a:cubicBezTo>
                        <a:pt x="16664" y="21582"/>
                        <a:pt x="17178" y="23022"/>
                        <a:pt x="17795" y="24411"/>
                      </a:cubicBezTo>
                      <a:cubicBezTo>
                        <a:pt x="18142" y="25028"/>
                        <a:pt x="18348" y="25748"/>
                        <a:pt x="18837" y="26262"/>
                      </a:cubicBezTo>
                      <a:cubicBezTo>
                        <a:pt x="18944" y="26321"/>
                        <a:pt x="19066" y="26468"/>
                        <a:pt x="19186" y="26468"/>
                      </a:cubicBezTo>
                      <a:cubicBezTo>
                        <a:pt x="19225" y="26468"/>
                        <a:pt x="19262" y="26454"/>
                        <a:pt x="19299" y="26417"/>
                      </a:cubicBezTo>
                      <a:cubicBezTo>
                        <a:pt x="19672" y="26147"/>
                        <a:pt x="19698" y="25671"/>
                        <a:pt x="19685" y="25234"/>
                      </a:cubicBezTo>
                      <a:cubicBezTo>
                        <a:pt x="19711" y="24295"/>
                        <a:pt x="19582" y="23344"/>
                        <a:pt x="19505" y="22405"/>
                      </a:cubicBezTo>
                      <a:lnTo>
                        <a:pt x="19505" y="22405"/>
                      </a:lnTo>
                      <a:cubicBezTo>
                        <a:pt x="20097" y="24089"/>
                        <a:pt x="20688" y="25851"/>
                        <a:pt x="21717" y="27329"/>
                      </a:cubicBezTo>
                      <a:cubicBezTo>
                        <a:pt x="21834" y="27398"/>
                        <a:pt x="21930" y="27429"/>
                        <a:pt x="22009" y="27429"/>
                      </a:cubicBezTo>
                      <a:cubicBezTo>
                        <a:pt x="22617" y="27429"/>
                        <a:pt x="22149" y="25568"/>
                        <a:pt x="22115" y="25169"/>
                      </a:cubicBezTo>
                      <a:lnTo>
                        <a:pt x="22115" y="25169"/>
                      </a:lnTo>
                      <a:cubicBezTo>
                        <a:pt x="22784" y="27227"/>
                        <a:pt x="23607" y="29245"/>
                        <a:pt x="24751" y="31084"/>
                      </a:cubicBezTo>
                      <a:cubicBezTo>
                        <a:pt x="24880" y="31277"/>
                        <a:pt x="25072" y="31418"/>
                        <a:pt x="25291" y="31470"/>
                      </a:cubicBezTo>
                      <a:cubicBezTo>
                        <a:pt x="25310" y="31475"/>
                        <a:pt x="25329" y="31477"/>
                        <a:pt x="25347" y="31477"/>
                      </a:cubicBezTo>
                      <a:cubicBezTo>
                        <a:pt x="25416" y="31477"/>
                        <a:pt x="25476" y="31441"/>
                        <a:pt x="25497" y="31380"/>
                      </a:cubicBezTo>
                      <a:cubicBezTo>
                        <a:pt x="25612" y="31110"/>
                        <a:pt x="25664" y="30827"/>
                        <a:pt x="25625" y="30531"/>
                      </a:cubicBezTo>
                      <a:cubicBezTo>
                        <a:pt x="25407" y="29142"/>
                        <a:pt x="25098" y="27767"/>
                        <a:pt x="24918" y="26352"/>
                      </a:cubicBezTo>
                      <a:lnTo>
                        <a:pt x="24918" y="26352"/>
                      </a:lnTo>
                      <a:cubicBezTo>
                        <a:pt x="25497" y="27792"/>
                        <a:pt x="26178" y="29207"/>
                        <a:pt x="26924" y="30570"/>
                      </a:cubicBezTo>
                      <a:cubicBezTo>
                        <a:pt x="27374" y="31341"/>
                        <a:pt x="27862" y="32087"/>
                        <a:pt x="28390" y="32794"/>
                      </a:cubicBezTo>
                      <a:cubicBezTo>
                        <a:pt x="28608" y="33025"/>
                        <a:pt x="28750" y="33347"/>
                        <a:pt x="29020" y="33488"/>
                      </a:cubicBezTo>
                      <a:cubicBezTo>
                        <a:pt x="29062" y="33506"/>
                        <a:pt x="29105" y="33514"/>
                        <a:pt x="29146" y="33514"/>
                      </a:cubicBezTo>
                      <a:cubicBezTo>
                        <a:pt x="29344" y="33514"/>
                        <a:pt x="29514" y="33328"/>
                        <a:pt x="29483" y="33115"/>
                      </a:cubicBezTo>
                      <a:cubicBezTo>
                        <a:pt x="29328" y="31624"/>
                        <a:pt x="28788" y="30197"/>
                        <a:pt x="28544" y="28705"/>
                      </a:cubicBezTo>
                      <a:lnTo>
                        <a:pt x="28544" y="28705"/>
                      </a:lnTo>
                      <a:cubicBezTo>
                        <a:pt x="28994" y="29939"/>
                        <a:pt x="29534" y="31135"/>
                        <a:pt x="30164" y="32280"/>
                      </a:cubicBezTo>
                      <a:cubicBezTo>
                        <a:pt x="30601" y="33051"/>
                        <a:pt x="31038" y="33848"/>
                        <a:pt x="31655" y="34491"/>
                      </a:cubicBezTo>
                      <a:cubicBezTo>
                        <a:pt x="31808" y="34573"/>
                        <a:pt x="31935" y="34610"/>
                        <a:pt x="32040" y="34610"/>
                      </a:cubicBezTo>
                      <a:cubicBezTo>
                        <a:pt x="32852" y="34610"/>
                        <a:pt x="32335" y="32393"/>
                        <a:pt x="32221" y="31881"/>
                      </a:cubicBezTo>
                      <a:lnTo>
                        <a:pt x="32221" y="31881"/>
                      </a:lnTo>
                      <a:cubicBezTo>
                        <a:pt x="32761" y="32987"/>
                        <a:pt x="33327" y="34080"/>
                        <a:pt x="33944" y="35147"/>
                      </a:cubicBezTo>
                      <a:cubicBezTo>
                        <a:pt x="34343" y="35828"/>
                        <a:pt x="34703" y="36561"/>
                        <a:pt x="35230" y="37153"/>
                      </a:cubicBezTo>
                      <a:cubicBezTo>
                        <a:pt x="35299" y="37215"/>
                        <a:pt x="35461" y="37266"/>
                        <a:pt x="35602" y="37266"/>
                      </a:cubicBezTo>
                      <a:cubicBezTo>
                        <a:pt x="35723" y="37266"/>
                        <a:pt x="35829" y="37228"/>
                        <a:pt x="35847" y="37127"/>
                      </a:cubicBezTo>
                      <a:cubicBezTo>
                        <a:pt x="35988" y="36651"/>
                        <a:pt x="35885" y="36188"/>
                        <a:pt x="35757" y="35725"/>
                      </a:cubicBezTo>
                      <a:cubicBezTo>
                        <a:pt x="35513" y="34748"/>
                        <a:pt x="35230" y="33771"/>
                        <a:pt x="34960" y="32807"/>
                      </a:cubicBezTo>
                      <a:lnTo>
                        <a:pt x="34960" y="32807"/>
                      </a:lnTo>
                      <a:cubicBezTo>
                        <a:pt x="35577" y="33900"/>
                        <a:pt x="36258" y="34967"/>
                        <a:pt x="36978" y="35982"/>
                      </a:cubicBezTo>
                      <a:cubicBezTo>
                        <a:pt x="37235" y="36342"/>
                        <a:pt x="37505" y="36664"/>
                        <a:pt x="37788" y="36998"/>
                      </a:cubicBezTo>
                      <a:cubicBezTo>
                        <a:pt x="37878" y="37140"/>
                        <a:pt x="38020" y="37255"/>
                        <a:pt x="38174" y="37333"/>
                      </a:cubicBezTo>
                      <a:cubicBezTo>
                        <a:pt x="38226" y="37345"/>
                        <a:pt x="38303" y="37355"/>
                        <a:pt x="38383" y="37355"/>
                      </a:cubicBezTo>
                      <a:cubicBezTo>
                        <a:pt x="38544" y="37355"/>
                        <a:pt x="38718" y="37315"/>
                        <a:pt x="38727" y="37178"/>
                      </a:cubicBezTo>
                      <a:cubicBezTo>
                        <a:pt x="38804" y="36548"/>
                        <a:pt x="38650" y="35944"/>
                        <a:pt x="38444" y="35365"/>
                      </a:cubicBezTo>
                      <a:cubicBezTo>
                        <a:pt x="38148" y="34491"/>
                        <a:pt x="37827" y="33642"/>
                        <a:pt x="37493" y="32794"/>
                      </a:cubicBezTo>
                      <a:lnTo>
                        <a:pt x="37493" y="32794"/>
                      </a:lnTo>
                      <a:cubicBezTo>
                        <a:pt x="38341" y="33874"/>
                        <a:pt x="39254" y="34890"/>
                        <a:pt x="40231" y="35841"/>
                      </a:cubicBezTo>
                      <a:cubicBezTo>
                        <a:pt x="40386" y="35995"/>
                        <a:pt x="40553" y="36137"/>
                        <a:pt x="40720" y="36291"/>
                      </a:cubicBezTo>
                      <a:cubicBezTo>
                        <a:pt x="40822" y="36403"/>
                        <a:pt x="40971" y="36514"/>
                        <a:pt x="41124" y="36514"/>
                      </a:cubicBezTo>
                      <a:cubicBezTo>
                        <a:pt x="41182" y="36514"/>
                        <a:pt x="41241" y="36497"/>
                        <a:pt x="41298" y="36458"/>
                      </a:cubicBezTo>
                      <a:cubicBezTo>
                        <a:pt x="41633" y="36252"/>
                        <a:pt x="41363" y="35841"/>
                        <a:pt x="41247" y="35584"/>
                      </a:cubicBezTo>
                      <a:cubicBezTo>
                        <a:pt x="41144" y="35301"/>
                        <a:pt x="41016" y="35018"/>
                        <a:pt x="40887" y="34735"/>
                      </a:cubicBezTo>
                      <a:cubicBezTo>
                        <a:pt x="40797" y="34504"/>
                        <a:pt x="40694" y="34272"/>
                        <a:pt x="40591" y="34041"/>
                      </a:cubicBezTo>
                      <a:cubicBezTo>
                        <a:pt x="40556" y="33966"/>
                        <a:pt x="40494" y="33935"/>
                        <a:pt x="40432" y="33935"/>
                      </a:cubicBezTo>
                      <a:cubicBezTo>
                        <a:pt x="40311" y="33935"/>
                        <a:pt x="40189" y="34051"/>
                        <a:pt x="40257" y="34195"/>
                      </a:cubicBezTo>
                      <a:cubicBezTo>
                        <a:pt x="40360" y="34414"/>
                        <a:pt x="40450" y="34632"/>
                        <a:pt x="40540" y="34851"/>
                      </a:cubicBezTo>
                      <a:cubicBezTo>
                        <a:pt x="40733" y="35288"/>
                        <a:pt x="40938" y="35712"/>
                        <a:pt x="41106" y="36150"/>
                      </a:cubicBezTo>
                      <a:cubicBezTo>
                        <a:pt x="40103" y="35275"/>
                        <a:pt x="39177" y="34311"/>
                        <a:pt x="38328" y="33282"/>
                      </a:cubicBezTo>
                      <a:cubicBezTo>
                        <a:pt x="37904" y="32781"/>
                        <a:pt x="37518" y="32228"/>
                        <a:pt x="37094" y="31727"/>
                      </a:cubicBezTo>
                      <a:cubicBezTo>
                        <a:pt x="37059" y="31683"/>
                        <a:pt x="37012" y="31663"/>
                        <a:pt x="36961" y="31663"/>
                      </a:cubicBezTo>
                      <a:cubicBezTo>
                        <a:pt x="36937" y="31663"/>
                        <a:pt x="36913" y="31667"/>
                        <a:pt x="36888" y="31675"/>
                      </a:cubicBezTo>
                      <a:cubicBezTo>
                        <a:pt x="36657" y="31830"/>
                        <a:pt x="36875" y="32138"/>
                        <a:pt x="36940" y="32331"/>
                      </a:cubicBezTo>
                      <a:cubicBezTo>
                        <a:pt x="37248" y="33167"/>
                        <a:pt x="37621" y="34041"/>
                        <a:pt x="37917" y="34902"/>
                      </a:cubicBezTo>
                      <a:cubicBezTo>
                        <a:pt x="38136" y="35584"/>
                        <a:pt x="38470" y="36278"/>
                        <a:pt x="38393" y="37011"/>
                      </a:cubicBezTo>
                      <a:cubicBezTo>
                        <a:pt x="38378" y="37013"/>
                        <a:pt x="38364" y="37015"/>
                        <a:pt x="38350" y="37015"/>
                      </a:cubicBezTo>
                      <a:cubicBezTo>
                        <a:pt x="38148" y="37015"/>
                        <a:pt x="38049" y="36759"/>
                        <a:pt x="37917" y="36638"/>
                      </a:cubicBezTo>
                      <a:cubicBezTo>
                        <a:pt x="37698" y="36381"/>
                        <a:pt x="37493" y="36111"/>
                        <a:pt x="37287" y="35841"/>
                      </a:cubicBezTo>
                      <a:cubicBezTo>
                        <a:pt x="36734" y="35082"/>
                        <a:pt x="36220" y="34285"/>
                        <a:pt x="35731" y="33475"/>
                      </a:cubicBezTo>
                      <a:cubicBezTo>
                        <a:pt x="35551" y="33154"/>
                        <a:pt x="35358" y="32845"/>
                        <a:pt x="35178" y="32524"/>
                      </a:cubicBezTo>
                      <a:cubicBezTo>
                        <a:pt x="35050" y="32292"/>
                        <a:pt x="34921" y="32010"/>
                        <a:pt x="34703" y="31855"/>
                      </a:cubicBezTo>
                      <a:cubicBezTo>
                        <a:pt x="34643" y="31826"/>
                        <a:pt x="34596" y="31813"/>
                        <a:pt x="34558" y="31813"/>
                      </a:cubicBezTo>
                      <a:cubicBezTo>
                        <a:pt x="34315" y="31813"/>
                        <a:pt x="34467" y="32348"/>
                        <a:pt x="34523" y="32537"/>
                      </a:cubicBezTo>
                      <a:cubicBezTo>
                        <a:pt x="34805" y="33591"/>
                        <a:pt x="35114" y="34645"/>
                        <a:pt x="35384" y="35712"/>
                      </a:cubicBezTo>
                      <a:cubicBezTo>
                        <a:pt x="35474" y="36098"/>
                        <a:pt x="35628" y="36497"/>
                        <a:pt x="35525" y="36908"/>
                      </a:cubicBezTo>
                      <a:cubicBezTo>
                        <a:pt x="35345" y="36870"/>
                        <a:pt x="35281" y="36625"/>
                        <a:pt x="35165" y="36497"/>
                      </a:cubicBezTo>
                      <a:cubicBezTo>
                        <a:pt x="34857" y="36060"/>
                        <a:pt x="34587" y="35610"/>
                        <a:pt x="34330" y="35147"/>
                      </a:cubicBezTo>
                      <a:cubicBezTo>
                        <a:pt x="33520" y="33771"/>
                        <a:pt x="32800" y="32344"/>
                        <a:pt x="32118" y="30904"/>
                      </a:cubicBezTo>
                      <a:cubicBezTo>
                        <a:pt x="31925" y="30454"/>
                        <a:pt x="31707" y="30017"/>
                        <a:pt x="31527" y="29554"/>
                      </a:cubicBezTo>
                      <a:cubicBezTo>
                        <a:pt x="31499" y="29495"/>
                        <a:pt x="31448" y="29469"/>
                        <a:pt x="31395" y="29469"/>
                      </a:cubicBezTo>
                      <a:cubicBezTo>
                        <a:pt x="31299" y="29469"/>
                        <a:pt x="31198" y="29553"/>
                        <a:pt x="31231" y="29669"/>
                      </a:cubicBezTo>
                      <a:cubicBezTo>
                        <a:pt x="31565" y="30608"/>
                        <a:pt x="31835" y="31572"/>
                        <a:pt x="32028" y="32550"/>
                      </a:cubicBezTo>
                      <a:cubicBezTo>
                        <a:pt x="32062" y="32765"/>
                        <a:pt x="32336" y="34286"/>
                        <a:pt x="31988" y="34286"/>
                      </a:cubicBezTo>
                      <a:cubicBezTo>
                        <a:pt x="31940" y="34286"/>
                        <a:pt x="31882" y="34258"/>
                        <a:pt x="31810" y="34195"/>
                      </a:cubicBezTo>
                      <a:cubicBezTo>
                        <a:pt x="30383" y="32472"/>
                        <a:pt x="29483" y="30364"/>
                        <a:pt x="28698" y="28281"/>
                      </a:cubicBezTo>
                      <a:cubicBezTo>
                        <a:pt x="28570" y="27895"/>
                        <a:pt x="28454" y="27509"/>
                        <a:pt x="28300" y="27149"/>
                      </a:cubicBezTo>
                      <a:cubicBezTo>
                        <a:pt x="28266" y="27093"/>
                        <a:pt x="28213" y="27057"/>
                        <a:pt x="28157" y="27057"/>
                      </a:cubicBezTo>
                      <a:cubicBezTo>
                        <a:pt x="28149" y="27057"/>
                        <a:pt x="28141" y="27058"/>
                        <a:pt x="28132" y="27059"/>
                      </a:cubicBezTo>
                      <a:cubicBezTo>
                        <a:pt x="27901" y="27149"/>
                        <a:pt x="28004" y="27484"/>
                        <a:pt x="28042" y="27677"/>
                      </a:cubicBezTo>
                      <a:cubicBezTo>
                        <a:pt x="28210" y="28705"/>
                        <a:pt x="28428" y="29721"/>
                        <a:pt x="28660" y="30737"/>
                      </a:cubicBezTo>
                      <a:cubicBezTo>
                        <a:pt x="28840" y="31547"/>
                        <a:pt x="29122" y="32344"/>
                        <a:pt x="29148" y="33180"/>
                      </a:cubicBezTo>
                      <a:cubicBezTo>
                        <a:pt x="27837" y="31740"/>
                        <a:pt x="26898" y="29952"/>
                        <a:pt x="26062" y="28204"/>
                      </a:cubicBezTo>
                      <a:cubicBezTo>
                        <a:pt x="25612" y="27342"/>
                        <a:pt x="25342" y="26365"/>
                        <a:pt x="24828" y="25542"/>
                      </a:cubicBezTo>
                      <a:cubicBezTo>
                        <a:pt x="24800" y="25495"/>
                        <a:pt x="24757" y="25468"/>
                        <a:pt x="24710" y="25468"/>
                      </a:cubicBezTo>
                      <a:cubicBezTo>
                        <a:pt x="24694" y="25468"/>
                        <a:pt x="24678" y="25471"/>
                        <a:pt x="24661" y="25478"/>
                      </a:cubicBezTo>
                      <a:cubicBezTo>
                        <a:pt x="24494" y="25542"/>
                        <a:pt x="24545" y="25761"/>
                        <a:pt x="24545" y="25902"/>
                      </a:cubicBezTo>
                      <a:cubicBezTo>
                        <a:pt x="24661" y="26969"/>
                        <a:pt x="24854" y="28024"/>
                        <a:pt x="25047" y="29091"/>
                      </a:cubicBezTo>
                      <a:cubicBezTo>
                        <a:pt x="25137" y="29579"/>
                        <a:pt x="25240" y="30081"/>
                        <a:pt x="25304" y="30582"/>
                      </a:cubicBezTo>
                      <a:cubicBezTo>
                        <a:pt x="25342" y="30762"/>
                        <a:pt x="25317" y="30955"/>
                        <a:pt x="25252" y="31122"/>
                      </a:cubicBezTo>
                      <a:cubicBezTo>
                        <a:pt x="25008" y="31020"/>
                        <a:pt x="24918" y="30737"/>
                        <a:pt x="24764" y="30531"/>
                      </a:cubicBezTo>
                      <a:cubicBezTo>
                        <a:pt x="24584" y="30222"/>
                        <a:pt x="24404" y="29901"/>
                        <a:pt x="24237" y="29579"/>
                      </a:cubicBezTo>
                      <a:cubicBezTo>
                        <a:pt x="23632" y="28422"/>
                        <a:pt x="23118" y="27214"/>
                        <a:pt x="22694" y="25979"/>
                      </a:cubicBezTo>
                      <a:cubicBezTo>
                        <a:pt x="22514" y="25478"/>
                        <a:pt x="22347" y="24964"/>
                        <a:pt x="22192" y="24449"/>
                      </a:cubicBezTo>
                      <a:cubicBezTo>
                        <a:pt x="22082" y="24216"/>
                        <a:pt x="22053" y="23596"/>
                        <a:pt x="21727" y="23596"/>
                      </a:cubicBezTo>
                      <a:cubicBezTo>
                        <a:pt x="21711" y="23596"/>
                        <a:pt x="21695" y="23598"/>
                        <a:pt x="21678" y="23601"/>
                      </a:cubicBezTo>
                      <a:cubicBezTo>
                        <a:pt x="21627" y="23627"/>
                        <a:pt x="21588" y="23691"/>
                        <a:pt x="21588" y="23742"/>
                      </a:cubicBezTo>
                      <a:cubicBezTo>
                        <a:pt x="21614" y="24012"/>
                        <a:pt x="21640" y="24282"/>
                        <a:pt x="21691" y="24539"/>
                      </a:cubicBezTo>
                      <a:cubicBezTo>
                        <a:pt x="21781" y="25067"/>
                        <a:pt x="21858" y="25581"/>
                        <a:pt x="21935" y="26108"/>
                      </a:cubicBezTo>
                      <a:cubicBezTo>
                        <a:pt x="21987" y="26442"/>
                        <a:pt x="22051" y="26777"/>
                        <a:pt x="21948" y="27111"/>
                      </a:cubicBezTo>
                      <a:cubicBezTo>
                        <a:pt x="21601" y="26802"/>
                        <a:pt x="21460" y="26314"/>
                        <a:pt x="21215" y="25902"/>
                      </a:cubicBezTo>
                      <a:cubicBezTo>
                        <a:pt x="20804" y="25079"/>
                        <a:pt x="20444" y="24231"/>
                        <a:pt x="20135" y="23369"/>
                      </a:cubicBezTo>
                      <a:cubicBezTo>
                        <a:pt x="19878" y="22765"/>
                        <a:pt x="19775" y="22096"/>
                        <a:pt x="19454" y="21531"/>
                      </a:cubicBezTo>
                      <a:cubicBezTo>
                        <a:pt x="19399" y="21487"/>
                        <a:pt x="19354" y="21467"/>
                        <a:pt x="19317" y="21467"/>
                      </a:cubicBezTo>
                      <a:cubicBezTo>
                        <a:pt x="19009" y="21467"/>
                        <a:pt x="19284" y="22854"/>
                        <a:pt x="19261" y="23061"/>
                      </a:cubicBezTo>
                      <a:cubicBezTo>
                        <a:pt x="19312" y="23717"/>
                        <a:pt x="19377" y="24385"/>
                        <a:pt x="19377" y="25054"/>
                      </a:cubicBezTo>
                      <a:cubicBezTo>
                        <a:pt x="19338" y="25401"/>
                        <a:pt x="19467" y="25851"/>
                        <a:pt x="19158" y="26108"/>
                      </a:cubicBezTo>
                      <a:cubicBezTo>
                        <a:pt x="18708" y="25812"/>
                        <a:pt x="18579" y="25221"/>
                        <a:pt x="18309" y="24784"/>
                      </a:cubicBezTo>
                      <a:cubicBezTo>
                        <a:pt x="17757" y="23639"/>
                        <a:pt x="17281" y="22456"/>
                        <a:pt x="16895" y="21248"/>
                      </a:cubicBezTo>
                      <a:cubicBezTo>
                        <a:pt x="16728" y="20734"/>
                        <a:pt x="16599" y="20206"/>
                        <a:pt x="16445" y="19679"/>
                      </a:cubicBezTo>
                      <a:cubicBezTo>
                        <a:pt x="16356" y="19464"/>
                        <a:pt x="16280" y="18624"/>
                        <a:pt x="15995" y="18624"/>
                      </a:cubicBezTo>
                      <a:cubicBezTo>
                        <a:pt x="15991" y="18624"/>
                        <a:pt x="15987" y="18625"/>
                        <a:pt x="15982" y="18625"/>
                      </a:cubicBezTo>
                      <a:cubicBezTo>
                        <a:pt x="15648" y="18702"/>
                        <a:pt x="15969" y="19975"/>
                        <a:pt x="15969" y="20296"/>
                      </a:cubicBezTo>
                      <a:cubicBezTo>
                        <a:pt x="16047" y="20978"/>
                        <a:pt x="16162" y="21659"/>
                        <a:pt x="16214" y="22341"/>
                      </a:cubicBezTo>
                      <a:cubicBezTo>
                        <a:pt x="16227" y="22559"/>
                        <a:pt x="16304" y="22791"/>
                        <a:pt x="16214" y="23009"/>
                      </a:cubicBezTo>
                      <a:cubicBezTo>
                        <a:pt x="15802" y="22456"/>
                        <a:pt x="15661" y="21749"/>
                        <a:pt x="15365" y="21132"/>
                      </a:cubicBezTo>
                      <a:cubicBezTo>
                        <a:pt x="14967" y="20001"/>
                        <a:pt x="14619" y="18856"/>
                        <a:pt x="14337" y="17686"/>
                      </a:cubicBezTo>
                      <a:cubicBezTo>
                        <a:pt x="14234" y="17198"/>
                        <a:pt x="14118" y="16709"/>
                        <a:pt x="14028" y="16221"/>
                      </a:cubicBezTo>
                      <a:cubicBezTo>
                        <a:pt x="13973" y="16055"/>
                        <a:pt x="13880" y="14992"/>
                        <a:pt x="13628" y="14992"/>
                      </a:cubicBezTo>
                      <a:cubicBezTo>
                        <a:pt x="13586" y="14992"/>
                        <a:pt x="13539" y="15021"/>
                        <a:pt x="13488" y="15089"/>
                      </a:cubicBezTo>
                      <a:cubicBezTo>
                        <a:pt x="13289" y="15455"/>
                        <a:pt x="13686" y="18520"/>
                        <a:pt x="13259" y="18520"/>
                      </a:cubicBezTo>
                      <a:cubicBezTo>
                        <a:pt x="13161" y="18520"/>
                        <a:pt x="13021" y="18360"/>
                        <a:pt x="12819" y="17969"/>
                      </a:cubicBezTo>
                      <a:cubicBezTo>
                        <a:pt x="11996" y="16401"/>
                        <a:pt x="11418" y="14716"/>
                        <a:pt x="11109" y="12981"/>
                      </a:cubicBezTo>
                      <a:cubicBezTo>
                        <a:pt x="11045" y="12775"/>
                        <a:pt x="11084" y="12286"/>
                        <a:pt x="10801" y="12286"/>
                      </a:cubicBezTo>
                      <a:cubicBezTo>
                        <a:pt x="10749" y="12286"/>
                        <a:pt x="10698" y="12338"/>
                        <a:pt x="10685" y="12389"/>
                      </a:cubicBezTo>
                      <a:cubicBezTo>
                        <a:pt x="10659" y="12582"/>
                        <a:pt x="10646" y="12788"/>
                        <a:pt x="10634" y="12981"/>
                      </a:cubicBezTo>
                      <a:cubicBezTo>
                        <a:pt x="10569" y="14009"/>
                        <a:pt x="10608" y="15051"/>
                        <a:pt x="10608" y="16079"/>
                      </a:cubicBezTo>
                      <a:cubicBezTo>
                        <a:pt x="10595" y="16568"/>
                        <a:pt x="10646" y="17121"/>
                        <a:pt x="10402" y="17571"/>
                      </a:cubicBezTo>
                      <a:cubicBezTo>
                        <a:pt x="9875" y="17494"/>
                        <a:pt x="9155" y="14819"/>
                        <a:pt x="9014" y="14241"/>
                      </a:cubicBezTo>
                      <a:cubicBezTo>
                        <a:pt x="8769" y="13173"/>
                        <a:pt x="8602" y="12093"/>
                        <a:pt x="8512" y="11001"/>
                      </a:cubicBezTo>
                      <a:cubicBezTo>
                        <a:pt x="8474" y="10782"/>
                        <a:pt x="8538" y="10473"/>
                        <a:pt x="8345" y="10306"/>
                      </a:cubicBezTo>
                      <a:cubicBezTo>
                        <a:pt x="8304" y="10283"/>
                        <a:pt x="8268" y="10273"/>
                        <a:pt x="8239" y="10273"/>
                      </a:cubicBezTo>
                      <a:cubicBezTo>
                        <a:pt x="8002" y="10273"/>
                        <a:pt x="8111" y="10932"/>
                        <a:pt x="8088" y="11103"/>
                      </a:cubicBezTo>
                      <a:cubicBezTo>
                        <a:pt x="8062" y="12029"/>
                        <a:pt x="8126" y="12968"/>
                        <a:pt x="7972" y="13893"/>
                      </a:cubicBezTo>
                      <a:cubicBezTo>
                        <a:pt x="7368" y="12389"/>
                        <a:pt x="6944" y="10821"/>
                        <a:pt x="6738" y="9213"/>
                      </a:cubicBezTo>
                      <a:cubicBezTo>
                        <a:pt x="6674" y="8673"/>
                        <a:pt x="6609" y="8146"/>
                        <a:pt x="6584" y="7593"/>
                      </a:cubicBezTo>
                      <a:cubicBezTo>
                        <a:pt x="6545" y="7439"/>
                        <a:pt x="6648" y="7208"/>
                        <a:pt x="6494" y="7105"/>
                      </a:cubicBezTo>
                      <a:cubicBezTo>
                        <a:pt x="6470" y="7093"/>
                        <a:pt x="6447" y="7088"/>
                        <a:pt x="6425" y="7088"/>
                      </a:cubicBezTo>
                      <a:cubicBezTo>
                        <a:pt x="6326" y="7088"/>
                        <a:pt x="6249" y="7193"/>
                        <a:pt x="6249" y="7298"/>
                      </a:cubicBezTo>
                      <a:cubicBezTo>
                        <a:pt x="6198" y="8005"/>
                        <a:pt x="6108" y="8725"/>
                        <a:pt x="6056" y="9445"/>
                      </a:cubicBezTo>
                      <a:cubicBezTo>
                        <a:pt x="5992" y="10023"/>
                        <a:pt x="5992" y="10615"/>
                        <a:pt x="5825" y="11181"/>
                      </a:cubicBezTo>
                      <a:cubicBezTo>
                        <a:pt x="5799" y="11219"/>
                        <a:pt x="5774" y="11245"/>
                        <a:pt x="5748" y="11271"/>
                      </a:cubicBezTo>
                      <a:cubicBezTo>
                        <a:pt x="5169" y="10139"/>
                        <a:pt x="5002" y="8802"/>
                        <a:pt x="4835" y="7555"/>
                      </a:cubicBezTo>
                      <a:cubicBezTo>
                        <a:pt x="4796" y="7143"/>
                        <a:pt x="4963" y="6745"/>
                        <a:pt x="4886" y="6346"/>
                      </a:cubicBezTo>
                      <a:cubicBezTo>
                        <a:pt x="4870" y="6260"/>
                        <a:pt x="4809" y="6223"/>
                        <a:pt x="4740" y="6223"/>
                      </a:cubicBezTo>
                      <a:cubicBezTo>
                        <a:pt x="4645" y="6223"/>
                        <a:pt x="4536" y="6293"/>
                        <a:pt x="4513" y="6398"/>
                      </a:cubicBezTo>
                      <a:cubicBezTo>
                        <a:pt x="4488" y="6693"/>
                        <a:pt x="4488" y="6989"/>
                        <a:pt x="4526" y="7285"/>
                      </a:cubicBezTo>
                      <a:cubicBezTo>
                        <a:pt x="4488" y="7516"/>
                        <a:pt x="4449" y="7760"/>
                        <a:pt x="4411" y="8005"/>
                      </a:cubicBezTo>
                      <a:cubicBezTo>
                        <a:pt x="4308" y="8429"/>
                        <a:pt x="4166" y="9779"/>
                        <a:pt x="3781" y="9946"/>
                      </a:cubicBezTo>
                      <a:cubicBezTo>
                        <a:pt x="3472" y="9535"/>
                        <a:pt x="3356" y="8995"/>
                        <a:pt x="3176" y="8519"/>
                      </a:cubicBezTo>
                      <a:cubicBezTo>
                        <a:pt x="2765" y="7272"/>
                        <a:pt x="2521" y="5973"/>
                        <a:pt x="2443" y="4675"/>
                      </a:cubicBezTo>
                      <a:cubicBezTo>
                        <a:pt x="2366" y="4340"/>
                        <a:pt x="2701" y="2566"/>
                        <a:pt x="2392" y="2528"/>
                      </a:cubicBezTo>
                      <a:cubicBezTo>
                        <a:pt x="2384" y="2526"/>
                        <a:pt x="2375" y="2526"/>
                        <a:pt x="2367" y="2526"/>
                      </a:cubicBezTo>
                      <a:cubicBezTo>
                        <a:pt x="2000" y="2526"/>
                        <a:pt x="2160" y="3665"/>
                        <a:pt x="2109" y="3942"/>
                      </a:cubicBezTo>
                      <a:cubicBezTo>
                        <a:pt x="2122" y="4533"/>
                        <a:pt x="2058" y="5112"/>
                        <a:pt x="1916" y="5690"/>
                      </a:cubicBezTo>
                      <a:cubicBezTo>
                        <a:pt x="1466" y="4585"/>
                        <a:pt x="1248" y="3402"/>
                        <a:pt x="1261" y="2219"/>
                      </a:cubicBezTo>
                      <a:cubicBezTo>
                        <a:pt x="1273" y="1936"/>
                        <a:pt x="1261" y="1666"/>
                        <a:pt x="1312" y="1396"/>
                      </a:cubicBezTo>
                      <a:cubicBezTo>
                        <a:pt x="1312" y="1216"/>
                        <a:pt x="1492" y="856"/>
                        <a:pt x="1222" y="817"/>
                      </a:cubicBezTo>
                      <a:cubicBezTo>
                        <a:pt x="1016" y="856"/>
                        <a:pt x="1081" y="1229"/>
                        <a:pt x="1029" y="1383"/>
                      </a:cubicBezTo>
                      <a:cubicBezTo>
                        <a:pt x="901" y="1962"/>
                        <a:pt x="798" y="2566"/>
                        <a:pt x="476" y="3068"/>
                      </a:cubicBezTo>
                      <a:cubicBezTo>
                        <a:pt x="271" y="2193"/>
                        <a:pt x="232" y="1280"/>
                        <a:pt x="361" y="380"/>
                      </a:cubicBezTo>
                      <a:lnTo>
                        <a:pt x="361" y="380"/>
                      </a:lnTo>
                      <a:cubicBezTo>
                        <a:pt x="371" y="383"/>
                        <a:pt x="381" y="384"/>
                        <a:pt x="390" y="384"/>
                      </a:cubicBezTo>
                      <a:cubicBezTo>
                        <a:pt x="491" y="384"/>
                        <a:pt x="559" y="270"/>
                        <a:pt x="489" y="187"/>
                      </a:cubicBezTo>
                      <a:cubicBezTo>
                        <a:pt x="489" y="149"/>
                        <a:pt x="489" y="123"/>
                        <a:pt x="476" y="85"/>
                      </a:cubicBezTo>
                      <a:cubicBezTo>
                        <a:pt x="449" y="30"/>
                        <a:pt x="396" y="1"/>
                        <a:pt x="3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8" name="Google Shape;1998;p25"/>
                <p:cNvSpPr/>
                <p:nvPr/>
              </p:nvSpPr>
              <p:spPr>
                <a:xfrm>
                  <a:off x="2116991" y="204851"/>
                  <a:ext cx="1380833" cy="114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93" h="35517" extrusionOk="0">
                      <a:moveTo>
                        <a:pt x="28839" y="26033"/>
                      </a:moveTo>
                      <a:cubicBezTo>
                        <a:pt x="29379" y="26059"/>
                        <a:pt x="29932" y="26110"/>
                        <a:pt x="30485" y="26162"/>
                      </a:cubicBezTo>
                      <a:cubicBezTo>
                        <a:pt x="30400" y="26162"/>
                        <a:pt x="30315" y="26162"/>
                        <a:pt x="30230" y="26162"/>
                      </a:cubicBezTo>
                      <a:cubicBezTo>
                        <a:pt x="29762" y="26162"/>
                        <a:pt x="29296" y="26153"/>
                        <a:pt x="28839" y="26033"/>
                      </a:cubicBezTo>
                      <a:close/>
                      <a:moveTo>
                        <a:pt x="705" y="0"/>
                      </a:moveTo>
                      <a:cubicBezTo>
                        <a:pt x="467" y="0"/>
                        <a:pt x="289" y="9"/>
                        <a:pt x="206" y="23"/>
                      </a:cubicBezTo>
                      <a:cubicBezTo>
                        <a:pt x="0" y="23"/>
                        <a:pt x="13" y="331"/>
                        <a:pt x="206" y="331"/>
                      </a:cubicBezTo>
                      <a:cubicBezTo>
                        <a:pt x="273" y="330"/>
                        <a:pt x="341" y="330"/>
                        <a:pt x="408" y="330"/>
                      </a:cubicBezTo>
                      <a:cubicBezTo>
                        <a:pt x="1278" y="330"/>
                        <a:pt x="2137" y="407"/>
                        <a:pt x="2996" y="550"/>
                      </a:cubicBezTo>
                      <a:cubicBezTo>
                        <a:pt x="3317" y="627"/>
                        <a:pt x="3665" y="666"/>
                        <a:pt x="3935" y="884"/>
                      </a:cubicBezTo>
                      <a:cubicBezTo>
                        <a:pt x="3715" y="971"/>
                        <a:pt x="3485" y="1014"/>
                        <a:pt x="3255" y="1014"/>
                      </a:cubicBezTo>
                      <a:cubicBezTo>
                        <a:pt x="3108" y="1014"/>
                        <a:pt x="2961" y="996"/>
                        <a:pt x="2816" y="961"/>
                      </a:cubicBezTo>
                      <a:cubicBezTo>
                        <a:pt x="2250" y="884"/>
                        <a:pt x="1672" y="807"/>
                        <a:pt x="1093" y="756"/>
                      </a:cubicBezTo>
                      <a:cubicBezTo>
                        <a:pt x="1089" y="755"/>
                        <a:pt x="1084" y="755"/>
                        <a:pt x="1079" y="755"/>
                      </a:cubicBezTo>
                      <a:cubicBezTo>
                        <a:pt x="934" y="755"/>
                        <a:pt x="853" y="952"/>
                        <a:pt x="977" y="1051"/>
                      </a:cubicBezTo>
                      <a:cubicBezTo>
                        <a:pt x="1132" y="1141"/>
                        <a:pt x="1312" y="1206"/>
                        <a:pt x="1492" y="1231"/>
                      </a:cubicBezTo>
                      <a:cubicBezTo>
                        <a:pt x="2173" y="1463"/>
                        <a:pt x="2893" y="1334"/>
                        <a:pt x="3587" y="1411"/>
                      </a:cubicBezTo>
                      <a:cubicBezTo>
                        <a:pt x="4385" y="1527"/>
                        <a:pt x="5195" y="1656"/>
                        <a:pt x="5992" y="1784"/>
                      </a:cubicBezTo>
                      <a:cubicBezTo>
                        <a:pt x="6596" y="1913"/>
                        <a:pt x="7290" y="2016"/>
                        <a:pt x="7830" y="2350"/>
                      </a:cubicBezTo>
                      <a:cubicBezTo>
                        <a:pt x="7882" y="2376"/>
                        <a:pt x="8036" y="2466"/>
                        <a:pt x="7946" y="2530"/>
                      </a:cubicBezTo>
                      <a:cubicBezTo>
                        <a:pt x="7599" y="2710"/>
                        <a:pt x="7226" y="2838"/>
                        <a:pt x="6840" y="2916"/>
                      </a:cubicBezTo>
                      <a:cubicBezTo>
                        <a:pt x="6210" y="3042"/>
                        <a:pt x="5574" y="3105"/>
                        <a:pt x="4936" y="3105"/>
                      </a:cubicBezTo>
                      <a:cubicBezTo>
                        <a:pt x="4662" y="3105"/>
                        <a:pt x="4388" y="3093"/>
                        <a:pt x="4115" y="3070"/>
                      </a:cubicBezTo>
                      <a:cubicBezTo>
                        <a:pt x="3780" y="3031"/>
                        <a:pt x="3459" y="2993"/>
                        <a:pt x="3137" y="2954"/>
                      </a:cubicBezTo>
                      <a:cubicBezTo>
                        <a:pt x="3047" y="2954"/>
                        <a:pt x="2970" y="3018"/>
                        <a:pt x="2957" y="3096"/>
                      </a:cubicBezTo>
                      <a:cubicBezTo>
                        <a:pt x="2945" y="3186"/>
                        <a:pt x="3009" y="3263"/>
                        <a:pt x="3099" y="3276"/>
                      </a:cubicBezTo>
                      <a:cubicBezTo>
                        <a:pt x="4398" y="3456"/>
                        <a:pt x="5696" y="3584"/>
                        <a:pt x="6995" y="3777"/>
                      </a:cubicBezTo>
                      <a:cubicBezTo>
                        <a:pt x="7933" y="3931"/>
                        <a:pt x="8910" y="4047"/>
                        <a:pt x="9720" y="4587"/>
                      </a:cubicBezTo>
                      <a:cubicBezTo>
                        <a:pt x="10068" y="4960"/>
                        <a:pt x="8255" y="5179"/>
                        <a:pt x="8010" y="5243"/>
                      </a:cubicBezTo>
                      <a:cubicBezTo>
                        <a:pt x="7686" y="5300"/>
                        <a:pt x="7362" y="5320"/>
                        <a:pt x="7038" y="5320"/>
                      </a:cubicBezTo>
                      <a:cubicBezTo>
                        <a:pt x="6565" y="5320"/>
                        <a:pt x="6092" y="5279"/>
                        <a:pt x="5619" y="5256"/>
                      </a:cubicBezTo>
                      <a:cubicBezTo>
                        <a:pt x="5298" y="5243"/>
                        <a:pt x="4976" y="5217"/>
                        <a:pt x="4655" y="5217"/>
                      </a:cubicBezTo>
                      <a:cubicBezTo>
                        <a:pt x="4565" y="5217"/>
                        <a:pt x="4500" y="5294"/>
                        <a:pt x="4500" y="5384"/>
                      </a:cubicBezTo>
                      <a:cubicBezTo>
                        <a:pt x="4500" y="5461"/>
                        <a:pt x="4565" y="5526"/>
                        <a:pt x="4642" y="5539"/>
                      </a:cubicBezTo>
                      <a:cubicBezTo>
                        <a:pt x="4925" y="5577"/>
                        <a:pt x="5208" y="5603"/>
                        <a:pt x="5503" y="5629"/>
                      </a:cubicBezTo>
                      <a:cubicBezTo>
                        <a:pt x="6673" y="5680"/>
                        <a:pt x="7856" y="5693"/>
                        <a:pt x="9026" y="5731"/>
                      </a:cubicBezTo>
                      <a:cubicBezTo>
                        <a:pt x="9990" y="5757"/>
                        <a:pt x="10993" y="5719"/>
                        <a:pt x="11893" y="6104"/>
                      </a:cubicBezTo>
                      <a:cubicBezTo>
                        <a:pt x="12703" y="6593"/>
                        <a:pt x="10865" y="6863"/>
                        <a:pt x="10543" y="6927"/>
                      </a:cubicBezTo>
                      <a:cubicBezTo>
                        <a:pt x="9957" y="6999"/>
                        <a:pt x="9371" y="7040"/>
                        <a:pt x="8789" y="7040"/>
                      </a:cubicBezTo>
                      <a:cubicBezTo>
                        <a:pt x="8541" y="7040"/>
                        <a:pt x="8295" y="7033"/>
                        <a:pt x="8049" y="7017"/>
                      </a:cubicBezTo>
                      <a:cubicBezTo>
                        <a:pt x="8038" y="7018"/>
                        <a:pt x="8026" y="7018"/>
                        <a:pt x="8013" y="7018"/>
                      </a:cubicBezTo>
                      <a:cubicBezTo>
                        <a:pt x="7937" y="7018"/>
                        <a:pt x="7844" y="7005"/>
                        <a:pt x="7757" y="7005"/>
                      </a:cubicBezTo>
                      <a:cubicBezTo>
                        <a:pt x="7634" y="7005"/>
                        <a:pt x="7524" y="7032"/>
                        <a:pt x="7496" y="7159"/>
                      </a:cubicBezTo>
                      <a:cubicBezTo>
                        <a:pt x="7483" y="7236"/>
                        <a:pt x="7535" y="7300"/>
                        <a:pt x="7612" y="7326"/>
                      </a:cubicBezTo>
                      <a:cubicBezTo>
                        <a:pt x="8409" y="7531"/>
                        <a:pt x="9232" y="7557"/>
                        <a:pt x="10042" y="7647"/>
                      </a:cubicBezTo>
                      <a:cubicBezTo>
                        <a:pt x="10916" y="7711"/>
                        <a:pt x="11790" y="7750"/>
                        <a:pt x="12678" y="7763"/>
                      </a:cubicBezTo>
                      <a:cubicBezTo>
                        <a:pt x="13231" y="7776"/>
                        <a:pt x="13796" y="7724"/>
                        <a:pt x="14311" y="7956"/>
                      </a:cubicBezTo>
                      <a:cubicBezTo>
                        <a:pt x="14606" y="8136"/>
                        <a:pt x="14259" y="8380"/>
                        <a:pt x="14066" y="8483"/>
                      </a:cubicBezTo>
                      <a:cubicBezTo>
                        <a:pt x="13295" y="8881"/>
                        <a:pt x="12382" y="8984"/>
                        <a:pt x="11533" y="9061"/>
                      </a:cubicBezTo>
                      <a:cubicBezTo>
                        <a:pt x="10901" y="9115"/>
                        <a:pt x="10260" y="9142"/>
                        <a:pt x="9625" y="9142"/>
                      </a:cubicBezTo>
                      <a:cubicBezTo>
                        <a:pt x="9498" y="9142"/>
                        <a:pt x="9371" y="9141"/>
                        <a:pt x="9245" y="9139"/>
                      </a:cubicBezTo>
                      <a:cubicBezTo>
                        <a:pt x="9052" y="9139"/>
                        <a:pt x="9039" y="9409"/>
                        <a:pt x="9232" y="9447"/>
                      </a:cubicBezTo>
                      <a:cubicBezTo>
                        <a:pt x="10813" y="9704"/>
                        <a:pt x="12408" y="9871"/>
                        <a:pt x="13989" y="10167"/>
                      </a:cubicBezTo>
                      <a:cubicBezTo>
                        <a:pt x="14761" y="10347"/>
                        <a:pt x="15609" y="10450"/>
                        <a:pt x="16252" y="10952"/>
                      </a:cubicBezTo>
                      <a:cubicBezTo>
                        <a:pt x="16676" y="11414"/>
                        <a:pt x="14233" y="11620"/>
                        <a:pt x="13951" y="11659"/>
                      </a:cubicBezTo>
                      <a:cubicBezTo>
                        <a:pt x="13567" y="11696"/>
                        <a:pt x="13181" y="11715"/>
                        <a:pt x="12795" y="11715"/>
                      </a:cubicBezTo>
                      <a:cubicBezTo>
                        <a:pt x="12378" y="11715"/>
                        <a:pt x="11960" y="11693"/>
                        <a:pt x="11546" y="11646"/>
                      </a:cubicBezTo>
                      <a:cubicBezTo>
                        <a:pt x="11534" y="11648"/>
                        <a:pt x="11520" y="11648"/>
                        <a:pt x="11505" y="11648"/>
                      </a:cubicBezTo>
                      <a:cubicBezTo>
                        <a:pt x="11395" y="11648"/>
                        <a:pt x="11226" y="11606"/>
                        <a:pt x="11091" y="11606"/>
                      </a:cubicBezTo>
                      <a:cubicBezTo>
                        <a:pt x="10981" y="11606"/>
                        <a:pt x="10894" y="11634"/>
                        <a:pt x="10878" y="11736"/>
                      </a:cubicBezTo>
                      <a:cubicBezTo>
                        <a:pt x="10865" y="11800"/>
                        <a:pt x="10903" y="11864"/>
                        <a:pt x="10980" y="11890"/>
                      </a:cubicBezTo>
                      <a:cubicBezTo>
                        <a:pt x="11289" y="11954"/>
                        <a:pt x="11585" y="12019"/>
                        <a:pt x="11893" y="12070"/>
                      </a:cubicBezTo>
                      <a:cubicBezTo>
                        <a:pt x="14143" y="12533"/>
                        <a:pt x="16432" y="12880"/>
                        <a:pt x="18631" y="13536"/>
                      </a:cubicBezTo>
                      <a:cubicBezTo>
                        <a:pt x="19042" y="13690"/>
                        <a:pt x="19582" y="13742"/>
                        <a:pt x="19852" y="14166"/>
                      </a:cubicBezTo>
                      <a:cubicBezTo>
                        <a:pt x="19646" y="14410"/>
                        <a:pt x="19299" y="14410"/>
                        <a:pt x="19016" y="14487"/>
                      </a:cubicBezTo>
                      <a:cubicBezTo>
                        <a:pt x="18304" y="14620"/>
                        <a:pt x="17564" y="14726"/>
                        <a:pt x="16829" y="14726"/>
                      </a:cubicBezTo>
                      <a:cubicBezTo>
                        <a:pt x="16424" y="14726"/>
                        <a:pt x="16020" y="14694"/>
                        <a:pt x="15622" y="14616"/>
                      </a:cubicBezTo>
                      <a:cubicBezTo>
                        <a:pt x="15518" y="14616"/>
                        <a:pt x="15313" y="14552"/>
                        <a:pt x="15158" y="14552"/>
                      </a:cubicBezTo>
                      <a:cubicBezTo>
                        <a:pt x="15026" y="14552"/>
                        <a:pt x="14931" y="14599"/>
                        <a:pt x="14966" y="14770"/>
                      </a:cubicBezTo>
                      <a:cubicBezTo>
                        <a:pt x="14979" y="14822"/>
                        <a:pt x="15031" y="14860"/>
                        <a:pt x="15082" y="14860"/>
                      </a:cubicBezTo>
                      <a:cubicBezTo>
                        <a:pt x="15339" y="14912"/>
                        <a:pt x="15596" y="14950"/>
                        <a:pt x="15853" y="14963"/>
                      </a:cubicBezTo>
                      <a:cubicBezTo>
                        <a:pt x="17242" y="15220"/>
                        <a:pt x="18643" y="15490"/>
                        <a:pt x="20019" y="15812"/>
                      </a:cubicBezTo>
                      <a:cubicBezTo>
                        <a:pt x="20701" y="16017"/>
                        <a:pt x="23208" y="16570"/>
                        <a:pt x="23426" y="17200"/>
                      </a:cubicBezTo>
                      <a:cubicBezTo>
                        <a:pt x="23208" y="17380"/>
                        <a:pt x="22925" y="17380"/>
                        <a:pt x="22655" y="17406"/>
                      </a:cubicBezTo>
                      <a:cubicBezTo>
                        <a:pt x="22256" y="17457"/>
                        <a:pt x="21871" y="17496"/>
                        <a:pt x="21459" y="17496"/>
                      </a:cubicBezTo>
                      <a:cubicBezTo>
                        <a:pt x="21116" y="17508"/>
                        <a:pt x="20774" y="17517"/>
                        <a:pt x="20433" y="17517"/>
                      </a:cubicBezTo>
                      <a:cubicBezTo>
                        <a:pt x="19637" y="17517"/>
                        <a:pt x="18848" y="17466"/>
                        <a:pt x="18065" y="17277"/>
                      </a:cubicBezTo>
                      <a:cubicBezTo>
                        <a:pt x="18001" y="17277"/>
                        <a:pt x="17949" y="17277"/>
                        <a:pt x="17885" y="17265"/>
                      </a:cubicBezTo>
                      <a:cubicBezTo>
                        <a:pt x="17731" y="17277"/>
                        <a:pt x="17705" y="17496"/>
                        <a:pt x="17859" y="17535"/>
                      </a:cubicBezTo>
                      <a:cubicBezTo>
                        <a:pt x="19505" y="17882"/>
                        <a:pt x="21176" y="18216"/>
                        <a:pt x="22822" y="18627"/>
                      </a:cubicBezTo>
                      <a:cubicBezTo>
                        <a:pt x="23812" y="18885"/>
                        <a:pt x="24815" y="19142"/>
                        <a:pt x="25792" y="19489"/>
                      </a:cubicBezTo>
                      <a:cubicBezTo>
                        <a:pt x="26011" y="19566"/>
                        <a:pt x="26319" y="19643"/>
                        <a:pt x="26435" y="19875"/>
                      </a:cubicBezTo>
                      <a:cubicBezTo>
                        <a:pt x="26114" y="20093"/>
                        <a:pt x="25689" y="20080"/>
                        <a:pt x="25329" y="20157"/>
                      </a:cubicBezTo>
                      <a:cubicBezTo>
                        <a:pt x="24391" y="20299"/>
                        <a:pt x="23452" y="20376"/>
                        <a:pt x="22514" y="20402"/>
                      </a:cubicBezTo>
                      <a:cubicBezTo>
                        <a:pt x="21884" y="20273"/>
                        <a:pt x="21254" y="20170"/>
                        <a:pt x="20611" y="20067"/>
                      </a:cubicBezTo>
                      <a:cubicBezTo>
                        <a:pt x="20564" y="20054"/>
                        <a:pt x="20518" y="20046"/>
                        <a:pt x="20473" y="20046"/>
                      </a:cubicBezTo>
                      <a:cubicBezTo>
                        <a:pt x="20391" y="20046"/>
                        <a:pt x="20312" y="20069"/>
                        <a:pt x="20238" y="20119"/>
                      </a:cubicBezTo>
                      <a:cubicBezTo>
                        <a:pt x="19864" y="20586"/>
                        <a:pt x="21583" y="20661"/>
                        <a:pt x="22121" y="20661"/>
                      </a:cubicBezTo>
                      <a:cubicBezTo>
                        <a:pt x="22175" y="20661"/>
                        <a:pt x="22217" y="20660"/>
                        <a:pt x="22244" y="20659"/>
                      </a:cubicBezTo>
                      <a:cubicBezTo>
                        <a:pt x="22771" y="20762"/>
                        <a:pt x="23285" y="20852"/>
                        <a:pt x="23799" y="20980"/>
                      </a:cubicBezTo>
                      <a:cubicBezTo>
                        <a:pt x="24802" y="21186"/>
                        <a:pt x="25792" y="21443"/>
                        <a:pt x="26769" y="21752"/>
                      </a:cubicBezTo>
                      <a:cubicBezTo>
                        <a:pt x="27258" y="21932"/>
                        <a:pt x="31411" y="23269"/>
                        <a:pt x="29367" y="23706"/>
                      </a:cubicBezTo>
                      <a:cubicBezTo>
                        <a:pt x="28635" y="23867"/>
                        <a:pt x="27889" y="23947"/>
                        <a:pt x="27143" y="23947"/>
                      </a:cubicBezTo>
                      <a:cubicBezTo>
                        <a:pt x="26696" y="23947"/>
                        <a:pt x="26249" y="23918"/>
                        <a:pt x="25805" y="23860"/>
                      </a:cubicBezTo>
                      <a:cubicBezTo>
                        <a:pt x="25797" y="23859"/>
                        <a:pt x="25789" y="23858"/>
                        <a:pt x="25782" y="23858"/>
                      </a:cubicBezTo>
                      <a:cubicBezTo>
                        <a:pt x="25715" y="23858"/>
                        <a:pt x="25662" y="23907"/>
                        <a:pt x="25651" y="23976"/>
                      </a:cubicBezTo>
                      <a:cubicBezTo>
                        <a:pt x="25638" y="24118"/>
                        <a:pt x="25792" y="24143"/>
                        <a:pt x="25895" y="24156"/>
                      </a:cubicBezTo>
                      <a:cubicBezTo>
                        <a:pt x="27258" y="24413"/>
                        <a:pt x="28608" y="24645"/>
                        <a:pt x="29958" y="24915"/>
                      </a:cubicBezTo>
                      <a:cubicBezTo>
                        <a:pt x="30922" y="25185"/>
                        <a:pt x="31964" y="25262"/>
                        <a:pt x="32812" y="25828"/>
                      </a:cubicBezTo>
                      <a:cubicBezTo>
                        <a:pt x="32812" y="25905"/>
                        <a:pt x="32722" y="25905"/>
                        <a:pt x="32658" y="25930"/>
                      </a:cubicBezTo>
                      <a:cubicBezTo>
                        <a:pt x="32490" y="25974"/>
                        <a:pt x="32314" y="25997"/>
                        <a:pt x="32139" y="25997"/>
                      </a:cubicBezTo>
                      <a:cubicBezTo>
                        <a:pt x="32006" y="25997"/>
                        <a:pt x="31873" y="25984"/>
                        <a:pt x="31745" y="25956"/>
                      </a:cubicBezTo>
                      <a:cubicBezTo>
                        <a:pt x="31347" y="25918"/>
                        <a:pt x="30948" y="25879"/>
                        <a:pt x="30562" y="25840"/>
                      </a:cubicBezTo>
                      <a:cubicBezTo>
                        <a:pt x="30115" y="25823"/>
                        <a:pt x="29661" y="25749"/>
                        <a:pt x="29215" y="25749"/>
                      </a:cubicBezTo>
                      <a:cubicBezTo>
                        <a:pt x="29019" y="25749"/>
                        <a:pt x="28825" y="25763"/>
                        <a:pt x="28634" y="25802"/>
                      </a:cubicBezTo>
                      <a:cubicBezTo>
                        <a:pt x="28325" y="25943"/>
                        <a:pt x="28454" y="26098"/>
                        <a:pt x="28659" y="26239"/>
                      </a:cubicBezTo>
                      <a:cubicBezTo>
                        <a:pt x="29089" y="26385"/>
                        <a:pt x="29544" y="26419"/>
                        <a:pt x="29999" y="26419"/>
                      </a:cubicBezTo>
                      <a:cubicBezTo>
                        <a:pt x="30348" y="26419"/>
                        <a:pt x="30698" y="26399"/>
                        <a:pt x="31038" y="26393"/>
                      </a:cubicBezTo>
                      <a:cubicBezTo>
                        <a:pt x="31362" y="26393"/>
                        <a:pt x="31686" y="26333"/>
                        <a:pt x="32010" y="26333"/>
                      </a:cubicBezTo>
                      <a:cubicBezTo>
                        <a:pt x="32136" y="26333"/>
                        <a:pt x="32262" y="26342"/>
                        <a:pt x="32388" y="26368"/>
                      </a:cubicBezTo>
                      <a:cubicBezTo>
                        <a:pt x="33841" y="26548"/>
                        <a:pt x="35307" y="26728"/>
                        <a:pt x="36734" y="27023"/>
                      </a:cubicBezTo>
                      <a:cubicBezTo>
                        <a:pt x="37518" y="27190"/>
                        <a:pt x="38315" y="27319"/>
                        <a:pt x="39035" y="27666"/>
                      </a:cubicBezTo>
                      <a:cubicBezTo>
                        <a:pt x="38097" y="28013"/>
                        <a:pt x="37094" y="28155"/>
                        <a:pt x="36104" y="28296"/>
                      </a:cubicBezTo>
                      <a:cubicBezTo>
                        <a:pt x="35507" y="28296"/>
                        <a:pt x="34919" y="28263"/>
                        <a:pt x="34326" y="28263"/>
                      </a:cubicBezTo>
                      <a:cubicBezTo>
                        <a:pt x="34177" y="28263"/>
                        <a:pt x="34029" y="28265"/>
                        <a:pt x="33879" y="28270"/>
                      </a:cubicBezTo>
                      <a:cubicBezTo>
                        <a:pt x="33849" y="28267"/>
                        <a:pt x="33819" y="28265"/>
                        <a:pt x="33789" y="28265"/>
                      </a:cubicBezTo>
                      <a:cubicBezTo>
                        <a:pt x="33717" y="28265"/>
                        <a:pt x="33647" y="28274"/>
                        <a:pt x="33584" y="28283"/>
                      </a:cubicBezTo>
                      <a:cubicBezTo>
                        <a:pt x="33442" y="28309"/>
                        <a:pt x="33417" y="28515"/>
                        <a:pt x="33545" y="28566"/>
                      </a:cubicBezTo>
                      <a:cubicBezTo>
                        <a:pt x="33865" y="28678"/>
                        <a:pt x="34205" y="28710"/>
                        <a:pt x="34544" y="28710"/>
                      </a:cubicBezTo>
                      <a:cubicBezTo>
                        <a:pt x="34832" y="28710"/>
                        <a:pt x="35120" y="28687"/>
                        <a:pt x="35397" y="28669"/>
                      </a:cubicBezTo>
                      <a:cubicBezTo>
                        <a:pt x="35580" y="28656"/>
                        <a:pt x="35764" y="28651"/>
                        <a:pt x="35948" y="28651"/>
                      </a:cubicBezTo>
                      <a:cubicBezTo>
                        <a:pt x="36886" y="28651"/>
                        <a:pt x="37826" y="28799"/>
                        <a:pt x="38740" y="28939"/>
                      </a:cubicBezTo>
                      <a:cubicBezTo>
                        <a:pt x="39138" y="28990"/>
                        <a:pt x="42391" y="29710"/>
                        <a:pt x="40861" y="30173"/>
                      </a:cubicBezTo>
                      <a:cubicBezTo>
                        <a:pt x="39678" y="30533"/>
                        <a:pt x="38418" y="30623"/>
                        <a:pt x="37184" y="30623"/>
                      </a:cubicBezTo>
                      <a:cubicBezTo>
                        <a:pt x="37113" y="30617"/>
                        <a:pt x="37042" y="30614"/>
                        <a:pt x="36972" y="30614"/>
                      </a:cubicBezTo>
                      <a:cubicBezTo>
                        <a:pt x="36901" y="30614"/>
                        <a:pt x="36830" y="30617"/>
                        <a:pt x="36759" y="30623"/>
                      </a:cubicBezTo>
                      <a:cubicBezTo>
                        <a:pt x="36682" y="30636"/>
                        <a:pt x="36618" y="30713"/>
                        <a:pt x="36631" y="30790"/>
                      </a:cubicBezTo>
                      <a:cubicBezTo>
                        <a:pt x="36631" y="30945"/>
                        <a:pt x="36811" y="30971"/>
                        <a:pt x="36927" y="30996"/>
                      </a:cubicBezTo>
                      <a:cubicBezTo>
                        <a:pt x="38367" y="31331"/>
                        <a:pt x="39871" y="31433"/>
                        <a:pt x="41285" y="31871"/>
                      </a:cubicBezTo>
                      <a:cubicBezTo>
                        <a:pt x="41581" y="31973"/>
                        <a:pt x="42892" y="32411"/>
                        <a:pt x="41980" y="32591"/>
                      </a:cubicBezTo>
                      <a:cubicBezTo>
                        <a:pt x="41626" y="32656"/>
                        <a:pt x="41267" y="32684"/>
                        <a:pt x="40907" y="32684"/>
                      </a:cubicBezTo>
                      <a:cubicBezTo>
                        <a:pt x="40065" y="32684"/>
                        <a:pt x="39216" y="32528"/>
                        <a:pt x="38405" y="32321"/>
                      </a:cubicBezTo>
                      <a:cubicBezTo>
                        <a:pt x="38392" y="32316"/>
                        <a:pt x="38378" y="32314"/>
                        <a:pt x="38363" y="32314"/>
                      </a:cubicBezTo>
                      <a:cubicBezTo>
                        <a:pt x="38298" y="32314"/>
                        <a:pt x="38234" y="32360"/>
                        <a:pt x="38212" y="32423"/>
                      </a:cubicBezTo>
                      <a:cubicBezTo>
                        <a:pt x="38148" y="32578"/>
                        <a:pt x="38315" y="32668"/>
                        <a:pt x="38431" y="32732"/>
                      </a:cubicBezTo>
                      <a:cubicBezTo>
                        <a:pt x="38637" y="32848"/>
                        <a:pt x="38855" y="32963"/>
                        <a:pt x="39074" y="33092"/>
                      </a:cubicBezTo>
                      <a:cubicBezTo>
                        <a:pt x="39820" y="33503"/>
                        <a:pt x="40552" y="33928"/>
                        <a:pt x="41272" y="34391"/>
                      </a:cubicBezTo>
                      <a:cubicBezTo>
                        <a:pt x="41530" y="34596"/>
                        <a:pt x="42005" y="34828"/>
                        <a:pt x="42147" y="35149"/>
                      </a:cubicBezTo>
                      <a:cubicBezTo>
                        <a:pt x="42107" y="35150"/>
                        <a:pt x="42067" y="35151"/>
                        <a:pt x="42027" y="35151"/>
                      </a:cubicBezTo>
                      <a:cubicBezTo>
                        <a:pt x="41291" y="35151"/>
                        <a:pt x="40513" y="34934"/>
                        <a:pt x="39794" y="34751"/>
                      </a:cubicBezTo>
                      <a:cubicBezTo>
                        <a:pt x="39767" y="34714"/>
                        <a:pt x="39736" y="34700"/>
                        <a:pt x="39704" y="34700"/>
                      </a:cubicBezTo>
                      <a:cubicBezTo>
                        <a:pt x="39565" y="34700"/>
                        <a:pt x="39413" y="34981"/>
                        <a:pt x="39601" y="35033"/>
                      </a:cubicBezTo>
                      <a:cubicBezTo>
                        <a:pt x="39845" y="35111"/>
                        <a:pt x="40102" y="35175"/>
                        <a:pt x="40360" y="35239"/>
                      </a:cubicBezTo>
                      <a:cubicBezTo>
                        <a:pt x="40745" y="35329"/>
                        <a:pt x="41118" y="35393"/>
                        <a:pt x="41504" y="35458"/>
                      </a:cubicBezTo>
                      <a:cubicBezTo>
                        <a:pt x="41676" y="35479"/>
                        <a:pt x="41852" y="35517"/>
                        <a:pt x="42023" y="35517"/>
                      </a:cubicBezTo>
                      <a:cubicBezTo>
                        <a:pt x="42159" y="35517"/>
                        <a:pt x="42292" y="35493"/>
                        <a:pt x="42417" y="35419"/>
                      </a:cubicBezTo>
                      <a:cubicBezTo>
                        <a:pt x="42494" y="35393"/>
                        <a:pt x="42532" y="35303"/>
                        <a:pt x="42520" y="35226"/>
                      </a:cubicBezTo>
                      <a:cubicBezTo>
                        <a:pt x="42520" y="35008"/>
                        <a:pt x="42417" y="34815"/>
                        <a:pt x="42250" y="34673"/>
                      </a:cubicBezTo>
                      <a:cubicBezTo>
                        <a:pt x="41401" y="33953"/>
                        <a:pt x="40424" y="33439"/>
                        <a:pt x="39460" y="32886"/>
                      </a:cubicBezTo>
                      <a:lnTo>
                        <a:pt x="39460" y="32886"/>
                      </a:lnTo>
                      <a:cubicBezTo>
                        <a:pt x="39826" y="32938"/>
                        <a:pt x="40498" y="33028"/>
                        <a:pt x="41136" y="33028"/>
                      </a:cubicBezTo>
                      <a:cubicBezTo>
                        <a:pt x="41774" y="33028"/>
                        <a:pt x="42378" y="32938"/>
                        <a:pt x="42610" y="32629"/>
                      </a:cubicBezTo>
                      <a:cubicBezTo>
                        <a:pt x="42738" y="32385"/>
                        <a:pt x="42635" y="32089"/>
                        <a:pt x="42391" y="31973"/>
                      </a:cubicBezTo>
                      <a:cubicBezTo>
                        <a:pt x="41195" y="31241"/>
                        <a:pt x="39704" y="31163"/>
                        <a:pt x="38354" y="30906"/>
                      </a:cubicBezTo>
                      <a:cubicBezTo>
                        <a:pt x="39292" y="30829"/>
                        <a:pt x="40257" y="30739"/>
                        <a:pt x="41144" y="30405"/>
                      </a:cubicBezTo>
                      <a:cubicBezTo>
                        <a:pt x="41465" y="30340"/>
                        <a:pt x="41735" y="29980"/>
                        <a:pt x="41568" y="29672"/>
                      </a:cubicBezTo>
                      <a:cubicBezTo>
                        <a:pt x="40758" y="28798"/>
                        <a:pt x="38482" y="28540"/>
                        <a:pt x="37312" y="28399"/>
                      </a:cubicBezTo>
                      <a:cubicBezTo>
                        <a:pt x="37608" y="28322"/>
                        <a:pt x="39472" y="28065"/>
                        <a:pt x="39382" y="27730"/>
                      </a:cubicBezTo>
                      <a:cubicBezTo>
                        <a:pt x="39370" y="27306"/>
                        <a:pt x="38868" y="27242"/>
                        <a:pt x="38547" y="27126"/>
                      </a:cubicBezTo>
                      <a:cubicBezTo>
                        <a:pt x="36734" y="26573"/>
                        <a:pt x="34831" y="26329"/>
                        <a:pt x="32954" y="26098"/>
                      </a:cubicBezTo>
                      <a:cubicBezTo>
                        <a:pt x="33044" y="26020"/>
                        <a:pt x="33095" y="25918"/>
                        <a:pt x="33108" y="25815"/>
                      </a:cubicBezTo>
                      <a:cubicBezTo>
                        <a:pt x="33172" y="25622"/>
                        <a:pt x="32915" y="25570"/>
                        <a:pt x="32799" y="25468"/>
                      </a:cubicBezTo>
                      <a:cubicBezTo>
                        <a:pt x="32375" y="25198"/>
                        <a:pt x="31887" y="25095"/>
                        <a:pt x="31411" y="24953"/>
                      </a:cubicBezTo>
                      <a:cubicBezTo>
                        <a:pt x="30202" y="24645"/>
                        <a:pt x="28981" y="24413"/>
                        <a:pt x="27759" y="24195"/>
                      </a:cubicBezTo>
                      <a:cubicBezTo>
                        <a:pt x="28878" y="24143"/>
                        <a:pt x="31617" y="23847"/>
                        <a:pt x="29469" y="22523"/>
                      </a:cubicBezTo>
                      <a:cubicBezTo>
                        <a:pt x="27644" y="21585"/>
                        <a:pt x="25651" y="21045"/>
                        <a:pt x="23645" y="20620"/>
                      </a:cubicBezTo>
                      <a:cubicBezTo>
                        <a:pt x="24571" y="20517"/>
                        <a:pt x="25509" y="20492"/>
                        <a:pt x="26409" y="20235"/>
                      </a:cubicBezTo>
                      <a:cubicBezTo>
                        <a:pt x="26821" y="20029"/>
                        <a:pt x="26911" y="20003"/>
                        <a:pt x="26615" y="19592"/>
                      </a:cubicBezTo>
                      <a:cubicBezTo>
                        <a:pt x="26409" y="19347"/>
                        <a:pt x="26088" y="19257"/>
                        <a:pt x="25792" y="19155"/>
                      </a:cubicBezTo>
                      <a:cubicBezTo>
                        <a:pt x="25432" y="19026"/>
                        <a:pt x="25072" y="18910"/>
                        <a:pt x="24699" y="18807"/>
                      </a:cubicBezTo>
                      <a:cubicBezTo>
                        <a:pt x="23324" y="18409"/>
                        <a:pt x="21948" y="18087"/>
                        <a:pt x="20559" y="17792"/>
                      </a:cubicBezTo>
                      <a:cubicBezTo>
                        <a:pt x="21061" y="17766"/>
                        <a:pt x="23864" y="17869"/>
                        <a:pt x="23761" y="17187"/>
                      </a:cubicBezTo>
                      <a:cubicBezTo>
                        <a:pt x="23632" y="16827"/>
                        <a:pt x="23336" y="16544"/>
                        <a:pt x="22964" y="16429"/>
                      </a:cubicBezTo>
                      <a:cubicBezTo>
                        <a:pt x="21215" y="15670"/>
                        <a:pt x="19338" y="15310"/>
                        <a:pt x="17473" y="14950"/>
                      </a:cubicBezTo>
                      <a:cubicBezTo>
                        <a:pt x="18078" y="14912"/>
                        <a:pt x="18682" y="14834"/>
                        <a:pt x="19273" y="14706"/>
                      </a:cubicBezTo>
                      <a:cubicBezTo>
                        <a:pt x="19595" y="14642"/>
                        <a:pt x="19929" y="14552"/>
                        <a:pt x="20148" y="14269"/>
                      </a:cubicBezTo>
                      <a:cubicBezTo>
                        <a:pt x="20199" y="14217"/>
                        <a:pt x="20199" y="14140"/>
                        <a:pt x="20148" y="14089"/>
                      </a:cubicBezTo>
                      <a:cubicBezTo>
                        <a:pt x="19955" y="13767"/>
                        <a:pt x="19646" y="13523"/>
                        <a:pt x="19286" y="13420"/>
                      </a:cubicBezTo>
                      <a:cubicBezTo>
                        <a:pt x="17281" y="12726"/>
                        <a:pt x="15172" y="12404"/>
                        <a:pt x="13102" y="11993"/>
                      </a:cubicBezTo>
                      <a:cubicBezTo>
                        <a:pt x="13809" y="11980"/>
                        <a:pt x="14503" y="11903"/>
                        <a:pt x="15211" y="11787"/>
                      </a:cubicBezTo>
                      <a:cubicBezTo>
                        <a:pt x="15635" y="11684"/>
                        <a:pt x="16136" y="11659"/>
                        <a:pt x="16483" y="11376"/>
                      </a:cubicBezTo>
                      <a:cubicBezTo>
                        <a:pt x="16831" y="11003"/>
                        <a:pt x="16522" y="10707"/>
                        <a:pt x="16188" y="10514"/>
                      </a:cubicBezTo>
                      <a:cubicBezTo>
                        <a:pt x="14632" y="9743"/>
                        <a:pt x="12845" y="9679"/>
                        <a:pt x="11160" y="9396"/>
                      </a:cubicBezTo>
                      <a:cubicBezTo>
                        <a:pt x="12330" y="9267"/>
                        <a:pt x="13719" y="9267"/>
                        <a:pt x="14645" y="8431"/>
                      </a:cubicBezTo>
                      <a:cubicBezTo>
                        <a:pt x="14928" y="8110"/>
                        <a:pt x="14632" y="7647"/>
                        <a:pt x="14259" y="7583"/>
                      </a:cubicBezTo>
                      <a:cubicBezTo>
                        <a:pt x="13681" y="7390"/>
                        <a:pt x="13063" y="7441"/>
                        <a:pt x="12459" y="7416"/>
                      </a:cubicBezTo>
                      <a:cubicBezTo>
                        <a:pt x="11636" y="7403"/>
                        <a:pt x="10800" y="7364"/>
                        <a:pt x="9978" y="7300"/>
                      </a:cubicBezTo>
                      <a:cubicBezTo>
                        <a:pt x="10659" y="7249"/>
                        <a:pt x="13359" y="6953"/>
                        <a:pt x="12150" y="5860"/>
                      </a:cubicBezTo>
                      <a:cubicBezTo>
                        <a:pt x="11186" y="5346"/>
                        <a:pt x="10016" y="5423"/>
                        <a:pt x="8949" y="5371"/>
                      </a:cubicBezTo>
                      <a:cubicBezTo>
                        <a:pt x="9296" y="5320"/>
                        <a:pt x="9630" y="5204"/>
                        <a:pt x="9939" y="5024"/>
                      </a:cubicBezTo>
                      <a:cubicBezTo>
                        <a:pt x="10080" y="4896"/>
                        <a:pt x="10132" y="4690"/>
                        <a:pt x="10055" y="4497"/>
                      </a:cubicBezTo>
                      <a:cubicBezTo>
                        <a:pt x="9412" y="3649"/>
                        <a:pt x="7265" y="3494"/>
                        <a:pt x="6236" y="3327"/>
                      </a:cubicBezTo>
                      <a:cubicBezTo>
                        <a:pt x="6905" y="3237"/>
                        <a:pt x="7625" y="3121"/>
                        <a:pt x="8203" y="2748"/>
                      </a:cubicBezTo>
                      <a:cubicBezTo>
                        <a:pt x="8435" y="2491"/>
                        <a:pt x="8255" y="2196"/>
                        <a:pt x="7998" y="2054"/>
                      </a:cubicBezTo>
                      <a:cubicBezTo>
                        <a:pt x="6828" y="1424"/>
                        <a:pt x="5439" y="1373"/>
                        <a:pt x="4153" y="1141"/>
                      </a:cubicBezTo>
                      <a:cubicBezTo>
                        <a:pt x="4955" y="242"/>
                        <a:pt x="1977" y="0"/>
                        <a:pt x="70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9" name="Google Shape;1999;p25"/>
                <p:cNvSpPr/>
                <p:nvPr/>
              </p:nvSpPr>
              <p:spPr>
                <a:xfrm>
                  <a:off x="1888100" y="-160600"/>
                  <a:ext cx="1645326" cy="150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09" h="46838" extrusionOk="0">
                      <a:moveTo>
                        <a:pt x="2816" y="4843"/>
                      </a:moveTo>
                      <a:cubicBezTo>
                        <a:pt x="2829" y="4895"/>
                        <a:pt x="2854" y="4933"/>
                        <a:pt x="2880" y="4985"/>
                      </a:cubicBezTo>
                      <a:cubicBezTo>
                        <a:pt x="2854" y="4933"/>
                        <a:pt x="2829" y="4895"/>
                        <a:pt x="2803" y="4843"/>
                      </a:cubicBezTo>
                      <a:close/>
                      <a:moveTo>
                        <a:pt x="950" y="0"/>
                      </a:moveTo>
                      <a:cubicBezTo>
                        <a:pt x="648" y="0"/>
                        <a:pt x="360" y="346"/>
                        <a:pt x="167" y="549"/>
                      </a:cubicBezTo>
                      <a:cubicBezTo>
                        <a:pt x="0" y="729"/>
                        <a:pt x="142" y="935"/>
                        <a:pt x="232" y="1115"/>
                      </a:cubicBezTo>
                      <a:cubicBezTo>
                        <a:pt x="399" y="1616"/>
                        <a:pt x="862" y="2336"/>
                        <a:pt x="1016" y="2683"/>
                      </a:cubicBezTo>
                      <a:cubicBezTo>
                        <a:pt x="2019" y="4496"/>
                        <a:pt x="3034" y="6309"/>
                        <a:pt x="4076" y="8122"/>
                      </a:cubicBezTo>
                      <a:cubicBezTo>
                        <a:pt x="5310" y="10128"/>
                        <a:pt x="6815" y="11966"/>
                        <a:pt x="8319" y="13779"/>
                      </a:cubicBezTo>
                      <a:cubicBezTo>
                        <a:pt x="9656" y="15451"/>
                        <a:pt x="10955" y="17161"/>
                        <a:pt x="12356" y="18781"/>
                      </a:cubicBezTo>
                      <a:cubicBezTo>
                        <a:pt x="13809" y="20401"/>
                        <a:pt x="15249" y="22034"/>
                        <a:pt x="16779" y="23602"/>
                      </a:cubicBezTo>
                      <a:cubicBezTo>
                        <a:pt x="19299" y="26109"/>
                        <a:pt x="21986" y="28462"/>
                        <a:pt x="24622" y="30867"/>
                      </a:cubicBezTo>
                      <a:cubicBezTo>
                        <a:pt x="28299" y="34158"/>
                        <a:pt x="32105" y="37334"/>
                        <a:pt x="36194" y="40111"/>
                      </a:cubicBezTo>
                      <a:cubicBezTo>
                        <a:pt x="37929" y="41371"/>
                        <a:pt x="39742" y="42503"/>
                        <a:pt x="41619" y="43531"/>
                      </a:cubicBezTo>
                      <a:cubicBezTo>
                        <a:pt x="42545" y="44071"/>
                        <a:pt x="43522" y="44547"/>
                        <a:pt x="44525" y="44945"/>
                      </a:cubicBezTo>
                      <a:cubicBezTo>
                        <a:pt x="46184" y="45678"/>
                        <a:pt x="47971" y="46270"/>
                        <a:pt x="49797" y="46424"/>
                      </a:cubicBezTo>
                      <a:cubicBezTo>
                        <a:pt x="50003" y="46569"/>
                        <a:pt x="50293" y="46838"/>
                        <a:pt x="50566" y="46838"/>
                      </a:cubicBezTo>
                      <a:cubicBezTo>
                        <a:pt x="50632" y="46838"/>
                        <a:pt x="50698" y="46822"/>
                        <a:pt x="50761" y="46784"/>
                      </a:cubicBezTo>
                      <a:cubicBezTo>
                        <a:pt x="51108" y="46398"/>
                        <a:pt x="50401" y="46115"/>
                        <a:pt x="50144" y="45935"/>
                      </a:cubicBezTo>
                      <a:cubicBezTo>
                        <a:pt x="50388" y="45781"/>
                        <a:pt x="50542" y="45344"/>
                        <a:pt x="50195" y="45228"/>
                      </a:cubicBezTo>
                      <a:cubicBezTo>
                        <a:pt x="50166" y="45224"/>
                        <a:pt x="50138" y="45221"/>
                        <a:pt x="50109" y="45221"/>
                      </a:cubicBezTo>
                      <a:cubicBezTo>
                        <a:pt x="49747" y="45221"/>
                        <a:pt x="49434" y="45584"/>
                        <a:pt x="49231" y="45858"/>
                      </a:cubicBezTo>
                      <a:cubicBezTo>
                        <a:pt x="46287" y="45357"/>
                        <a:pt x="43484" y="44058"/>
                        <a:pt x="40925" y="42541"/>
                      </a:cubicBezTo>
                      <a:cubicBezTo>
                        <a:pt x="39331" y="41654"/>
                        <a:pt x="37801" y="40664"/>
                        <a:pt x="36335" y="39584"/>
                      </a:cubicBezTo>
                      <a:cubicBezTo>
                        <a:pt x="32529" y="37000"/>
                        <a:pt x="28994" y="34055"/>
                        <a:pt x="25548" y="30995"/>
                      </a:cubicBezTo>
                      <a:cubicBezTo>
                        <a:pt x="22269" y="28012"/>
                        <a:pt x="18900" y="25119"/>
                        <a:pt x="15866" y="21892"/>
                      </a:cubicBezTo>
                      <a:cubicBezTo>
                        <a:pt x="13526" y="19398"/>
                        <a:pt x="11289" y="16788"/>
                        <a:pt x="9206" y="14075"/>
                      </a:cubicBezTo>
                      <a:cubicBezTo>
                        <a:pt x="8885" y="13650"/>
                        <a:pt x="8537" y="13239"/>
                        <a:pt x="8203" y="12828"/>
                      </a:cubicBezTo>
                      <a:cubicBezTo>
                        <a:pt x="6892" y="11079"/>
                        <a:pt x="5619" y="9318"/>
                        <a:pt x="4590" y="7376"/>
                      </a:cubicBezTo>
                      <a:cubicBezTo>
                        <a:pt x="3857" y="5962"/>
                        <a:pt x="3202" y="4509"/>
                        <a:pt x="2469" y="3082"/>
                      </a:cubicBezTo>
                      <a:cubicBezTo>
                        <a:pt x="2147" y="2426"/>
                        <a:pt x="1762" y="1706"/>
                        <a:pt x="1492" y="1012"/>
                      </a:cubicBezTo>
                      <a:cubicBezTo>
                        <a:pt x="1363" y="716"/>
                        <a:pt x="1376" y="343"/>
                        <a:pt x="1196" y="86"/>
                      </a:cubicBezTo>
                      <a:cubicBezTo>
                        <a:pt x="1114" y="26"/>
                        <a:pt x="1031" y="0"/>
                        <a:pt x="9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000" name="Google Shape;2000;p25"/>
          <p:cNvGrpSpPr/>
          <p:nvPr/>
        </p:nvGrpSpPr>
        <p:grpSpPr>
          <a:xfrm>
            <a:off x="-250030" y="3933896"/>
            <a:ext cx="1631060" cy="1340192"/>
            <a:chOff x="-250030" y="3933896"/>
            <a:chExt cx="1631060" cy="1340192"/>
          </a:xfrm>
        </p:grpSpPr>
        <p:grpSp>
          <p:nvGrpSpPr>
            <p:cNvPr id="2001" name="Google Shape;2001;p25"/>
            <p:cNvGrpSpPr/>
            <p:nvPr/>
          </p:nvGrpSpPr>
          <p:grpSpPr>
            <a:xfrm rot="-379518">
              <a:off x="-184283" y="3981524"/>
              <a:ext cx="933412" cy="1244936"/>
              <a:chOff x="693750" y="3554324"/>
              <a:chExt cx="1098685" cy="1465540"/>
            </a:xfrm>
          </p:grpSpPr>
          <p:sp>
            <p:nvSpPr>
              <p:cNvPr id="2002" name="Google Shape;2002;p25"/>
              <p:cNvSpPr/>
              <p:nvPr/>
            </p:nvSpPr>
            <p:spPr>
              <a:xfrm>
                <a:off x="1098525" y="3554324"/>
                <a:ext cx="579222" cy="425154"/>
              </a:xfrm>
              <a:custGeom>
                <a:avLst/>
                <a:gdLst/>
                <a:ahLst/>
                <a:cxnLst/>
                <a:rect l="l" t="t" r="r" b="b"/>
                <a:pathLst>
                  <a:path w="14093" h="10345" extrusionOk="0">
                    <a:moveTo>
                      <a:pt x="9719" y="0"/>
                    </a:moveTo>
                    <a:cubicBezTo>
                      <a:pt x="9682" y="0"/>
                      <a:pt x="9644" y="3"/>
                      <a:pt x="9605" y="8"/>
                    </a:cubicBezTo>
                    <a:cubicBezTo>
                      <a:pt x="7882" y="136"/>
                      <a:pt x="7329" y="2425"/>
                      <a:pt x="6944" y="3813"/>
                    </a:cubicBezTo>
                    <a:cubicBezTo>
                      <a:pt x="6854" y="3209"/>
                      <a:pt x="6815" y="2373"/>
                      <a:pt x="6262" y="2001"/>
                    </a:cubicBezTo>
                    <a:cubicBezTo>
                      <a:pt x="6110" y="1907"/>
                      <a:pt x="5969" y="1866"/>
                      <a:pt x="5839" y="1866"/>
                    </a:cubicBezTo>
                    <a:cubicBezTo>
                      <a:pt x="5254" y="1866"/>
                      <a:pt x="4898" y="2692"/>
                      <a:pt x="4835" y="3261"/>
                    </a:cubicBezTo>
                    <a:cubicBezTo>
                      <a:pt x="4681" y="2643"/>
                      <a:pt x="4398" y="2026"/>
                      <a:pt x="3883" y="1615"/>
                    </a:cubicBezTo>
                    <a:cubicBezTo>
                      <a:pt x="3611" y="1447"/>
                      <a:pt x="3296" y="1356"/>
                      <a:pt x="2973" y="1356"/>
                    </a:cubicBezTo>
                    <a:cubicBezTo>
                      <a:pt x="2899" y="1356"/>
                      <a:pt x="2826" y="1361"/>
                      <a:pt x="2752" y="1371"/>
                    </a:cubicBezTo>
                    <a:cubicBezTo>
                      <a:pt x="2379" y="1448"/>
                      <a:pt x="2058" y="1679"/>
                      <a:pt x="1852" y="2001"/>
                    </a:cubicBezTo>
                    <a:cubicBezTo>
                      <a:pt x="1273" y="2939"/>
                      <a:pt x="1788" y="4726"/>
                      <a:pt x="2199" y="5678"/>
                    </a:cubicBezTo>
                    <a:cubicBezTo>
                      <a:pt x="1956" y="5353"/>
                      <a:pt x="1168" y="4769"/>
                      <a:pt x="617" y="4769"/>
                    </a:cubicBezTo>
                    <a:cubicBezTo>
                      <a:pt x="383" y="4769"/>
                      <a:pt x="192" y="4874"/>
                      <a:pt x="103" y="5151"/>
                    </a:cubicBezTo>
                    <a:cubicBezTo>
                      <a:pt x="1" y="5562"/>
                      <a:pt x="219" y="5961"/>
                      <a:pt x="412" y="6321"/>
                    </a:cubicBezTo>
                    <a:cubicBezTo>
                      <a:pt x="772" y="6989"/>
                      <a:pt x="1351" y="7516"/>
                      <a:pt x="1955" y="7979"/>
                    </a:cubicBezTo>
                    <a:cubicBezTo>
                      <a:pt x="2431" y="8326"/>
                      <a:pt x="2932" y="8648"/>
                      <a:pt x="3459" y="8944"/>
                    </a:cubicBezTo>
                    <a:cubicBezTo>
                      <a:pt x="3986" y="9214"/>
                      <a:pt x="4526" y="9445"/>
                      <a:pt x="5092" y="9651"/>
                    </a:cubicBezTo>
                    <a:cubicBezTo>
                      <a:pt x="5786" y="9946"/>
                      <a:pt x="6519" y="10165"/>
                      <a:pt x="7252" y="10306"/>
                    </a:cubicBezTo>
                    <a:cubicBezTo>
                      <a:pt x="7521" y="10332"/>
                      <a:pt x="7790" y="10345"/>
                      <a:pt x="8058" y="10345"/>
                    </a:cubicBezTo>
                    <a:cubicBezTo>
                      <a:pt x="9136" y="10345"/>
                      <a:pt x="10201" y="10137"/>
                      <a:pt x="11199" y="9715"/>
                    </a:cubicBezTo>
                    <a:cubicBezTo>
                      <a:pt x="11894" y="9381"/>
                      <a:pt x="12575" y="9008"/>
                      <a:pt x="13128" y="8455"/>
                    </a:cubicBezTo>
                    <a:cubicBezTo>
                      <a:pt x="13475" y="8082"/>
                      <a:pt x="14092" y="7336"/>
                      <a:pt x="13732" y="6835"/>
                    </a:cubicBezTo>
                    <a:cubicBezTo>
                      <a:pt x="13496" y="6577"/>
                      <a:pt x="13165" y="6489"/>
                      <a:pt x="12823" y="6489"/>
                    </a:cubicBezTo>
                    <a:cubicBezTo>
                      <a:pt x="12534" y="6489"/>
                      <a:pt x="12237" y="6553"/>
                      <a:pt x="11984" y="6629"/>
                    </a:cubicBezTo>
                    <a:cubicBezTo>
                      <a:pt x="12408" y="6256"/>
                      <a:pt x="12755" y="5806"/>
                      <a:pt x="13051" y="5318"/>
                    </a:cubicBezTo>
                    <a:cubicBezTo>
                      <a:pt x="13244" y="4945"/>
                      <a:pt x="13552" y="4572"/>
                      <a:pt x="13514" y="4135"/>
                    </a:cubicBezTo>
                    <a:cubicBezTo>
                      <a:pt x="13475" y="3749"/>
                      <a:pt x="13231" y="3428"/>
                      <a:pt x="12871" y="3286"/>
                    </a:cubicBezTo>
                    <a:cubicBezTo>
                      <a:pt x="12736" y="3236"/>
                      <a:pt x="12591" y="3213"/>
                      <a:pt x="12440" y="3213"/>
                    </a:cubicBezTo>
                    <a:cubicBezTo>
                      <a:pt x="11592" y="3213"/>
                      <a:pt x="10548" y="3930"/>
                      <a:pt x="10068" y="4508"/>
                    </a:cubicBezTo>
                    <a:cubicBezTo>
                      <a:pt x="10402" y="3402"/>
                      <a:pt x="11032" y="2193"/>
                      <a:pt x="10749" y="1023"/>
                    </a:cubicBezTo>
                    <a:cubicBezTo>
                      <a:pt x="10617" y="518"/>
                      <a:pt x="10270" y="0"/>
                      <a:pt x="9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25"/>
              <p:cNvSpPr/>
              <p:nvPr/>
            </p:nvSpPr>
            <p:spPr>
              <a:xfrm>
                <a:off x="768795" y="3853885"/>
                <a:ext cx="1003004" cy="954695"/>
              </a:xfrm>
              <a:custGeom>
                <a:avLst/>
                <a:gdLst/>
                <a:ahLst/>
                <a:cxnLst/>
                <a:rect l="l" t="t" r="r" b="b"/>
                <a:pathLst>
                  <a:path w="24404" h="23230" extrusionOk="0">
                    <a:moveTo>
                      <a:pt x="13219" y="0"/>
                    </a:moveTo>
                    <a:cubicBezTo>
                      <a:pt x="11762" y="0"/>
                      <a:pt x="10312" y="278"/>
                      <a:pt x="8988" y="883"/>
                    </a:cubicBezTo>
                    <a:cubicBezTo>
                      <a:pt x="7484" y="1565"/>
                      <a:pt x="6223" y="2683"/>
                      <a:pt x="5156" y="3917"/>
                    </a:cubicBezTo>
                    <a:cubicBezTo>
                      <a:pt x="3999" y="5255"/>
                      <a:pt x="3202" y="6849"/>
                      <a:pt x="2546" y="8482"/>
                    </a:cubicBezTo>
                    <a:cubicBezTo>
                      <a:pt x="1222" y="11735"/>
                      <a:pt x="361" y="15168"/>
                      <a:pt x="13" y="18665"/>
                    </a:cubicBezTo>
                    <a:cubicBezTo>
                      <a:pt x="1" y="18716"/>
                      <a:pt x="1" y="18768"/>
                      <a:pt x="1" y="18832"/>
                    </a:cubicBezTo>
                    <a:cubicBezTo>
                      <a:pt x="1" y="18871"/>
                      <a:pt x="1" y="18909"/>
                      <a:pt x="13" y="18948"/>
                    </a:cubicBezTo>
                    <a:cubicBezTo>
                      <a:pt x="26" y="18986"/>
                      <a:pt x="65" y="19025"/>
                      <a:pt x="103" y="19025"/>
                    </a:cubicBezTo>
                    <a:cubicBezTo>
                      <a:pt x="129" y="19025"/>
                      <a:pt x="155" y="19025"/>
                      <a:pt x="181" y="19012"/>
                    </a:cubicBezTo>
                    <a:cubicBezTo>
                      <a:pt x="361" y="19243"/>
                      <a:pt x="695" y="19321"/>
                      <a:pt x="939" y="19462"/>
                    </a:cubicBezTo>
                    <a:cubicBezTo>
                      <a:pt x="1942" y="20092"/>
                      <a:pt x="3138" y="20182"/>
                      <a:pt x="4243" y="20503"/>
                    </a:cubicBezTo>
                    <a:cubicBezTo>
                      <a:pt x="5658" y="20851"/>
                      <a:pt x="7046" y="21365"/>
                      <a:pt x="8474" y="21635"/>
                    </a:cubicBezTo>
                    <a:cubicBezTo>
                      <a:pt x="9206" y="21802"/>
                      <a:pt x="9939" y="21931"/>
                      <a:pt x="10685" y="22072"/>
                    </a:cubicBezTo>
                    <a:cubicBezTo>
                      <a:pt x="11804" y="22368"/>
                      <a:pt x="12948" y="22599"/>
                      <a:pt x="14092" y="22818"/>
                    </a:cubicBezTo>
                    <a:cubicBezTo>
                      <a:pt x="14838" y="22946"/>
                      <a:pt x="15584" y="23049"/>
                      <a:pt x="16342" y="23114"/>
                    </a:cubicBezTo>
                    <a:cubicBezTo>
                      <a:pt x="16857" y="23139"/>
                      <a:pt x="17384" y="23152"/>
                      <a:pt x="17898" y="23178"/>
                    </a:cubicBezTo>
                    <a:cubicBezTo>
                      <a:pt x="18355" y="23213"/>
                      <a:pt x="18812" y="23221"/>
                      <a:pt x="19269" y="23221"/>
                    </a:cubicBezTo>
                    <a:cubicBezTo>
                      <a:pt x="19692" y="23221"/>
                      <a:pt x="20115" y="23214"/>
                      <a:pt x="20538" y="23214"/>
                    </a:cubicBezTo>
                    <a:cubicBezTo>
                      <a:pt x="20661" y="23214"/>
                      <a:pt x="20784" y="23215"/>
                      <a:pt x="20907" y="23216"/>
                    </a:cubicBezTo>
                    <a:cubicBezTo>
                      <a:pt x="21652" y="23204"/>
                      <a:pt x="22398" y="23229"/>
                      <a:pt x="23131" y="23178"/>
                    </a:cubicBezTo>
                    <a:cubicBezTo>
                      <a:pt x="23555" y="23139"/>
                      <a:pt x="23607" y="23011"/>
                      <a:pt x="23594" y="22676"/>
                    </a:cubicBezTo>
                    <a:cubicBezTo>
                      <a:pt x="23568" y="21969"/>
                      <a:pt x="23800" y="21134"/>
                      <a:pt x="23915" y="20388"/>
                    </a:cubicBezTo>
                    <a:cubicBezTo>
                      <a:pt x="23928" y="20323"/>
                      <a:pt x="23941" y="20246"/>
                      <a:pt x="23941" y="20169"/>
                    </a:cubicBezTo>
                    <a:cubicBezTo>
                      <a:pt x="24057" y="19256"/>
                      <a:pt x="24172" y="18356"/>
                      <a:pt x="24250" y="17443"/>
                    </a:cubicBezTo>
                    <a:cubicBezTo>
                      <a:pt x="24404" y="15746"/>
                      <a:pt x="24340" y="14075"/>
                      <a:pt x="24250" y="12378"/>
                    </a:cubicBezTo>
                    <a:cubicBezTo>
                      <a:pt x="24185" y="11182"/>
                      <a:pt x="24160" y="9999"/>
                      <a:pt x="23980" y="8816"/>
                    </a:cubicBezTo>
                    <a:cubicBezTo>
                      <a:pt x="23864" y="8070"/>
                      <a:pt x="23684" y="7350"/>
                      <a:pt x="23427" y="6656"/>
                    </a:cubicBezTo>
                    <a:cubicBezTo>
                      <a:pt x="22424" y="3982"/>
                      <a:pt x="20315" y="1860"/>
                      <a:pt x="17654" y="845"/>
                    </a:cubicBezTo>
                    <a:cubicBezTo>
                      <a:pt x="16258" y="301"/>
                      <a:pt x="14735" y="0"/>
                      <a:pt x="132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25"/>
              <p:cNvSpPr/>
              <p:nvPr/>
            </p:nvSpPr>
            <p:spPr>
              <a:xfrm>
                <a:off x="693750" y="4615383"/>
                <a:ext cx="1098685" cy="404482"/>
              </a:xfrm>
              <a:custGeom>
                <a:avLst/>
                <a:gdLst/>
                <a:ahLst/>
                <a:cxnLst/>
                <a:rect l="l" t="t" r="r" b="b"/>
                <a:pathLst>
                  <a:path w="26732" h="9842" extrusionOk="0">
                    <a:moveTo>
                      <a:pt x="1254" y="1"/>
                    </a:moveTo>
                    <a:cubicBezTo>
                      <a:pt x="1222" y="1"/>
                      <a:pt x="1190" y="7"/>
                      <a:pt x="1158" y="20"/>
                    </a:cubicBezTo>
                    <a:cubicBezTo>
                      <a:pt x="939" y="97"/>
                      <a:pt x="837" y="342"/>
                      <a:pt x="772" y="547"/>
                    </a:cubicBezTo>
                    <a:cubicBezTo>
                      <a:pt x="682" y="779"/>
                      <a:pt x="579" y="1010"/>
                      <a:pt x="489" y="1254"/>
                    </a:cubicBezTo>
                    <a:cubicBezTo>
                      <a:pt x="284" y="1923"/>
                      <a:pt x="155" y="2617"/>
                      <a:pt x="104" y="3312"/>
                    </a:cubicBezTo>
                    <a:cubicBezTo>
                      <a:pt x="39" y="3762"/>
                      <a:pt x="14" y="4212"/>
                      <a:pt x="14" y="4662"/>
                    </a:cubicBezTo>
                    <a:cubicBezTo>
                      <a:pt x="14" y="4675"/>
                      <a:pt x="14" y="4687"/>
                      <a:pt x="14" y="4700"/>
                    </a:cubicBezTo>
                    <a:cubicBezTo>
                      <a:pt x="1" y="4752"/>
                      <a:pt x="1" y="4816"/>
                      <a:pt x="14" y="4880"/>
                    </a:cubicBezTo>
                    <a:cubicBezTo>
                      <a:pt x="1" y="5883"/>
                      <a:pt x="1081" y="6243"/>
                      <a:pt x="1878" y="6500"/>
                    </a:cubicBezTo>
                    <a:cubicBezTo>
                      <a:pt x="2585" y="6693"/>
                      <a:pt x="3267" y="6937"/>
                      <a:pt x="3974" y="7105"/>
                    </a:cubicBezTo>
                    <a:cubicBezTo>
                      <a:pt x="5054" y="7362"/>
                      <a:pt x="6108" y="7657"/>
                      <a:pt x="7201" y="7850"/>
                    </a:cubicBezTo>
                    <a:cubicBezTo>
                      <a:pt x="8474" y="8133"/>
                      <a:pt x="9760" y="8429"/>
                      <a:pt x="11058" y="8635"/>
                    </a:cubicBezTo>
                    <a:cubicBezTo>
                      <a:pt x="11187" y="8660"/>
                      <a:pt x="11315" y="8673"/>
                      <a:pt x="11431" y="8699"/>
                    </a:cubicBezTo>
                    <a:cubicBezTo>
                      <a:pt x="12562" y="8866"/>
                      <a:pt x="13694" y="9020"/>
                      <a:pt x="14825" y="9162"/>
                    </a:cubicBezTo>
                    <a:cubicBezTo>
                      <a:pt x="16330" y="9342"/>
                      <a:pt x="17821" y="9419"/>
                      <a:pt x="19325" y="9599"/>
                    </a:cubicBezTo>
                    <a:cubicBezTo>
                      <a:pt x="20352" y="9705"/>
                      <a:pt x="21379" y="9841"/>
                      <a:pt x="22411" y="9841"/>
                    </a:cubicBezTo>
                    <a:cubicBezTo>
                      <a:pt x="22749" y="9841"/>
                      <a:pt x="23088" y="9827"/>
                      <a:pt x="23427" y="9792"/>
                    </a:cubicBezTo>
                    <a:cubicBezTo>
                      <a:pt x="23954" y="9728"/>
                      <a:pt x="24507" y="9740"/>
                      <a:pt x="25021" y="9560"/>
                    </a:cubicBezTo>
                    <a:cubicBezTo>
                      <a:pt x="25947" y="9265"/>
                      <a:pt x="26127" y="8262"/>
                      <a:pt x="26256" y="7426"/>
                    </a:cubicBezTo>
                    <a:cubicBezTo>
                      <a:pt x="26320" y="7066"/>
                      <a:pt x="26410" y="6693"/>
                      <a:pt x="26474" y="6333"/>
                    </a:cubicBezTo>
                    <a:cubicBezTo>
                      <a:pt x="26551" y="5935"/>
                      <a:pt x="26577" y="5523"/>
                      <a:pt x="26616" y="5125"/>
                    </a:cubicBezTo>
                    <a:cubicBezTo>
                      <a:pt x="26667" y="4726"/>
                      <a:pt x="26731" y="3479"/>
                      <a:pt x="26204" y="3415"/>
                    </a:cubicBezTo>
                    <a:cubicBezTo>
                      <a:pt x="26204" y="3415"/>
                      <a:pt x="26191" y="3415"/>
                      <a:pt x="26191" y="3402"/>
                    </a:cubicBezTo>
                    <a:cubicBezTo>
                      <a:pt x="26178" y="3402"/>
                      <a:pt x="26166" y="3389"/>
                      <a:pt x="26140" y="3389"/>
                    </a:cubicBezTo>
                    <a:cubicBezTo>
                      <a:pt x="25960" y="3361"/>
                      <a:pt x="25778" y="3355"/>
                      <a:pt x="25595" y="3355"/>
                    </a:cubicBezTo>
                    <a:cubicBezTo>
                      <a:pt x="25457" y="3355"/>
                      <a:pt x="25319" y="3358"/>
                      <a:pt x="25181" y="3358"/>
                    </a:cubicBezTo>
                    <a:cubicBezTo>
                      <a:pt x="25081" y="3358"/>
                      <a:pt x="24980" y="3356"/>
                      <a:pt x="24880" y="3350"/>
                    </a:cubicBezTo>
                    <a:cubicBezTo>
                      <a:pt x="23748" y="3299"/>
                      <a:pt x="22604" y="3170"/>
                      <a:pt x="21473" y="3093"/>
                    </a:cubicBezTo>
                    <a:cubicBezTo>
                      <a:pt x="19428" y="2926"/>
                      <a:pt x="17384" y="2836"/>
                      <a:pt x="15340" y="2669"/>
                    </a:cubicBezTo>
                    <a:cubicBezTo>
                      <a:pt x="14208" y="2592"/>
                      <a:pt x="13077" y="2502"/>
                      <a:pt x="11945" y="2334"/>
                    </a:cubicBezTo>
                    <a:cubicBezTo>
                      <a:pt x="10621" y="2167"/>
                      <a:pt x="9310" y="1846"/>
                      <a:pt x="7998" y="1576"/>
                    </a:cubicBezTo>
                    <a:cubicBezTo>
                      <a:pt x="5941" y="1126"/>
                      <a:pt x="3884" y="714"/>
                      <a:pt x="1852" y="149"/>
                    </a:cubicBezTo>
                    <a:cubicBezTo>
                      <a:pt x="1685" y="110"/>
                      <a:pt x="1518" y="72"/>
                      <a:pt x="1351" y="20"/>
                    </a:cubicBezTo>
                    <a:cubicBezTo>
                      <a:pt x="1319" y="7"/>
                      <a:pt x="1287" y="1"/>
                      <a:pt x="12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25"/>
              <p:cNvSpPr/>
              <p:nvPr/>
            </p:nvSpPr>
            <p:spPr>
              <a:xfrm>
                <a:off x="1168803" y="3660438"/>
                <a:ext cx="430975" cy="240009"/>
              </a:xfrm>
              <a:custGeom>
                <a:avLst/>
                <a:gdLst/>
                <a:ahLst/>
                <a:cxnLst/>
                <a:rect l="l" t="t" r="r" b="b"/>
                <a:pathLst>
                  <a:path w="10486" h="5840" extrusionOk="0">
                    <a:moveTo>
                      <a:pt x="7268" y="1"/>
                    </a:moveTo>
                    <a:cubicBezTo>
                      <a:pt x="6832" y="1"/>
                      <a:pt x="6257" y="971"/>
                      <a:pt x="6082" y="1244"/>
                    </a:cubicBezTo>
                    <a:cubicBezTo>
                      <a:pt x="5735" y="1861"/>
                      <a:pt x="5452" y="2504"/>
                      <a:pt x="5246" y="3186"/>
                    </a:cubicBezTo>
                    <a:cubicBezTo>
                      <a:pt x="5169" y="2800"/>
                      <a:pt x="5131" y="2389"/>
                      <a:pt x="4925" y="2029"/>
                    </a:cubicBezTo>
                    <a:cubicBezTo>
                      <a:pt x="4833" y="1896"/>
                      <a:pt x="4741" y="1843"/>
                      <a:pt x="4654" y="1843"/>
                    </a:cubicBezTo>
                    <a:cubicBezTo>
                      <a:pt x="4379" y="1843"/>
                      <a:pt x="4151" y="2385"/>
                      <a:pt x="4102" y="2659"/>
                    </a:cubicBezTo>
                    <a:cubicBezTo>
                      <a:pt x="3955" y="2216"/>
                      <a:pt x="3757" y="2039"/>
                      <a:pt x="3556" y="2039"/>
                    </a:cubicBezTo>
                    <a:cubicBezTo>
                      <a:pt x="3265" y="2039"/>
                      <a:pt x="2965" y="2407"/>
                      <a:pt x="2791" y="2877"/>
                    </a:cubicBezTo>
                    <a:cubicBezTo>
                      <a:pt x="2585" y="2389"/>
                      <a:pt x="1981" y="1000"/>
                      <a:pt x="1492" y="871"/>
                    </a:cubicBezTo>
                    <a:cubicBezTo>
                      <a:pt x="1476" y="870"/>
                      <a:pt x="1460" y="869"/>
                      <a:pt x="1444" y="869"/>
                    </a:cubicBezTo>
                    <a:cubicBezTo>
                      <a:pt x="629" y="869"/>
                      <a:pt x="916" y="3157"/>
                      <a:pt x="1029" y="3661"/>
                    </a:cubicBezTo>
                    <a:cubicBezTo>
                      <a:pt x="862" y="3591"/>
                      <a:pt x="670" y="3520"/>
                      <a:pt x="479" y="3520"/>
                    </a:cubicBezTo>
                    <a:cubicBezTo>
                      <a:pt x="391" y="3520"/>
                      <a:pt x="304" y="3535"/>
                      <a:pt x="219" y="3571"/>
                    </a:cubicBezTo>
                    <a:cubicBezTo>
                      <a:pt x="1" y="3674"/>
                      <a:pt x="91" y="3957"/>
                      <a:pt x="219" y="4099"/>
                    </a:cubicBezTo>
                    <a:cubicBezTo>
                      <a:pt x="322" y="4266"/>
                      <a:pt x="463" y="4407"/>
                      <a:pt x="631" y="4510"/>
                    </a:cubicBezTo>
                    <a:cubicBezTo>
                      <a:pt x="654" y="4526"/>
                      <a:pt x="688" y="4537"/>
                      <a:pt x="722" y="4537"/>
                    </a:cubicBezTo>
                    <a:cubicBezTo>
                      <a:pt x="744" y="4537"/>
                      <a:pt x="765" y="4533"/>
                      <a:pt x="785" y="4523"/>
                    </a:cubicBezTo>
                    <a:cubicBezTo>
                      <a:pt x="823" y="4497"/>
                      <a:pt x="811" y="4446"/>
                      <a:pt x="772" y="4433"/>
                    </a:cubicBezTo>
                    <a:cubicBezTo>
                      <a:pt x="763" y="4424"/>
                      <a:pt x="747" y="4415"/>
                      <a:pt x="735" y="4415"/>
                    </a:cubicBezTo>
                    <a:cubicBezTo>
                      <a:pt x="729" y="4415"/>
                      <a:pt x="724" y="4416"/>
                      <a:pt x="721" y="4420"/>
                    </a:cubicBezTo>
                    <a:cubicBezTo>
                      <a:pt x="606" y="4356"/>
                      <a:pt x="38" y="3726"/>
                      <a:pt x="388" y="3726"/>
                    </a:cubicBezTo>
                    <a:cubicBezTo>
                      <a:pt x="392" y="3726"/>
                      <a:pt x="395" y="3726"/>
                      <a:pt x="399" y="3726"/>
                    </a:cubicBezTo>
                    <a:cubicBezTo>
                      <a:pt x="643" y="3739"/>
                      <a:pt x="875" y="3803"/>
                      <a:pt x="1081" y="3919"/>
                    </a:cubicBezTo>
                    <a:cubicBezTo>
                      <a:pt x="1099" y="3937"/>
                      <a:pt x="1125" y="3949"/>
                      <a:pt x="1153" y="3949"/>
                    </a:cubicBezTo>
                    <a:cubicBezTo>
                      <a:pt x="1163" y="3949"/>
                      <a:pt x="1173" y="3948"/>
                      <a:pt x="1183" y="3944"/>
                    </a:cubicBezTo>
                    <a:cubicBezTo>
                      <a:pt x="1273" y="3931"/>
                      <a:pt x="1325" y="3816"/>
                      <a:pt x="1273" y="3739"/>
                    </a:cubicBezTo>
                    <a:cubicBezTo>
                      <a:pt x="1209" y="3481"/>
                      <a:pt x="1171" y="3224"/>
                      <a:pt x="1145" y="2967"/>
                    </a:cubicBezTo>
                    <a:cubicBezTo>
                      <a:pt x="1106" y="2569"/>
                      <a:pt x="1093" y="2157"/>
                      <a:pt x="1132" y="1746"/>
                    </a:cubicBezTo>
                    <a:cubicBezTo>
                      <a:pt x="1132" y="1514"/>
                      <a:pt x="1222" y="1283"/>
                      <a:pt x="1376" y="1103"/>
                    </a:cubicBezTo>
                    <a:cubicBezTo>
                      <a:pt x="1393" y="1094"/>
                      <a:pt x="1409" y="1090"/>
                      <a:pt x="1427" y="1090"/>
                    </a:cubicBezTo>
                    <a:cubicBezTo>
                      <a:pt x="1587" y="1090"/>
                      <a:pt x="1784" y="1436"/>
                      <a:pt x="1865" y="1540"/>
                    </a:cubicBezTo>
                    <a:cubicBezTo>
                      <a:pt x="2148" y="1977"/>
                      <a:pt x="2379" y="2440"/>
                      <a:pt x="2572" y="2929"/>
                    </a:cubicBezTo>
                    <a:cubicBezTo>
                      <a:pt x="2623" y="3044"/>
                      <a:pt x="2649" y="3173"/>
                      <a:pt x="2701" y="3289"/>
                    </a:cubicBezTo>
                    <a:cubicBezTo>
                      <a:pt x="2713" y="3340"/>
                      <a:pt x="2765" y="3366"/>
                      <a:pt x="2803" y="3366"/>
                    </a:cubicBezTo>
                    <a:cubicBezTo>
                      <a:pt x="2945" y="3366"/>
                      <a:pt x="2932" y="3186"/>
                      <a:pt x="2958" y="3096"/>
                    </a:cubicBezTo>
                    <a:cubicBezTo>
                      <a:pt x="3022" y="2800"/>
                      <a:pt x="3189" y="2530"/>
                      <a:pt x="3408" y="2324"/>
                    </a:cubicBezTo>
                    <a:cubicBezTo>
                      <a:pt x="3458" y="2281"/>
                      <a:pt x="3505" y="2262"/>
                      <a:pt x="3549" y="2262"/>
                    </a:cubicBezTo>
                    <a:cubicBezTo>
                      <a:pt x="3816" y="2262"/>
                      <a:pt x="3959" y="2972"/>
                      <a:pt x="4025" y="3160"/>
                    </a:cubicBezTo>
                    <a:cubicBezTo>
                      <a:pt x="4043" y="3215"/>
                      <a:pt x="4090" y="3241"/>
                      <a:pt x="4137" y="3241"/>
                    </a:cubicBezTo>
                    <a:cubicBezTo>
                      <a:pt x="4190" y="3241"/>
                      <a:pt x="4243" y="3208"/>
                      <a:pt x="4256" y="3147"/>
                    </a:cubicBezTo>
                    <a:cubicBezTo>
                      <a:pt x="4308" y="2813"/>
                      <a:pt x="4346" y="2466"/>
                      <a:pt x="4539" y="2183"/>
                    </a:cubicBezTo>
                    <a:cubicBezTo>
                      <a:pt x="4577" y="2118"/>
                      <a:pt x="4614" y="2089"/>
                      <a:pt x="4649" y="2089"/>
                    </a:cubicBezTo>
                    <a:cubicBezTo>
                      <a:pt x="4896" y="2089"/>
                      <a:pt x="5058" y="3528"/>
                      <a:pt x="5092" y="3674"/>
                    </a:cubicBezTo>
                    <a:cubicBezTo>
                      <a:pt x="5109" y="3724"/>
                      <a:pt x="5158" y="3758"/>
                      <a:pt x="5208" y="3758"/>
                    </a:cubicBezTo>
                    <a:cubicBezTo>
                      <a:pt x="5235" y="3758"/>
                      <a:pt x="5262" y="3748"/>
                      <a:pt x="5285" y="3726"/>
                    </a:cubicBezTo>
                    <a:cubicBezTo>
                      <a:pt x="5388" y="3597"/>
                      <a:pt x="5401" y="3404"/>
                      <a:pt x="5465" y="3250"/>
                    </a:cubicBezTo>
                    <a:cubicBezTo>
                      <a:pt x="5581" y="2890"/>
                      <a:pt x="5709" y="2530"/>
                      <a:pt x="5851" y="2183"/>
                    </a:cubicBezTo>
                    <a:cubicBezTo>
                      <a:pt x="6044" y="1746"/>
                      <a:pt x="6275" y="1321"/>
                      <a:pt x="6558" y="923"/>
                    </a:cubicBezTo>
                    <a:cubicBezTo>
                      <a:pt x="6725" y="666"/>
                      <a:pt x="6931" y="434"/>
                      <a:pt x="7175" y="254"/>
                    </a:cubicBezTo>
                    <a:cubicBezTo>
                      <a:pt x="7206" y="236"/>
                      <a:pt x="7234" y="228"/>
                      <a:pt x="7258" y="228"/>
                    </a:cubicBezTo>
                    <a:cubicBezTo>
                      <a:pt x="7495" y="228"/>
                      <a:pt x="7431" y="1004"/>
                      <a:pt x="7419" y="1167"/>
                    </a:cubicBezTo>
                    <a:cubicBezTo>
                      <a:pt x="7381" y="1553"/>
                      <a:pt x="7304" y="1939"/>
                      <a:pt x="7201" y="2311"/>
                    </a:cubicBezTo>
                    <a:cubicBezTo>
                      <a:pt x="7098" y="2723"/>
                      <a:pt x="6956" y="3121"/>
                      <a:pt x="6841" y="3533"/>
                    </a:cubicBezTo>
                    <a:cubicBezTo>
                      <a:pt x="6802" y="3661"/>
                      <a:pt x="6776" y="3777"/>
                      <a:pt x="6725" y="3906"/>
                    </a:cubicBezTo>
                    <a:cubicBezTo>
                      <a:pt x="6712" y="3957"/>
                      <a:pt x="6738" y="4009"/>
                      <a:pt x="6789" y="4034"/>
                    </a:cubicBezTo>
                    <a:cubicBezTo>
                      <a:pt x="6807" y="4041"/>
                      <a:pt x="6824" y="4044"/>
                      <a:pt x="6838" y="4044"/>
                    </a:cubicBezTo>
                    <a:cubicBezTo>
                      <a:pt x="6970" y="4044"/>
                      <a:pt x="6977" y="3805"/>
                      <a:pt x="7046" y="3713"/>
                    </a:cubicBezTo>
                    <a:cubicBezTo>
                      <a:pt x="7226" y="3404"/>
                      <a:pt x="7471" y="3083"/>
                      <a:pt x="7831" y="2980"/>
                    </a:cubicBezTo>
                    <a:cubicBezTo>
                      <a:pt x="7845" y="2977"/>
                      <a:pt x="7859" y="2975"/>
                      <a:pt x="7872" y="2975"/>
                    </a:cubicBezTo>
                    <a:cubicBezTo>
                      <a:pt x="8224" y="2975"/>
                      <a:pt x="7984" y="4119"/>
                      <a:pt x="7959" y="4330"/>
                    </a:cubicBezTo>
                    <a:cubicBezTo>
                      <a:pt x="7953" y="4417"/>
                      <a:pt x="8015" y="4462"/>
                      <a:pt x="8077" y="4462"/>
                    </a:cubicBezTo>
                    <a:cubicBezTo>
                      <a:pt x="8134" y="4462"/>
                      <a:pt x="8191" y="4423"/>
                      <a:pt x="8191" y="4343"/>
                    </a:cubicBezTo>
                    <a:cubicBezTo>
                      <a:pt x="8396" y="3803"/>
                      <a:pt x="8988" y="2890"/>
                      <a:pt x="9566" y="2710"/>
                    </a:cubicBezTo>
                    <a:lnTo>
                      <a:pt x="9566" y="2710"/>
                    </a:lnTo>
                    <a:cubicBezTo>
                      <a:pt x="9811" y="2954"/>
                      <a:pt x="9451" y="4291"/>
                      <a:pt x="9271" y="4587"/>
                    </a:cubicBezTo>
                    <a:cubicBezTo>
                      <a:pt x="9194" y="4754"/>
                      <a:pt x="8988" y="4844"/>
                      <a:pt x="8962" y="5037"/>
                    </a:cubicBezTo>
                    <a:cubicBezTo>
                      <a:pt x="8951" y="5104"/>
                      <a:pt x="9007" y="5171"/>
                      <a:pt x="9073" y="5171"/>
                    </a:cubicBezTo>
                    <a:cubicBezTo>
                      <a:pt x="9083" y="5171"/>
                      <a:pt x="9093" y="5169"/>
                      <a:pt x="9104" y="5166"/>
                    </a:cubicBezTo>
                    <a:cubicBezTo>
                      <a:pt x="9232" y="5127"/>
                      <a:pt x="9284" y="4960"/>
                      <a:pt x="9361" y="4857"/>
                    </a:cubicBezTo>
                    <a:cubicBezTo>
                      <a:pt x="9533" y="4734"/>
                      <a:pt x="9738" y="4655"/>
                      <a:pt x="9894" y="4655"/>
                    </a:cubicBezTo>
                    <a:cubicBezTo>
                      <a:pt x="10111" y="4655"/>
                      <a:pt x="10231" y="4808"/>
                      <a:pt x="10029" y="5204"/>
                    </a:cubicBezTo>
                    <a:cubicBezTo>
                      <a:pt x="9952" y="5359"/>
                      <a:pt x="9836" y="5487"/>
                      <a:pt x="9708" y="5590"/>
                    </a:cubicBezTo>
                    <a:cubicBezTo>
                      <a:pt x="9618" y="5629"/>
                      <a:pt x="9528" y="5680"/>
                      <a:pt x="9579" y="5783"/>
                    </a:cubicBezTo>
                    <a:cubicBezTo>
                      <a:pt x="9608" y="5823"/>
                      <a:pt x="9644" y="5839"/>
                      <a:pt x="9684" y="5839"/>
                    </a:cubicBezTo>
                    <a:cubicBezTo>
                      <a:pt x="9891" y="5839"/>
                      <a:pt x="10207" y="5385"/>
                      <a:pt x="10261" y="5256"/>
                    </a:cubicBezTo>
                    <a:cubicBezTo>
                      <a:pt x="10486" y="4775"/>
                      <a:pt x="10296" y="4424"/>
                      <a:pt x="9898" y="4424"/>
                    </a:cubicBezTo>
                    <a:cubicBezTo>
                      <a:pt x="9795" y="4424"/>
                      <a:pt x="9680" y="4447"/>
                      <a:pt x="9554" y="4497"/>
                    </a:cubicBezTo>
                    <a:cubicBezTo>
                      <a:pt x="9721" y="4111"/>
                      <a:pt x="10081" y="2864"/>
                      <a:pt x="9721" y="2556"/>
                    </a:cubicBezTo>
                    <a:cubicBezTo>
                      <a:pt x="9668" y="2516"/>
                      <a:pt x="9609" y="2498"/>
                      <a:pt x="9545" y="2498"/>
                    </a:cubicBezTo>
                    <a:cubicBezTo>
                      <a:pt x="9098" y="2498"/>
                      <a:pt x="8437" y="3382"/>
                      <a:pt x="8268" y="3674"/>
                    </a:cubicBezTo>
                    <a:cubicBezTo>
                      <a:pt x="8340" y="3082"/>
                      <a:pt x="8173" y="2749"/>
                      <a:pt x="7872" y="2749"/>
                    </a:cubicBezTo>
                    <a:cubicBezTo>
                      <a:pt x="7690" y="2749"/>
                      <a:pt x="7458" y="2872"/>
                      <a:pt x="7201" y="3134"/>
                    </a:cubicBezTo>
                    <a:cubicBezTo>
                      <a:pt x="7406" y="2440"/>
                      <a:pt x="7934" y="704"/>
                      <a:pt x="7484" y="100"/>
                    </a:cubicBezTo>
                    <a:cubicBezTo>
                      <a:pt x="7418" y="31"/>
                      <a:pt x="7345" y="1"/>
                      <a:pt x="7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25"/>
              <p:cNvSpPr/>
              <p:nvPr/>
            </p:nvSpPr>
            <p:spPr>
              <a:xfrm>
                <a:off x="964833" y="4646329"/>
                <a:ext cx="2178" cy="1603"/>
              </a:xfrm>
              <a:custGeom>
                <a:avLst/>
                <a:gdLst/>
                <a:ahLst/>
                <a:cxnLst/>
                <a:rect l="l" t="t" r="r" b="b"/>
                <a:pathLst>
                  <a:path w="53" h="39" extrusionOk="0">
                    <a:moveTo>
                      <a:pt x="26" y="0"/>
                    </a:moveTo>
                    <a:cubicBezTo>
                      <a:pt x="13" y="0"/>
                      <a:pt x="13" y="0"/>
                      <a:pt x="1" y="13"/>
                    </a:cubicBezTo>
                    <a:cubicBezTo>
                      <a:pt x="1" y="26"/>
                      <a:pt x="13" y="39"/>
                      <a:pt x="26" y="39"/>
                    </a:cubicBezTo>
                    <a:cubicBezTo>
                      <a:pt x="26" y="39"/>
                      <a:pt x="39" y="26"/>
                      <a:pt x="39" y="26"/>
                    </a:cubicBezTo>
                    <a:cubicBezTo>
                      <a:pt x="52" y="13"/>
                      <a:pt x="39" y="0"/>
                      <a:pt x="26" y="0"/>
                    </a:cubicBezTo>
                    <a:close/>
                  </a:path>
                </a:pathLst>
              </a:custGeom>
              <a:solidFill>
                <a:srgbClr val="FFD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25"/>
              <p:cNvSpPr/>
              <p:nvPr/>
            </p:nvSpPr>
            <p:spPr>
              <a:xfrm>
                <a:off x="734437" y="4680769"/>
                <a:ext cx="49731" cy="49522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205" extrusionOk="0">
                    <a:moveTo>
                      <a:pt x="128" y="0"/>
                    </a:moveTo>
                    <a:cubicBezTo>
                      <a:pt x="112" y="0"/>
                      <a:pt x="95" y="4"/>
                      <a:pt x="78" y="11"/>
                    </a:cubicBezTo>
                    <a:cubicBezTo>
                      <a:pt x="27" y="36"/>
                      <a:pt x="1" y="88"/>
                      <a:pt x="14" y="152"/>
                    </a:cubicBezTo>
                    <a:cubicBezTo>
                      <a:pt x="1" y="525"/>
                      <a:pt x="104" y="885"/>
                      <a:pt x="335" y="1181"/>
                    </a:cubicBezTo>
                    <a:cubicBezTo>
                      <a:pt x="359" y="1198"/>
                      <a:pt x="382" y="1205"/>
                      <a:pt x="404" y="1205"/>
                    </a:cubicBezTo>
                    <a:cubicBezTo>
                      <a:pt x="465" y="1205"/>
                      <a:pt x="519" y="1151"/>
                      <a:pt x="567" y="1104"/>
                    </a:cubicBezTo>
                    <a:cubicBezTo>
                      <a:pt x="721" y="936"/>
                      <a:pt x="862" y="769"/>
                      <a:pt x="1004" y="602"/>
                    </a:cubicBezTo>
                    <a:cubicBezTo>
                      <a:pt x="1094" y="512"/>
                      <a:pt x="1158" y="396"/>
                      <a:pt x="1209" y="268"/>
                    </a:cubicBezTo>
                    <a:cubicBezTo>
                      <a:pt x="1209" y="209"/>
                      <a:pt x="1156" y="150"/>
                      <a:pt x="1098" y="150"/>
                    </a:cubicBezTo>
                    <a:cubicBezTo>
                      <a:pt x="1092" y="150"/>
                      <a:pt x="1086" y="151"/>
                      <a:pt x="1081" y="152"/>
                    </a:cubicBezTo>
                    <a:cubicBezTo>
                      <a:pt x="1004" y="178"/>
                      <a:pt x="939" y="216"/>
                      <a:pt x="888" y="281"/>
                    </a:cubicBezTo>
                    <a:cubicBezTo>
                      <a:pt x="721" y="435"/>
                      <a:pt x="579" y="602"/>
                      <a:pt x="438" y="782"/>
                    </a:cubicBezTo>
                    <a:cubicBezTo>
                      <a:pt x="426" y="626"/>
                      <a:pt x="347" y="0"/>
                      <a:pt x="128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8" name="Google Shape;2008;p25"/>
              <p:cNvSpPr/>
              <p:nvPr/>
            </p:nvSpPr>
            <p:spPr>
              <a:xfrm>
                <a:off x="1691406" y="4927643"/>
                <a:ext cx="50183" cy="498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14" extrusionOk="0">
                    <a:moveTo>
                      <a:pt x="132" y="0"/>
                    </a:moveTo>
                    <a:cubicBezTo>
                      <a:pt x="119" y="0"/>
                      <a:pt x="105" y="3"/>
                      <a:pt x="90" y="8"/>
                    </a:cubicBezTo>
                    <a:cubicBezTo>
                      <a:pt x="39" y="47"/>
                      <a:pt x="0" y="98"/>
                      <a:pt x="13" y="162"/>
                    </a:cubicBezTo>
                    <a:cubicBezTo>
                      <a:pt x="0" y="535"/>
                      <a:pt x="116" y="895"/>
                      <a:pt x="335" y="1191"/>
                    </a:cubicBezTo>
                    <a:cubicBezTo>
                      <a:pt x="357" y="1207"/>
                      <a:pt x="379" y="1213"/>
                      <a:pt x="401" y="1213"/>
                    </a:cubicBezTo>
                    <a:cubicBezTo>
                      <a:pt x="467" y="1213"/>
                      <a:pt x="527" y="1153"/>
                      <a:pt x="566" y="1114"/>
                    </a:cubicBezTo>
                    <a:cubicBezTo>
                      <a:pt x="721" y="947"/>
                      <a:pt x="875" y="779"/>
                      <a:pt x="1016" y="612"/>
                    </a:cubicBezTo>
                    <a:cubicBezTo>
                      <a:pt x="1093" y="509"/>
                      <a:pt x="1171" y="407"/>
                      <a:pt x="1209" y="278"/>
                    </a:cubicBezTo>
                    <a:cubicBezTo>
                      <a:pt x="1221" y="219"/>
                      <a:pt x="1168" y="161"/>
                      <a:pt x="1100" y="161"/>
                    </a:cubicBezTo>
                    <a:cubicBezTo>
                      <a:pt x="1094" y="161"/>
                      <a:pt x="1087" y="161"/>
                      <a:pt x="1081" y="162"/>
                    </a:cubicBezTo>
                    <a:cubicBezTo>
                      <a:pt x="1016" y="188"/>
                      <a:pt x="939" y="227"/>
                      <a:pt x="888" y="291"/>
                    </a:cubicBezTo>
                    <a:cubicBezTo>
                      <a:pt x="733" y="445"/>
                      <a:pt x="579" y="612"/>
                      <a:pt x="438" y="792"/>
                    </a:cubicBezTo>
                    <a:cubicBezTo>
                      <a:pt x="426" y="635"/>
                      <a:pt x="345" y="0"/>
                      <a:pt x="13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9" name="Google Shape;2009;p25"/>
              <p:cNvSpPr/>
              <p:nvPr/>
            </p:nvSpPr>
            <p:spPr>
              <a:xfrm>
                <a:off x="830607" y="4794897"/>
                <a:ext cx="57663" cy="4824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4" extrusionOk="0">
                    <a:moveTo>
                      <a:pt x="247" y="1"/>
                    </a:moveTo>
                    <a:cubicBezTo>
                      <a:pt x="188" y="1"/>
                      <a:pt x="130" y="38"/>
                      <a:pt x="104" y="101"/>
                    </a:cubicBezTo>
                    <a:cubicBezTo>
                      <a:pt x="1" y="371"/>
                      <a:pt x="207" y="1014"/>
                      <a:pt x="451" y="1168"/>
                    </a:cubicBezTo>
                    <a:cubicBezTo>
                      <a:pt x="463" y="1172"/>
                      <a:pt x="475" y="1174"/>
                      <a:pt x="486" y="1174"/>
                    </a:cubicBezTo>
                    <a:cubicBezTo>
                      <a:pt x="548" y="1174"/>
                      <a:pt x="600" y="1121"/>
                      <a:pt x="644" y="1078"/>
                    </a:cubicBezTo>
                    <a:cubicBezTo>
                      <a:pt x="734" y="1001"/>
                      <a:pt x="811" y="924"/>
                      <a:pt x="888" y="834"/>
                    </a:cubicBezTo>
                    <a:cubicBezTo>
                      <a:pt x="1017" y="718"/>
                      <a:pt x="1402" y="255"/>
                      <a:pt x="1094" y="178"/>
                    </a:cubicBezTo>
                    <a:cubicBezTo>
                      <a:pt x="1042" y="178"/>
                      <a:pt x="991" y="204"/>
                      <a:pt x="952" y="242"/>
                    </a:cubicBezTo>
                    <a:cubicBezTo>
                      <a:pt x="785" y="397"/>
                      <a:pt x="644" y="564"/>
                      <a:pt x="502" y="731"/>
                    </a:cubicBezTo>
                    <a:cubicBezTo>
                      <a:pt x="502" y="499"/>
                      <a:pt x="502" y="217"/>
                      <a:pt x="322" y="24"/>
                    </a:cubicBezTo>
                    <a:cubicBezTo>
                      <a:pt x="299" y="8"/>
                      <a:pt x="273" y="1"/>
                      <a:pt x="247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0" name="Google Shape;2010;p25"/>
              <p:cNvSpPr/>
              <p:nvPr/>
            </p:nvSpPr>
            <p:spPr>
              <a:xfrm>
                <a:off x="1390733" y="4927930"/>
                <a:ext cx="57663" cy="48372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7" extrusionOk="0">
                    <a:moveTo>
                      <a:pt x="234" y="1"/>
                    </a:moveTo>
                    <a:cubicBezTo>
                      <a:pt x="176" y="1"/>
                      <a:pt x="120" y="32"/>
                      <a:pt x="104" y="91"/>
                    </a:cubicBezTo>
                    <a:cubicBezTo>
                      <a:pt x="1" y="374"/>
                      <a:pt x="194" y="1017"/>
                      <a:pt x="451" y="1171"/>
                    </a:cubicBezTo>
                    <a:cubicBezTo>
                      <a:pt x="463" y="1175"/>
                      <a:pt x="475" y="1177"/>
                      <a:pt x="486" y="1177"/>
                    </a:cubicBezTo>
                    <a:cubicBezTo>
                      <a:pt x="548" y="1177"/>
                      <a:pt x="600" y="1124"/>
                      <a:pt x="644" y="1081"/>
                    </a:cubicBezTo>
                    <a:cubicBezTo>
                      <a:pt x="734" y="1004"/>
                      <a:pt x="811" y="914"/>
                      <a:pt x="888" y="824"/>
                    </a:cubicBezTo>
                    <a:cubicBezTo>
                      <a:pt x="1004" y="721"/>
                      <a:pt x="1402" y="258"/>
                      <a:pt x="1094" y="181"/>
                    </a:cubicBezTo>
                    <a:cubicBezTo>
                      <a:pt x="1042" y="181"/>
                      <a:pt x="978" y="207"/>
                      <a:pt x="939" y="245"/>
                    </a:cubicBezTo>
                    <a:cubicBezTo>
                      <a:pt x="785" y="400"/>
                      <a:pt x="644" y="554"/>
                      <a:pt x="502" y="734"/>
                    </a:cubicBezTo>
                    <a:cubicBezTo>
                      <a:pt x="489" y="490"/>
                      <a:pt x="489" y="207"/>
                      <a:pt x="322" y="27"/>
                    </a:cubicBezTo>
                    <a:cubicBezTo>
                      <a:pt x="296" y="9"/>
                      <a:pt x="265" y="1"/>
                      <a:pt x="23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1" name="Google Shape;2011;p25"/>
              <p:cNvSpPr/>
              <p:nvPr/>
            </p:nvSpPr>
            <p:spPr>
              <a:xfrm>
                <a:off x="1573044" y="4763170"/>
                <a:ext cx="5762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75" extrusionOk="0">
                    <a:moveTo>
                      <a:pt x="244" y="1"/>
                    </a:moveTo>
                    <a:cubicBezTo>
                      <a:pt x="186" y="1"/>
                      <a:pt x="130" y="36"/>
                      <a:pt x="103" y="89"/>
                    </a:cubicBezTo>
                    <a:cubicBezTo>
                      <a:pt x="0" y="371"/>
                      <a:pt x="206" y="1014"/>
                      <a:pt x="450" y="1169"/>
                    </a:cubicBezTo>
                    <a:cubicBezTo>
                      <a:pt x="463" y="1173"/>
                      <a:pt x="474" y="1174"/>
                      <a:pt x="486" y="1174"/>
                    </a:cubicBezTo>
                    <a:cubicBezTo>
                      <a:pt x="547" y="1174"/>
                      <a:pt x="600" y="1122"/>
                      <a:pt x="643" y="1079"/>
                    </a:cubicBezTo>
                    <a:cubicBezTo>
                      <a:pt x="733" y="1001"/>
                      <a:pt x="810" y="911"/>
                      <a:pt x="900" y="834"/>
                    </a:cubicBezTo>
                    <a:cubicBezTo>
                      <a:pt x="1016" y="719"/>
                      <a:pt x="1402" y="256"/>
                      <a:pt x="1093" y="179"/>
                    </a:cubicBezTo>
                    <a:cubicBezTo>
                      <a:pt x="1042" y="179"/>
                      <a:pt x="990" y="204"/>
                      <a:pt x="952" y="243"/>
                    </a:cubicBezTo>
                    <a:cubicBezTo>
                      <a:pt x="798" y="397"/>
                      <a:pt x="643" y="564"/>
                      <a:pt x="515" y="731"/>
                    </a:cubicBezTo>
                    <a:cubicBezTo>
                      <a:pt x="502" y="487"/>
                      <a:pt x="502" y="204"/>
                      <a:pt x="322" y="24"/>
                    </a:cubicBezTo>
                    <a:cubicBezTo>
                      <a:pt x="298" y="8"/>
                      <a:pt x="271" y="1"/>
                      <a:pt x="24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2" name="Google Shape;2012;p25"/>
              <p:cNvSpPr/>
              <p:nvPr/>
            </p:nvSpPr>
            <p:spPr>
              <a:xfrm>
                <a:off x="964833" y="4856585"/>
                <a:ext cx="57129" cy="48413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178" extrusionOk="0">
                    <a:moveTo>
                      <a:pt x="225" y="1"/>
                    </a:moveTo>
                    <a:cubicBezTo>
                      <a:pt x="171" y="1"/>
                      <a:pt x="120" y="32"/>
                      <a:pt x="103" y="91"/>
                    </a:cubicBezTo>
                    <a:cubicBezTo>
                      <a:pt x="1" y="374"/>
                      <a:pt x="193" y="1017"/>
                      <a:pt x="451" y="1171"/>
                    </a:cubicBezTo>
                    <a:cubicBezTo>
                      <a:pt x="463" y="1175"/>
                      <a:pt x="475" y="1177"/>
                      <a:pt x="486" y="1177"/>
                    </a:cubicBezTo>
                    <a:cubicBezTo>
                      <a:pt x="548" y="1177"/>
                      <a:pt x="600" y="1125"/>
                      <a:pt x="643" y="1081"/>
                    </a:cubicBezTo>
                    <a:cubicBezTo>
                      <a:pt x="721" y="1004"/>
                      <a:pt x="811" y="914"/>
                      <a:pt x="888" y="824"/>
                    </a:cubicBezTo>
                    <a:cubicBezTo>
                      <a:pt x="1003" y="721"/>
                      <a:pt x="1389" y="258"/>
                      <a:pt x="1093" y="181"/>
                    </a:cubicBezTo>
                    <a:cubicBezTo>
                      <a:pt x="1029" y="181"/>
                      <a:pt x="978" y="207"/>
                      <a:pt x="939" y="246"/>
                    </a:cubicBezTo>
                    <a:cubicBezTo>
                      <a:pt x="785" y="400"/>
                      <a:pt x="631" y="554"/>
                      <a:pt x="502" y="734"/>
                    </a:cubicBezTo>
                    <a:cubicBezTo>
                      <a:pt x="489" y="490"/>
                      <a:pt x="489" y="207"/>
                      <a:pt x="309" y="27"/>
                    </a:cubicBezTo>
                    <a:cubicBezTo>
                      <a:pt x="283" y="9"/>
                      <a:pt x="253" y="1"/>
                      <a:pt x="225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3" name="Google Shape;2013;p25"/>
              <p:cNvSpPr/>
              <p:nvPr/>
            </p:nvSpPr>
            <p:spPr>
              <a:xfrm>
                <a:off x="985464" y="4742128"/>
                <a:ext cx="44429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91" extrusionOk="0">
                    <a:moveTo>
                      <a:pt x="260" y="0"/>
                    </a:moveTo>
                    <a:cubicBezTo>
                      <a:pt x="243" y="0"/>
                      <a:pt x="225" y="3"/>
                      <a:pt x="206" y="9"/>
                    </a:cubicBezTo>
                    <a:cubicBezTo>
                      <a:pt x="0" y="138"/>
                      <a:pt x="206" y="575"/>
                      <a:pt x="296" y="729"/>
                    </a:cubicBezTo>
                    <a:cubicBezTo>
                      <a:pt x="296" y="793"/>
                      <a:pt x="334" y="845"/>
                      <a:pt x="386" y="858"/>
                    </a:cubicBezTo>
                    <a:cubicBezTo>
                      <a:pt x="412" y="881"/>
                      <a:pt x="439" y="890"/>
                      <a:pt x="465" y="890"/>
                    </a:cubicBezTo>
                    <a:cubicBezTo>
                      <a:pt x="538" y="890"/>
                      <a:pt x="605" y="812"/>
                      <a:pt x="643" y="755"/>
                    </a:cubicBezTo>
                    <a:cubicBezTo>
                      <a:pt x="759" y="613"/>
                      <a:pt x="887" y="459"/>
                      <a:pt x="990" y="305"/>
                    </a:cubicBezTo>
                    <a:cubicBezTo>
                      <a:pt x="1080" y="228"/>
                      <a:pt x="1041" y="99"/>
                      <a:pt x="939" y="86"/>
                    </a:cubicBezTo>
                    <a:cubicBezTo>
                      <a:pt x="759" y="99"/>
                      <a:pt x="630" y="279"/>
                      <a:pt x="514" y="408"/>
                    </a:cubicBezTo>
                    <a:cubicBezTo>
                      <a:pt x="503" y="268"/>
                      <a:pt x="427" y="0"/>
                      <a:pt x="260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4" name="Google Shape;2014;p25"/>
              <p:cNvSpPr/>
              <p:nvPr/>
            </p:nvSpPr>
            <p:spPr>
              <a:xfrm>
                <a:off x="1291398" y="4838296"/>
                <a:ext cx="44429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91" extrusionOk="0">
                    <a:moveTo>
                      <a:pt x="262" y="0"/>
                    </a:moveTo>
                    <a:cubicBezTo>
                      <a:pt x="244" y="0"/>
                      <a:pt x="226" y="3"/>
                      <a:pt x="206" y="9"/>
                    </a:cubicBezTo>
                    <a:cubicBezTo>
                      <a:pt x="0" y="138"/>
                      <a:pt x="219" y="575"/>
                      <a:pt x="296" y="729"/>
                    </a:cubicBezTo>
                    <a:cubicBezTo>
                      <a:pt x="296" y="793"/>
                      <a:pt x="335" y="845"/>
                      <a:pt x="386" y="858"/>
                    </a:cubicBezTo>
                    <a:cubicBezTo>
                      <a:pt x="413" y="881"/>
                      <a:pt x="439" y="890"/>
                      <a:pt x="465" y="890"/>
                    </a:cubicBezTo>
                    <a:cubicBezTo>
                      <a:pt x="539" y="890"/>
                      <a:pt x="605" y="812"/>
                      <a:pt x="643" y="755"/>
                    </a:cubicBezTo>
                    <a:cubicBezTo>
                      <a:pt x="772" y="601"/>
                      <a:pt x="888" y="459"/>
                      <a:pt x="990" y="292"/>
                    </a:cubicBezTo>
                    <a:cubicBezTo>
                      <a:pt x="1080" y="228"/>
                      <a:pt x="1042" y="99"/>
                      <a:pt x="939" y="86"/>
                    </a:cubicBezTo>
                    <a:cubicBezTo>
                      <a:pt x="759" y="99"/>
                      <a:pt x="630" y="279"/>
                      <a:pt x="515" y="395"/>
                    </a:cubicBezTo>
                    <a:cubicBezTo>
                      <a:pt x="503" y="255"/>
                      <a:pt x="428" y="0"/>
                      <a:pt x="26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5" name="Google Shape;2015;p25"/>
              <p:cNvSpPr/>
              <p:nvPr/>
            </p:nvSpPr>
            <p:spPr>
              <a:xfrm>
                <a:off x="865499" y="4684262"/>
                <a:ext cx="47059" cy="42248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28" extrusionOk="0">
                    <a:moveTo>
                      <a:pt x="194" y="0"/>
                    </a:moveTo>
                    <a:cubicBezTo>
                      <a:pt x="137" y="0"/>
                      <a:pt x="84" y="36"/>
                      <a:pt x="65" y="93"/>
                    </a:cubicBezTo>
                    <a:cubicBezTo>
                      <a:pt x="0" y="427"/>
                      <a:pt x="103" y="774"/>
                      <a:pt x="348" y="1006"/>
                    </a:cubicBezTo>
                    <a:cubicBezTo>
                      <a:pt x="371" y="1021"/>
                      <a:pt x="394" y="1028"/>
                      <a:pt x="415" y="1028"/>
                    </a:cubicBezTo>
                    <a:cubicBezTo>
                      <a:pt x="499" y="1028"/>
                      <a:pt x="569" y="926"/>
                      <a:pt x="630" y="864"/>
                    </a:cubicBezTo>
                    <a:cubicBezTo>
                      <a:pt x="772" y="710"/>
                      <a:pt x="926" y="568"/>
                      <a:pt x="1055" y="401"/>
                    </a:cubicBezTo>
                    <a:cubicBezTo>
                      <a:pt x="1132" y="324"/>
                      <a:pt x="1145" y="183"/>
                      <a:pt x="1029" y="144"/>
                    </a:cubicBezTo>
                    <a:cubicBezTo>
                      <a:pt x="1012" y="142"/>
                      <a:pt x="996" y="140"/>
                      <a:pt x="980" y="140"/>
                    </a:cubicBezTo>
                    <a:cubicBezTo>
                      <a:pt x="760" y="140"/>
                      <a:pt x="595" y="373"/>
                      <a:pt x="463" y="517"/>
                    </a:cubicBezTo>
                    <a:cubicBezTo>
                      <a:pt x="450" y="440"/>
                      <a:pt x="438" y="376"/>
                      <a:pt x="412" y="311"/>
                    </a:cubicBezTo>
                    <a:cubicBezTo>
                      <a:pt x="386" y="196"/>
                      <a:pt x="360" y="67"/>
                      <a:pt x="258" y="16"/>
                    </a:cubicBezTo>
                    <a:cubicBezTo>
                      <a:pt x="237" y="5"/>
                      <a:pt x="215" y="0"/>
                      <a:pt x="194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25"/>
              <p:cNvSpPr/>
              <p:nvPr/>
            </p:nvSpPr>
            <p:spPr>
              <a:xfrm>
                <a:off x="1124951" y="4842776"/>
                <a:ext cx="47059" cy="42289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29" extrusionOk="0">
                    <a:moveTo>
                      <a:pt x="194" y="1"/>
                    </a:moveTo>
                    <a:cubicBezTo>
                      <a:pt x="137" y="1"/>
                      <a:pt x="84" y="37"/>
                      <a:pt x="65" y="93"/>
                    </a:cubicBezTo>
                    <a:cubicBezTo>
                      <a:pt x="0" y="427"/>
                      <a:pt x="103" y="774"/>
                      <a:pt x="348" y="1006"/>
                    </a:cubicBezTo>
                    <a:cubicBezTo>
                      <a:pt x="371" y="1022"/>
                      <a:pt x="394" y="1028"/>
                      <a:pt x="416" y="1028"/>
                    </a:cubicBezTo>
                    <a:cubicBezTo>
                      <a:pt x="500" y="1028"/>
                      <a:pt x="569" y="928"/>
                      <a:pt x="630" y="877"/>
                    </a:cubicBezTo>
                    <a:cubicBezTo>
                      <a:pt x="772" y="710"/>
                      <a:pt x="926" y="569"/>
                      <a:pt x="1055" y="402"/>
                    </a:cubicBezTo>
                    <a:cubicBezTo>
                      <a:pt x="1132" y="324"/>
                      <a:pt x="1145" y="183"/>
                      <a:pt x="1016" y="144"/>
                    </a:cubicBezTo>
                    <a:cubicBezTo>
                      <a:pt x="1005" y="143"/>
                      <a:pt x="993" y="143"/>
                      <a:pt x="982" y="143"/>
                    </a:cubicBezTo>
                    <a:cubicBezTo>
                      <a:pt x="767" y="143"/>
                      <a:pt x="598" y="371"/>
                      <a:pt x="463" y="517"/>
                    </a:cubicBezTo>
                    <a:cubicBezTo>
                      <a:pt x="450" y="453"/>
                      <a:pt x="438" y="376"/>
                      <a:pt x="412" y="312"/>
                    </a:cubicBezTo>
                    <a:cubicBezTo>
                      <a:pt x="386" y="196"/>
                      <a:pt x="360" y="67"/>
                      <a:pt x="258" y="16"/>
                    </a:cubicBezTo>
                    <a:cubicBezTo>
                      <a:pt x="237" y="6"/>
                      <a:pt x="215" y="1"/>
                      <a:pt x="19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7" name="Google Shape;2017;p25"/>
              <p:cNvSpPr/>
              <p:nvPr/>
            </p:nvSpPr>
            <p:spPr>
              <a:xfrm>
                <a:off x="1304098" y="4751663"/>
                <a:ext cx="47594" cy="42043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023" extrusionOk="0">
                    <a:moveTo>
                      <a:pt x="207" y="0"/>
                    </a:moveTo>
                    <a:cubicBezTo>
                      <a:pt x="145" y="0"/>
                      <a:pt x="85" y="35"/>
                      <a:pt x="64" y="86"/>
                    </a:cubicBezTo>
                    <a:cubicBezTo>
                      <a:pt x="0" y="420"/>
                      <a:pt x="103" y="767"/>
                      <a:pt x="347" y="999"/>
                    </a:cubicBezTo>
                    <a:cubicBezTo>
                      <a:pt x="372" y="1015"/>
                      <a:pt x="397" y="1022"/>
                      <a:pt x="420" y="1022"/>
                    </a:cubicBezTo>
                    <a:cubicBezTo>
                      <a:pt x="506" y="1022"/>
                      <a:pt x="580" y="930"/>
                      <a:pt x="630" y="870"/>
                    </a:cubicBezTo>
                    <a:cubicBezTo>
                      <a:pt x="771" y="716"/>
                      <a:pt x="939" y="574"/>
                      <a:pt x="1054" y="407"/>
                    </a:cubicBezTo>
                    <a:cubicBezTo>
                      <a:pt x="1144" y="317"/>
                      <a:pt x="1157" y="176"/>
                      <a:pt x="1029" y="137"/>
                    </a:cubicBezTo>
                    <a:cubicBezTo>
                      <a:pt x="1017" y="136"/>
                      <a:pt x="1006" y="135"/>
                      <a:pt x="995" y="135"/>
                    </a:cubicBezTo>
                    <a:cubicBezTo>
                      <a:pt x="768" y="135"/>
                      <a:pt x="598" y="376"/>
                      <a:pt x="463" y="523"/>
                    </a:cubicBezTo>
                    <a:cubicBezTo>
                      <a:pt x="450" y="446"/>
                      <a:pt x="437" y="369"/>
                      <a:pt x="411" y="304"/>
                    </a:cubicBezTo>
                    <a:cubicBezTo>
                      <a:pt x="386" y="201"/>
                      <a:pt x="360" y="73"/>
                      <a:pt x="257" y="9"/>
                    </a:cubicBezTo>
                    <a:cubicBezTo>
                      <a:pt x="241" y="3"/>
                      <a:pt x="224" y="0"/>
                      <a:pt x="207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8" name="Google Shape;2018;p25"/>
              <p:cNvSpPr/>
              <p:nvPr/>
            </p:nvSpPr>
            <p:spPr>
              <a:xfrm>
                <a:off x="1411857" y="4799870"/>
                <a:ext cx="49731" cy="56509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375" extrusionOk="0">
                    <a:moveTo>
                      <a:pt x="181" y="1"/>
                    </a:moveTo>
                    <a:cubicBezTo>
                      <a:pt x="54" y="1"/>
                      <a:pt x="1" y="170"/>
                      <a:pt x="1" y="276"/>
                    </a:cubicBezTo>
                    <a:cubicBezTo>
                      <a:pt x="14" y="494"/>
                      <a:pt x="142" y="1266"/>
                      <a:pt x="322" y="1368"/>
                    </a:cubicBezTo>
                    <a:cubicBezTo>
                      <a:pt x="337" y="1372"/>
                      <a:pt x="350" y="1374"/>
                      <a:pt x="363" y="1374"/>
                    </a:cubicBezTo>
                    <a:cubicBezTo>
                      <a:pt x="477" y="1374"/>
                      <a:pt x="535" y="1231"/>
                      <a:pt x="592" y="1150"/>
                    </a:cubicBezTo>
                    <a:cubicBezTo>
                      <a:pt x="747" y="918"/>
                      <a:pt x="940" y="713"/>
                      <a:pt x="1094" y="481"/>
                    </a:cubicBezTo>
                    <a:cubicBezTo>
                      <a:pt x="1145" y="404"/>
                      <a:pt x="1210" y="340"/>
                      <a:pt x="1210" y="250"/>
                    </a:cubicBezTo>
                    <a:cubicBezTo>
                      <a:pt x="1199" y="178"/>
                      <a:pt x="1148" y="139"/>
                      <a:pt x="1089" y="139"/>
                    </a:cubicBezTo>
                    <a:cubicBezTo>
                      <a:pt x="1074" y="139"/>
                      <a:pt x="1058" y="142"/>
                      <a:pt x="1042" y="147"/>
                    </a:cubicBezTo>
                    <a:cubicBezTo>
                      <a:pt x="760" y="327"/>
                      <a:pt x="567" y="648"/>
                      <a:pt x="374" y="931"/>
                    </a:cubicBezTo>
                    <a:cubicBezTo>
                      <a:pt x="400" y="661"/>
                      <a:pt x="374" y="404"/>
                      <a:pt x="310" y="147"/>
                    </a:cubicBezTo>
                    <a:cubicBezTo>
                      <a:pt x="297" y="96"/>
                      <a:pt x="284" y="31"/>
                      <a:pt x="220" y="6"/>
                    </a:cubicBezTo>
                    <a:cubicBezTo>
                      <a:pt x="206" y="2"/>
                      <a:pt x="193" y="1"/>
                      <a:pt x="181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9" name="Google Shape;2019;p25"/>
              <p:cNvSpPr/>
              <p:nvPr/>
            </p:nvSpPr>
            <p:spPr>
              <a:xfrm>
                <a:off x="1288768" y="4911245"/>
                <a:ext cx="30167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734" h="891" extrusionOk="0">
                    <a:moveTo>
                      <a:pt x="100" y="1"/>
                    </a:moveTo>
                    <a:cubicBezTo>
                      <a:pt x="48" y="1"/>
                      <a:pt x="0" y="37"/>
                      <a:pt x="0" y="98"/>
                    </a:cubicBezTo>
                    <a:cubicBezTo>
                      <a:pt x="0" y="330"/>
                      <a:pt x="52" y="561"/>
                      <a:pt x="167" y="754"/>
                    </a:cubicBezTo>
                    <a:cubicBezTo>
                      <a:pt x="167" y="818"/>
                      <a:pt x="206" y="857"/>
                      <a:pt x="257" y="870"/>
                    </a:cubicBezTo>
                    <a:cubicBezTo>
                      <a:pt x="286" y="884"/>
                      <a:pt x="312" y="890"/>
                      <a:pt x="336" y="890"/>
                    </a:cubicBezTo>
                    <a:cubicBezTo>
                      <a:pt x="469" y="890"/>
                      <a:pt x="552" y="710"/>
                      <a:pt x="617" y="613"/>
                    </a:cubicBezTo>
                    <a:cubicBezTo>
                      <a:pt x="669" y="523"/>
                      <a:pt x="707" y="433"/>
                      <a:pt x="733" y="343"/>
                    </a:cubicBezTo>
                    <a:cubicBezTo>
                      <a:pt x="733" y="291"/>
                      <a:pt x="707" y="240"/>
                      <a:pt x="656" y="214"/>
                    </a:cubicBezTo>
                    <a:cubicBezTo>
                      <a:pt x="639" y="209"/>
                      <a:pt x="622" y="206"/>
                      <a:pt x="606" y="206"/>
                    </a:cubicBezTo>
                    <a:cubicBezTo>
                      <a:pt x="465" y="206"/>
                      <a:pt x="365" y="393"/>
                      <a:pt x="296" y="497"/>
                    </a:cubicBezTo>
                    <a:cubicBezTo>
                      <a:pt x="283" y="368"/>
                      <a:pt x="257" y="240"/>
                      <a:pt x="219" y="111"/>
                    </a:cubicBezTo>
                    <a:cubicBezTo>
                      <a:pt x="219" y="60"/>
                      <a:pt x="180" y="21"/>
                      <a:pt x="142" y="8"/>
                    </a:cubicBezTo>
                    <a:cubicBezTo>
                      <a:pt x="128" y="3"/>
                      <a:pt x="114" y="1"/>
                      <a:pt x="100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0" name="Google Shape;2020;p25"/>
              <p:cNvSpPr/>
              <p:nvPr/>
            </p:nvSpPr>
            <p:spPr>
              <a:xfrm>
                <a:off x="1147678" y="4750101"/>
                <a:ext cx="30661" cy="37111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03" extrusionOk="0">
                    <a:moveTo>
                      <a:pt x="113" y="0"/>
                    </a:moveTo>
                    <a:cubicBezTo>
                      <a:pt x="61" y="0"/>
                      <a:pt x="10" y="37"/>
                      <a:pt x="0" y="98"/>
                    </a:cubicBezTo>
                    <a:cubicBezTo>
                      <a:pt x="13" y="329"/>
                      <a:pt x="65" y="561"/>
                      <a:pt x="180" y="767"/>
                    </a:cubicBezTo>
                    <a:cubicBezTo>
                      <a:pt x="180" y="818"/>
                      <a:pt x="219" y="869"/>
                      <a:pt x="270" y="882"/>
                    </a:cubicBezTo>
                    <a:cubicBezTo>
                      <a:pt x="298" y="896"/>
                      <a:pt x="325" y="903"/>
                      <a:pt x="349" y="903"/>
                    </a:cubicBezTo>
                    <a:cubicBezTo>
                      <a:pt x="481" y="903"/>
                      <a:pt x="563" y="721"/>
                      <a:pt x="617" y="612"/>
                    </a:cubicBezTo>
                    <a:cubicBezTo>
                      <a:pt x="682" y="535"/>
                      <a:pt x="720" y="445"/>
                      <a:pt x="746" y="342"/>
                    </a:cubicBezTo>
                    <a:cubicBezTo>
                      <a:pt x="746" y="291"/>
                      <a:pt x="720" y="239"/>
                      <a:pt x="669" y="214"/>
                    </a:cubicBezTo>
                    <a:cubicBezTo>
                      <a:pt x="652" y="208"/>
                      <a:pt x="635" y="206"/>
                      <a:pt x="619" y="206"/>
                    </a:cubicBezTo>
                    <a:cubicBezTo>
                      <a:pt x="478" y="206"/>
                      <a:pt x="378" y="394"/>
                      <a:pt x="309" y="509"/>
                    </a:cubicBezTo>
                    <a:cubicBezTo>
                      <a:pt x="296" y="368"/>
                      <a:pt x="270" y="239"/>
                      <a:pt x="232" y="111"/>
                    </a:cubicBezTo>
                    <a:cubicBezTo>
                      <a:pt x="219" y="72"/>
                      <a:pt x="193" y="34"/>
                      <a:pt x="155" y="8"/>
                    </a:cubicBezTo>
                    <a:cubicBezTo>
                      <a:pt x="141" y="3"/>
                      <a:pt x="127" y="0"/>
                      <a:pt x="113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1" name="Google Shape;2021;p25"/>
              <p:cNvSpPr/>
              <p:nvPr/>
            </p:nvSpPr>
            <p:spPr>
              <a:xfrm>
                <a:off x="1552947" y="4899655"/>
                <a:ext cx="46032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820" extrusionOk="0">
                    <a:moveTo>
                      <a:pt x="312" y="1"/>
                    </a:moveTo>
                    <a:cubicBezTo>
                      <a:pt x="299" y="1"/>
                      <a:pt x="285" y="3"/>
                      <a:pt x="271" y="8"/>
                    </a:cubicBezTo>
                    <a:cubicBezTo>
                      <a:pt x="1" y="123"/>
                      <a:pt x="387" y="638"/>
                      <a:pt x="502" y="779"/>
                    </a:cubicBezTo>
                    <a:cubicBezTo>
                      <a:pt x="531" y="807"/>
                      <a:pt x="560" y="819"/>
                      <a:pt x="589" y="819"/>
                    </a:cubicBezTo>
                    <a:cubicBezTo>
                      <a:pt x="652" y="819"/>
                      <a:pt x="711" y="764"/>
                      <a:pt x="747" y="702"/>
                    </a:cubicBezTo>
                    <a:cubicBezTo>
                      <a:pt x="875" y="560"/>
                      <a:pt x="991" y="419"/>
                      <a:pt x="1094" y="252"/>
                    </a:cubicBezTo>
                    <a:cubicBezTo>
                      <a:pt x="1119" y="175"/>
                      <a:pt x="1068" y="85"/>
                      <a:pt x="978" y="72"/>
                    </a:cubicBezTo>
                    <a:cubicBezTo>
                      <a:pt x="888" y="72"/>
                      <a:pt x="811" y="162"/>
                      <a:pt x="759" y="226"/>
                    </a:cubicBezTo>
                    <a:cubicBezTo>
                      <a:pt x="695" y="303"/>
                      <a:pt x="631" y="380"/>
                      <a:pt x="579" y="458"/>
                    </a:cubicBezTo>
                    <a:cubicBezTo>
                      <a:pt x="592" y="329"/>
                      <a:pt x="541" y="188"/>
                      <a:pt x="451" y="85"/>
                    </a:cubicBezTo>
                    <a:cubicBezTo>
                      <a:pt x="419" y="43"/>
                      <a:pt x="371" y="1"/>
                      <a:pt x="312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2" name="Google Shape;2022;p25"/>
              <p:cNvSpPr/>
              <p:nvPr/>
            </p:nvSpPr>
            <p:spPr>
              <a:xfrm>
                <a:off x="1698804" y="4824077"/>
                <a:ext cx="51827" cy="44509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083" extrusionOk="0">
                    <a:moveTo>
                      <a:pt x="304" y="0"/>
                    </a:moveTo>
                    <a:cubicBezTo>
                      <a:pt x="289" y="0"/>
                      <a:pt x="274" y="3"/>
                      <a:pt x="258" y="8"/>
                    </a:cubicBezTo>
                    <a:cubicBezTo>
                      <a:pt x="0" y="149"/>
                      <a:pt x="296" y="869"/>
                      <a:pt x="451" y="1037"/>
                    </a:cubicBezTo>
                    <a:cubicBezTo>
                      <a:pt x="483" y="1069"/>
                      <a:pt x="514" y="1083"/>
                      <a:pt x="543" y="1083"/>
                    </a:cubicBezTo>
                    <a:cubicBezTo>
                      <a:pt x="638" y="1083"/>
                      <a:pt x="713" y="936"/>
                      <a:pt x="772" y="857"/>
                    </a:cubicBezTo>
                    <a:cubicBezTo>
                      <a:pt x="849" y="715"/>
                      <a:pt x="1261" y="329"/>
                      <a:pt x="1055" y="188"/>
                    </a:cubicBezTo>
                    <a:cubicBezTo>
                      <a:pt x="1036" y="180"/>
                      <a:pt x="1017" y="177"/>
                      <a:pt x="998" y="177"/>
                    </a:cubicBezTo>
                    <a:cubicBezTo>
                      <a:pt x="825" y="177"/>
                      <a:pt x="660" y="471"/>
                      <a:pt x="579" y="587"/>
                    </a:cubicBezTo>
                    <a:cubicBezTo>
                      <a:pt x="528" y="419"/>
                      <a:pt x="476" y="252"/>
                      <a:pt x="412" y="98"/>
                    </a:cubicBezTo>
                    <a:cubicBezTo>
                      <a:pt x="402" y="37"/>
                      <a:pt x="359" y="0"/>
                      <a:pt x="304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3" name="Google Shape;2023;p25"/>
              <p:cNvSpPr/>
              <p:nvPr/>
            </p:nvSpPr>
            <p:spPr>
              <a:xfrm>
                <a:off x="765631" y="4651858"/>
                <a:ext cx="67157" cy="228576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7222" extrusionOk="0">
                    <a:moveTo>
                      <a:pt x="1551" y="0"/>
                    </a:moveTo>
                    <a:cubicBezTo>
                      <a:pt x="1526" y="0"/>
                      <a:pt x="1500" y="10"/>
                      <a:pt x="1479" y="32"/>
                    </a:cubicBezTo>
                    <a:cubicBezTo>
                      <a:pt x="1440" y="147"/>
                      <a:pt x="1402" y="250"/>
                      <a:pt x="1376" y="366"/>
                    </a:cubicBezTo>
                    <a:cubicBezTo>
                      <a:pt x="1299" y="675"/>
                      <a:pt x="1222" y="996"/>
                      <a:pt x="1145" y="1317"/>
                    </a:cubicBezTo>
                    <a:cubicBezTo>
                      <a:pt x="823" y="2732"/>
                      <a:pt x="502" y="4159"/>
                      <a:pt x="296" y="5599"/>
                    </a:cubicBezTo>
                    <a:cubicBezTo>
                      <a:pt x="232" y="6010"/>
                      <a:pt x="168" y="6422"/>
                      <a:pt x="116" y="6833"/>
                    </a:cubicBezTo>
                    <a:cubicBezTo>
                      <a:pt x="116" y="6949"/>
                      <a:pt x="0" y="7168"/>
                      <a:pt x="168" y="7219"/>
                    </a:cubicBezTo>
                    <a:cubicBezTo>
                      <a:pt x="174" y="7220"/>
                      <a:pt x="181" y="7221"/>
                      <a:pt x="188" y="7221"/>
                    </a:cubicBezTo>
                    <a:cubicBezTo>
                      <a:pt x="245" y="7221"/>
                      <a:pt x="297" y="7175"/>
                      <a:pt x="309" y="7129"/>
                    </a:cubicBezTo>
                    <a:cubicBezTo>
                      <a:pt x="322" y="6962"/>
                      <a:pt x="348" y="6795"/>
                      <a:pt x="373" y="6640"/>
                    </a:cubicBezTo>
                    <a:cubicBezTo>
                      <a:pt x="463" y="5998"/>
                      <a:pt x="566" y="5368"/>
                      <a:pt x="656" y="4725"/>
                    </a:cubicBezTo>
                    <a:cubicBezTo>
                      <a:pt x="862" y="3606"/>
                      <a:pt x="1093" y="2475"/>
                      <a:pt x="1350" y="1356"/>
                    </a:cubicBezTo>
                    <a:cubicBezTo>
                      <a:pt x="1415" y="1035"/>
                      <a:pt x="1492" y="713"/>
                      <a:pt x="1582" y="392"/>
                    </a:cubicBezTo>
                    <a:cubicBezTo>
                      <a:pt x="1608" y="289"/>
                      <a:pt x="1633" y="173"/>
                      <a:pt x="1633" y="57"/>
                    </a:cubicBezTo>
                    <a:cubicBezTo>
                      <a:pt x="1618" y="20"/>
                      <a:pt x="1586" y="0"/>
                      <a:pt x="15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4" name="Google Shape;2024;p25"/>
              <p:cNvSpPr/>
              <p:nvPr/>
            </p:nvSpPr>
            <p:spPr>
              <a:xfrm>
                <a:off x="908282" y="4673601"/>
                <a:ext cx="62431" cy="241743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638" extrusionOk="0">
                    <a:moveTo>
                      <a:pt x="1479" y="0"/>
                    </a:moveTo>
                    <a:cubicBezTo>
                      <a:pt x="1454" y="0"/>
                      <a:pt x="1441" y="26"/>
                      <a:pt x="1441" y="39"/>
                    </a:cubicBezTo>
                    <a:cubicBezTo>
                      <a:pt x="1364" y="232"/>
                      <a:pt x="1299" y="438"/>
                      <a:pt x="1261" y="643"/>
                    </a:cubicBezTo>
                    <a:cubicBezTo>
                      <a:pt x="1184" y="952"/>
                      <a:pt x="1119" y="1260"/>
                      <a:pt x="1055" y="1569"/>
                    </a:cubicBezTo>
                    <a:cubicBezTo>
                      <a:pt x="927" y="2392"/>
                      <a:pt x="734" y="3215"/>
                      <a:pt x="592" y="4038"/>
                    </a:cubicBezTo>
                    <a:cubicBezTo>
                      <a:pt x="412" y="5028"/>
                      <a:pt x="194" y="6005"/>
                      <a:pt x="91" y="7021"/>
                    </a:cubicBezTo>
                    <a:cubicBezTo>
                      <a:pt x="65" y="7175"/>
                      <a:pt x="52" y="7342"/>
                      <a:pt x="14" y="7496"/>
                    </a:cubicBezTo>
                    <a:cubicBezTo>
                      <a:pt x="1" y="7561"/>
                      <a:pt x="39" y="7612"/>
                      <a:pt x="104" y="7638"/>
                    </a:cubicBezTo>
                    <a:cubicBezTo>
                      <a:pt x="168" y="7638"/>
                      <a:pt x="219" y="7599"/>
                      <a:pt x="232" y="7548"/>
                    </a:cubicBezTo>
                    <a:cubicBezTo>
                      <a:pt x="271" y="7381"/>
                      <a:pt x="297" y="7213"/>
                      <a:pt x="322" y="7046"/>
                    </a:cubicBezTo>
                    <a:cubicBezTo>
                      <a:pt x="361" y="6738"/>
                      <a:pt x="387" y="6403"/>
                      <a:pt x="425" y="6095"/>
                    </a:cubicBezTo>
                    <a:cubicBezTo>
                      <a:pt x="502" y="5709"/>
                      <a:pt x="579" y="5336"/>
                      <a:pt x="644" y="4963"/>
                    </a:cubicBezTo>
                    <a:cubicBezTo>
                      <a:pt x="862" y="3652"/>
                      <a:pt x="1132" y="2353"/>
                      <a:pt x="1338" y="1042"/>
                    </a:cubicBezTo>
                    <a:cubicBezTo>
                      <a:pt x="1402" y="708"/>
                      <a:pt x="1479" y="373"/>
                      <a:pt x="1518" y="26"/>
                    </a:cubicBezTo>
                    <a:cubicBezTo>
                      <a:pt x="1518" y="13"/>
                      <a:pt x="1492" y="0"/>
                      <a:pt x="1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5" name="Google Shape;2025;p25"/>
              <p:cNvSpPr/>
              <p:nvPr/>
            </p:nvSpPr>
            <p:spPr>
              <a:xfrm>
                <a:off x="1044646" y="4689235"/>
                <a:ext cx="66007" cy="262537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8295" extrusionOk="0">
                    <a:moveTo>
                      <a:pt x="1504" y="1"/>
                    </a:moveTo>
                    <a:cubicBezTo>
                      <a:pt x="1439" y="1"/>
                      <a:pt x="1367" y="40"/>
                      <a:pt x="1389" y="111"/>
                    </a:cubicBezTo>
                    <a:cubicBezTo>
                      <a:pt x="1273" y="1242"/>
                      <a:pt x="1003" y="2348"/>
                      <a:pt x="810" y="3479"/>
                    </a:cubicBezTo>
                    <a:cubicBezTo>
                      <a:pt x="540" y="5048"/>
                      <a:pt x="270" y="6617"/>
                      <a:pt x="0" y="8185"/>
                    </a:cubicBezTo>
                    <a:cubicBezTo>
                      <a:pt x="6" y="8259"/>
                      <a:pt x="60" y="8295"/>
                      <a:pt x="112" y="8295"/>
                    </a:cubicBezTo>
                    <a:cubicBezTo>
                      <a:pt x="169" y="8295"/>
                      <a:pt x="225" y="8253"/>
                      <a:pt x="219" y="8172"/>
                    </a:cubicBezTo>
                    <a:cubicBezTo>
                      <a:pt x="244" y="8031"/>
                      <a:pt x="283" y="7877"/>
                      <a:pt x="309" y="7735"/>
                    </a:cubicBezTo>
                    <a:cubicBezTo>
                      <a:pt x="424" y="7105"/>
                      <a:pt x="527" y="6462"/>
                      <a:pt x="643" y="5832"/>
                    </a:cubicBezTo>
                    <a:cubicBezTo>
                      <a:pt x="823" y="4765"/>
                      <a:pt x="1003" y="3711"/>
                      <a:pt x="1196" y="2644"/>
                    </a:cubicBezTo>
                    <a:cubicBezTo>
                      <a:pt x="1337" y="1795"/>
                      <a:pt x="1543" y="946"/>
                      <a:pt x="1594" y="85"/>
                    </a:cubicBezTo>
                    <a:cubicBezTo>
                      <a:pt x="1606" y="27"/>
                      <a:pt x="1558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6" name="Google Shape;2026;p25"/>
              <p:cNvSpPr/>
              <p:nvPr/>
            </p:nvSpPr>
            <p:spPr>
              <a:xfrm>
                <a:off x="1185201" y="4713773"/>
                <a:ext cx="68185" cy="25680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8114" extrusionOk="0">
                    <a:moveTo>
                      <a:pt x="1561" y="1"/>
                    </a:moveTo>
                    <a:cubicBezTo>
                      <a:pt x="1542" y="1"/>
                      <a:pt x="1522" y="7"/>
                      <a:pt x="1504" y="21"/>
                    </a:cubicBezTo>
                    <a:cubicBezTo>
                      <a:pt x="1389" y="150"/>
                      <a:pt x="1389" y="355"/>
                      <a:pt x="1350" y="510"/>
                    </a:cubicBezTo>
                    <a:cubicBezTo>
                      <a:pt x="1286" y="870"/>
                      <a:pt x="1247" y="1217"/>
                      <a:pt x="1196" y="1564"/>
                    </a:cubicBezTo>
                    <a:cubicBezTo>
                      <a:pt x="1080" y="2335"/>
                      <a:pt x="964" y="3107"/>
                      <a:pt x="862" y="3891"/>
                    </a:cubicBezTo>
                    <a:cubicBezTo>
                      <a:pt x="784" y="4444"/>
                      <a:pt x="643" y="4997"/>
                      <a:pt x="527" y="5550"/>
                    </a:cubicBezTo>
                    <a:cubicBezTo>
                      <a:pt x="412" y="6128"/>
                      <a:pt x="296" y="6694"/>
                      <a:pt x="180" y="7260"/>
                    </a:cubicBezTo>
                    <a:cubicBezTo>
                      <a:pt x="129" y="7491"/>
                      <a:pt x="90" y="7723"/>
                      <a:pt x="26" y="7928"/>
                    </a:cubicBezTo>
                    <a:cubicBezTo>
                      <a:pt x="0" y="7980"/>
                      <a:pt x="13" y="8057"/>
                      <a:pt x="52" y="8096"/>
                    </a:cubicBezTo>
                    <a:cubicBezTo>
                      <a:pt x="76" y="8108"/>
                      <a:pt x="98" y="8113"/>
                      <a:pt x="119" y="8113"/>
                    </a:cubicBezTo>
                    <a:cubicBezTo>
                      <a:pt x="225" y="8113"/>
                      <a:pt x="272" y="7961"/>
                      <a:pt x="283" y="7864"/>
                    </a:cubicBezTo>
                    <a:cubicBezTo>
                      <a:pt x="322" y="7697"/>
                      <a:pt x="360" y="7517"/>
                      <a:pt x="399" y="7350"/>
                    </a:cubicBezTo>
                    <a:cubicBezTo>
                      <a:pt x="514" y="6784"/>
                      <a:pt x="617" y="6205"/>
                      <a:pt x="733" y="5640"/>
                    </a:cubicBezTo>
                    <a:cubicBezTo>
                      <a:pt x="874" y="4971"/>
                      <a:pt x="1042" y="4303"/>
                      <a:pt x="1119" y="3621"/>
                    </a:cubicBezTo>
                    <a:cubicBezTo>
                      <a:pt x="1222" y="2863"/>
                      <a:pt x="1337" y="2117"/>
                      <a:pt x="1427" y="1358"/>
                    </a:cubicBezTo>
                    <a:cubicBezTo>
                      <a:pt x="1466" y="985"/>
                      <a:pt x="1530" y="612"/>
                      <a:pt x="1607" y="240"/>
                    </a:cubicBezTo>
                    <a:cubicBezTo>
                      <a:pt x="1607" y="201"/>
                      <a:pt x="1646" y="150"/>
                      <a:pt x="1659" y="111"/>
                    </a:cubicBezTo>
                    <a:cubicBezTo>
                      <a:pt x="1659" y="46"/>
                      <a:pt x="1611" y="1"/>
                      <a:pt x="1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25"/>
              <p:cNvSpPr/>
              <p:nvPr/>
            </p:nvSpPr>
            <p:spPr>
              <a:xfrm>
                <a:off x="1324935" y="4739702"/>
                <a:ext cx="74432" cy="247366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8513" extrusionOk="0">
                    <a:moveTo>
                      <a:pt x="1682" y="1"/>
                    </a:moveTo>
                    <a:cubicBezTo>
                      <a:pt x="1648" y="1"/>
                      <a:pt x="1615" y="20"/>
                      <a:pt x="1602" y="69"/>
                    </a:cubicBezTo>
                    <a:cubicBezTo>
                      <a:pt x="1370" y="776"/>
                      <a:pt x="1332" y="1509"/>
                      <a:pt x="1165" y="2229"/>
                    </a:cubicBezTo>
                    <a:cubicBezTo>
                      <a:pt x="997" y="3039"/>
                      <a:pt x="830" y="3836"/>
                      <a:pt x="663" y="4646"/>
                    </a:cubicBezTo>
                    <a:cubicBezTo>
                      <a:pt x="444" y="5894"/>
                      <a:pt x="226" y="7154"/>
                      <a:pt x="7" y="8388"/>
                    </a:cubicBezTo>
                    <a:cubicBezTo>
                      <a:pt x="0" y="8470"/>
                      <a:pt x="59" y="8512"/>
                      <a:pt x="118" y="8512"/>
                    </a:cubicBezTo>
                    <a:cubicBezTo>
                      <a:pt x="169" y="8512"/>
                      <a:pt x="220" y="8480"/>
                      <a:pt x="226" y="8414"/>
                    </a:cubicBezTo>
                    <a:cubicBezTo>
                      <a:pt x="329" y="7835"/>
                      <a:pt x="432" y="7256"/>
                      <a:pt x="534" y="6691"/>
                    </a:cubicBezTo>
                    <a:cubicBezTo>
                      <a:pt x="804" y="4839"/>
                      <a:pt x="1242" y="3026"/>
                      <a:pt x="1550" y="1188"/>
                    </a:cubicBezTo>
                    <a:lnTo>
                      <a:pt x="1550" y="1188"/>
                    </a:lnTo>
                    <a:lnTo>
                      <a:pt x="1537" y="1201"/>
                    </a:lnTo>
                    <a:cubicBezTo>
                      <a:pt x="1589" y="841"/>
                      <a:pt x="1653" y="493"/>
                      <a:pt x="1743" y="146"/>
                    </a:cubicBezTo>
                    <a:cubicBezTo>
                      <a:pt x="1810" y="71"/>
                      <a:pt x="1746" y="1"/>
                      <a:pt x="1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25"/>
              <p:cNvSpPr/>
              <p:nvPr/>
            </p:nvSpPr>
            <p:spPr>
              <a:xfrm>
                <a:off x="1461010" y="4755939"/>
                <a:ext cx="81173" cy="247353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9078" extrusionOk="0">
                    <a:moveTo>
                      <a:pt x="1807" y="0"/>
                    </a:moveTo>
                    <a:cubicBezTo>
                      <a:pt x="1776" y="0"/>
                      <a:pt x="1748" y="14"/>
                      <a:pt x="1736" y="49"/>
                    </a:cubicBezTo>
                    <a:cubicBezTo>
                      <a:pt x="1711" y="139"/>
                      <a:pt x="1698" y="242"/>
                      <a:pt x="1672" y="332"/>
                    </a:cubicBezTo>
                    <a:cubicBezTo>
                      <a:pt x="1608" y="615"/>
                      <a:pt x="1569" y="898"/>
                      <a:pt x="1518" y="1181"/>
                    </a:cubicBezTo>
                    <a:cubicBezTo>
                      <a:pt x="1376" y="1901"/>
                      <a:pt x="1248" y="2633"/>
                      <a:pt x="1119" y="3353"/>
                    </a:cubicBezTo>
                    <a:cubicBezTo>
                      <a:pt x="862" y="4755"/>
                      <a:pt x="605" y="6156"/>
                      <a:pt x="361" y="7558"/>
                    </a:cubicBezTo>
                    <a:cubicBezTo>
                      <a:pt x="296" y="7892"/>
                      <a:pt x="232" y="8226"/>
                      <a:pt x="168" y="8561"/>
                    </a:cubicBezTo>
                    <a:cubicBezTo>
                      <a:pt x="168" y="8689"/>
                      <a:pt x="1" y="9036"/>
                      <a:pt x="181" y="9075"/>
                    </a:cubicBezTo>
                    <a:cubicBezTo>
                      <a:pt x="189" y="9077"/>
                      <a:pt x="197" y="9077"/>
                      <a:pt x="205" y="9077"/>
                    </a:cubicBezTo>
                    <a:cubicBezTo>
                      <a:pt x="261" y="9077"/>
                      <a:pt x="311" y="9041"/>
                      <a:pt x="322" y="8985"/>
                    </a:cubicBezTo>
                    <a:cubicBezTo>
                      <a:pt x="335" y="8856"/>
                      <a:pt x="374" y="8728"/>
                      <a:pt x="399" y="8599"/>
                    </a:cubicBezTo>
                    <a:cubicBezTo>
                      <a:pt x="566" y="7674"/>
                      <a:pt x="734" y="6748"/>
                      <a:pt x="901" y="5822"/>
                    </a:cubicBezTo>
                    <a:cubicBezTo>
                      <a:pt x="1158" y="4395"/>
                      <a:pt x="1402" y="2968"/>
                      <a:pt x="1672" y="1541"/>
                    </a:cubicBezTo>
                    <a:cubicBezTo>
                      <a:pt x="1749" y="1078"/>
                      <a:pt x="1826" y="602"/>
                      <a:pt x="1929" y="139"/>
                    </a:cubicBezTo>
                    <a:cubicBezTo>
                      <a:pt x="1974" y="76"/>
                      <a:pt x="1881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25"/>
              <p:cNvSpPr/>
              <p:nvPr/>
            </p:nvSpPr>
            <p:spPr>
              <a:xfrm>
                <a:off x="1610566" y="4764168"/>
                <a:ext cx="73816" cy="2376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8721" extrusionOk="0">
                    <a:moveTo>
                      <a:pt x="1656" y="1"/>
                    </a:moveTo>
                    <a:cubicBezTo>
                      <a:pt x="1640" y="1"/>
                      <a:pt x="1623" y="6"/>
                      <a:pt x="1607" y="17"/>
                    </a:cubicBezTo>
                    <a:cubicBezTo>
                      <a:pt x="1543" y="68"/>
                      <a:pt x="1556" y="159"/>
                      <a:pt x="1530" y="223"/>
                    </a:cubicBezTo>
                    <a:cubicBezTo>
                      <a:pt x="1505" y="364"/>
                      <a:pt x="1479" y="506"/>
                      <a:pt x="1466" y="647"/>
                    </a:cubicBezTo>
                    <a:cubicBezTo>
                      <a:pt x="1415" y="1059"/>
                      <a:pt x="1363" y="1483"/>
                      <a:pt x="1286" y="1894"/>
                    </a:cubicBezTo>
                    <a:cubicBezTo>
                      <a:pt x="1003" y="3321"/>
                      <a:pt x="656" y="4736"/>
                      <a:pt x="425" y="6176"/>
                    </a:cubicBezTo>
                    <a:cubicBezTo>
                      <a:pt x="309" y="6999"/>
                      <a:pt x="39" y="7796"/>
                      <a:pt x="0" y="8632"/>
                    </a:cubicBezTo>
                    <a:cubicBezTo>
                      <a:pt x="17" y="8693"/>
                      <a:pt x="67" y="8720"/>
                      <a:pt x="117" y="8720"/>
                    </a:cubicBezTo>
                    <a:cubicBezTo>
                      <a:pt x="182" y="8720"/>
                      <a:pt x="246" y="8673"/>
                      <a:pt x="232" y="8593"/>
                    </a:cubicBezTo>
                    <a:cubicBezTo>
                      <a:pt x="245" y="8387"/>
                      <a:pt x="270" y="8182"/>
                      <a:pt x="296" y="7989"/>
                    </a:cubicBezTo>
                    <a:cubicBezTo>
                      <a:pt x="412" y="7372"/>
                      <a:pt x="566" y="6754"/>
                      <a:pt x="656" y="6137"/>
                    </a:cubicBezTo>
                    <a:cubicBezTo>
                      <a:pt x="887" y="4671"/>
                      <a:pt x="1247" y="3231"/>
                      <a:pt x="1505" y="1766"/>
                    </a:cubicBezTo>
                    <a:cubicBezTo>
                      <a:pt x="1595" y="1239"/>
                      <a:pt x="1607" y="699"/>
                      <a:pt x="1710" y="171"/>
                    </a:cubicBezTo>
                    <a:cubicBezTo>
                      <a:pt x="1795" y="108"/>
                      <a:pt x="1732" y="1"/>
                      <a:pt x="1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25"/>
              <p:cNvSpPr/>
              <p:nvPr/>
            </p:nvSpPr>
            <p:spPr>
              <a:xfrm>
                <a:off x="982188" y="4013796"/>
                <a:ext cx="743506" cy="141869"/>
              </a:xfrm>
              <a:custGeom>
                <a:avLst/>
                <a:gdLst/>
                <a:ahLst/>
                <a:cxnLst/>
                <a:rect l="l" t="t" r="r" b="b"/>
                <a:pathLst>
                  <a:path w="21181" h="3452" extrusionOk="0">
                    <a:moveTo>
                      <a:pt x="153" y="0"/>
                    </a:moveTo>
                    <a:cubicBezTo>
                      <a:pt x="21" y="0"/>
                      <a:pt x="1" y="220"/>
                      <a:pt x="151" y="232"/>
                    </a:cubicBezTo>
                    <a:cubicBezTo>
                      <a:pt x="729" y="322"/>
                      <a:pt x="1295" y="425"/>
                      <a:pt x="1874" y="515"/>
                    </a:cubicBezTo>
                    <a:cubicBezTo>
                      <a:pt x="3481" y="772"/>
                      <a:pt x="5062" y="1145"/>
                      <a:pt x="6670" y="1402"/>
                    </a:cubicBezTo>
                    <a:cubicBezTo>
                      <a:pt x="8135" y="1646"/>
                      <a:pt x="9601" y="1826"/>
                      <a:pt x="11054" y="2084"/>
                    </a:cubicBezTo>
                    <a:cubicBezTo>
                      <a:pt x="13445" y="2456"/>
                      <a:pt x="15837" y="2791"/>
                      <a:pt x="18241" y="3074"/>
                    </a:cubicBezTo>
                    <a:cubicBezTo>
                      <a:pt x="19154" y="3189"/>
                      <a:pt x="20054" y="3344"/>
                      <a:pt x="20967" y="3447"/>
                    </a:cubicBezTo>
                    <a:cubicBezTo>
                      <a:pt x="20990" y="3447"/>
                      <a:pt x="21023" y="3452"/>
                      <a:pt x="21056" y="3452"/>
                    </a:cubicBezTo>
                    <a:cubicBezTo>
                      <a:pt x="21097" y="3452"/>
                      <a:pt x="21138" y="3444"/>
                      <a:pt x="21160" y="3408"/>
                    </a:cubicBezTo>
                    <a:cubicBezTo>
                      <a:pt x="21181" y="3356"/>
                      <a:pt x="21134" y="3295"/>
                      <a:pt x="21081" y="3295"/>
                    </a:cubicBezTo>
                    <a:cubicBezTo>
                      <a:pt x="21068" y="3295"/>
                      <a:pt x="21056" y="3298"/>
                      <a:pt x="21044" y="3305"/>
                    </a:cubicBezTo>
                    <a:cubicBezTo>
                      <a:pt x="20093" y="3189"/>
                      <a:pt x="19154" y="2996"/>
                      <a:pt x="18215" y="2881"/>
                    </a:cubicBezTo>
                    <a:cubicBezTo>
                      <a:pt x="16788" y="2714"/>
                      <a:pt x="15387" y="2495"/>
                      <a:pt x="13960" y="2315"/>
                    </a:cubicBezTo>
                    <a:cubicBezTo>
                      <a:pt x="11877" y="2006"/>
                      <a:pt x="9807" y="1646"/>
                      <a:pt x="7724" y="1351"/>
                    </a:cubicBezTo>
                    <a:cubicBezTo>
                      <a:pt x="6117" y="1119"/>
                      <a:pt x="4522" y="772"/>
                      <a:pt x="2928" y="476"/>
                    </a:cubicBezTo>
                    <a:cubicBezTo>
                      <a:pt x="2015" y="296"/>
                      <a:pt x="1089" y="155"/>
                      <a:pt x="164" y="1"/>
                    </a:cubicBezTo>
                    <a:cubicBezTo>
                      <a:pt x="160" y="0"/>
                      <a:pt x="156" y="0"/>
                      <a:pt x="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25"/>
              <p:cNvSpPr/>
              <p:nvPr/>
            </p:nvSpPr>
            <p:spPr>
              <a:xfrm>
                <a:off x="964833" y="4050249"/>
                <a:ext cx="784227" cy="146430"/>
              </a:xfrm>
              <a:custGeom>
                <a:avLst/>
                <a:gdLst/>
                <a:ahLst/>
                <a:cxnLst/>
                <a:rect l="l" t="t" r="r" b="b"/>
                <a:pathLst>
                  <a:path w="23166" h="3563" extrusionOk="0">
                    <a:moveTo>
                      <a:pt x="152" y="0"/>
                    </a:moveTo>
                    <a:cubicBezTo>
                      <a:pt x="9" y="0"/>
                      <a:pt x="1" y="220"/>
                      <a:pt x="138" y="232"/>
                    </a:cubicBezTo>
                    <a:cubicBezTo>
                      <a:pt x="2247" y="579"/>
                      <a:pt x="4355" y="824"/>
                      <a:pt x="6464" y="1171"/>
                    </a:cubicBezTo>
                    <a:cubicBezTo>
                      <a:pt x="7570" y="1415"/>
                      <a:pt x="8675" y="1595"/>
                      <a:pt x="9807" y="1749"/>
                    </a:cubicBezTo>
                    <a:cubicBezTo>
                      <a:pt x="10681" y="1891"/>
                      <a:pt x="11543" y="2109"/>
                      <a:pt x="12417" y="2264"/>
                    </a:cubicBezTo>
                    <a:cubicBezTo>
                      <a:pt x="13291" y="2418"/>
                      <a:pt x="14166" y="2572"/>
                      <a:pt x="15040" y="2701"/>
                    </a:cubicBezTo>
                    <a:cubicBezTo>
                      <a:pt x="17688" y="3087"/>
                      <a:pt x="20363" y="3447"/>
                      <a:pt x="23050" y="3562"/>
                    </a:cubicBezTo>
                    <a:cubicBezTo>
                      <a:pt x="23127" y="3550"/>
                      <a:pt x="23166" y="3460"/>
                      <a:pt x="23101" y="3408"/>
                    </a:cubicBezTo>
                    <a:cubicBezTo>
                      <a:pt x="23081" y="3382"/>
                      <a:pt x="23053" y="3375"/>
                      <a:pt x="23023" y="3375"/>
                    </a:cubicBezTo>
                    <a:cubicBezTo>
                      <a:pt x="22988" y="3375"/>
                      <a:pt x="22949" y="3385"/>
                      <a:pt x="22911" y="3385"/>
                    </a:cubicBezTo>
                    <a:cubicBezTo>
                      <a:pt x="22902" y="3385"/>
                      <a:pt x="22892" y="3384"/>
                      <a:pt x="22883" y="3382"/>
                    </a:cubicBezTo>
                    <a:cubicBezTo>
                      <a:pt x="21340" y="3292"/>
                      <a:pt x="19797" y="3138"/>
                      <a:pt x="18267" y="2932"/>
                    </a:cubicBezTo>
                    <a:cubicBezTo>
                      <a:pt x="16518" y="2714"/>
                      <a:pt x="14783" y="2470"/>
                      <a:pt x="13060" y="2148"/>
                    </a:cubicBezTo>
                    <a:cubicBezTo>
                      <a:pt x="11954" y="1981"/>
                      <a:pt x="10874" y="1698"/>
                      <a:pt x="9781" y="1518"/>
                    </a:cubicBezTo>
                    <a:cubicBezTo>
                      <a:pt x="8534" y="1364"/>
                      <a:pt x="7313" y="1119"/>
                      <a:pt x="6078" y="875"/>
                    </a:cubicBezTo>
                    <a:cubicBezTo>
                      <a:pt x="4857" y="682"/>
                      <a:pt x="3622" y="528"/>
                      <a:pt x="2401" y="361"/>
                    </a:cubicBezTo>
                    <a:cubicBezTo>
                      <a:pt x="1655" y="232"/>
                      <a:pt x="910" y="104"/>
                      <a:pt x="164" y="1"/>
                    </a:cubicBezTo>
                    <a:cubicBezTo>
                      <a:pt x="160" y="1"/>
                      <a:pt x="156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25"/>
              <p:cNvSpPr/>
              <p:nvPr/>
            </p:nvSpPr>
            <p:spPr>
              <a:xfrm>
                <a:off x="828761" y="4304397"/>
                <a:ext cx="923757" cy="152266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3705" extrusionOk="0">
                    <a:moveTo>
                      <a:pt x="152" y="1"/>
                    </a:moveTo>
                    <a:cubicBezTo>
                      <a:pt x="21" y="1"/>
                      <a:pt x="0" y="220"/>
                      <a:pt x="150" y="220"/>
                    </a:cubicBezTo>
                    <a:cubicBezTo>
                      <a:pt x="369" y="246"/>
                      <a:pt x="588" y="271"/>
                      <a:pt x="793" y="310"/>
                    </a:cubicBezTo>
                    <a:cubicBezTo>
                      <a:pt x="1102" y="348"/>
                      <a:pt x="1436" y="400"/>
                      <a:pt x="1758" y="451"/>
                    </a:cubicBezTo>
                    <a:cubicBezTo>
                      <a:pt x="4830" y="991"/>
                      <a:pt x="7929" y="1326"/>
                      <a:pt x="11015" y="1827"/>
                    </a:cubicBezTo>
                    <a:cubicBezTo>
                      <a:pt x="12429" y="2058"/>
                      <a:pt x="13831" y="2290"/>
                      <a:pt x="15232" y="2534"/>
                    </a:cubicBezTo>
                    <a:cubicBezTo>
                      <a:pt x="17289" y="2843"/>
                      <a:pt x="19359" y="3126"/>
                      <a:pt x="21429" y="3396"/>
                    </a:cubicBezTo>
                    <a:cubicBezTo>
                      <a:pt x="22445" y="3524"/>
                      <a:pt x="23487" y="3601"/>
                      <a:pt x="24515" y="3653"/>
                    </a:cubicBezTo>
                    <a:cubicBezTo>
                      <a:pt x="24892" y="3687"/>
                      <a:pt x="25269" y="3704"/>
                      <a:pt x="25647" y="3704"/>
                    </a:cubicBezTo>
                    <a:cubicBezTo>
                      <a:pt x="25835" y="3704"/>
                      <a:pt x="26024" y="3700"/>
                      <a:pt x="26212" y="3691"/>
                    </a:cubicBezTo>
                    <a:cubicBezTo>
                      <a:pt x="26251" y="3691"/>
                      <a:pt x="26277" y="3666"/>
                      <a:pt x="26302" y="3640"/>
                    </a:cubicBezTo>
                    <a:cubicBezTo>
                      <a:pt x="26315" y="3589"/>
                      <a:pt x="26302" y="3537"/>
                      <a:pt x="26251" y="3511"/>
                    </a:cubicBezTo>
                    <a:cubicBezTo>
                      <a:pt x="26164" y="3500"/>
                      <a:pt x="26076" y="3496"/>
                      <a:pt x="25989" y="3496"/>
                    </a:cubicBezTo>
                    <a:cubicBezTo>
                      <a:pt x="25845" y="3496"/>
                      <a:pt x="25701" y="3506"/>
                      <a:pt x="25557" y="3506"/>
                    </a:cubicBezTo>
                    <a:cubicBezTo>
                      <a:pt x="25493" y="3506"/>
                      <a:pt x="25428" y="3504"/>
                      <a:pt x="25364" y="3499"/>
                    </a:cubicBezTo>
                    <a:cubicBezTo>
                      <a:pt x="24849" y="3486"/>
                      <a:pt x="24348" y="3421"/>
                      <a:pt x="23834" y="3396"/>
                    </a:cubicBezTo>
                    <a:cubicBezTo>
                      <a:pt x="22316" y="3319"/>
                      <a:pt x="20812" y="3074"/>
                      <a:pt x="19295" y="2894"/>
                    </a:cubicBezTo>
                    <a:cubicBezTo>
                      <a:pt x="16942" y="2573"/>
                      <a:pt x="14589" y="2213"/>
                      <a:pt x="12249" y="1801"/>
                    </a:cubicBezTo>
                    <a:cubicBezTo>
                      <a:pt x="9909" y="1390"/>
                      <a:pt x="7569" y="1107"/>
                      <a:pt x="5229" y="760"/>
                    </a:cubicBezTo>
                    <a:cubicBezTo>
                      <a:pt x="4098" y="606"/>
                      <a:pt x="2966" y="426"/>
                      <a:pt x="1835" y="233"/>
                    </a:cubicBezTo>
                    <a:cubicBezTo>
                      <a:pt x="1282" y="143"/>
                      <a:pt x="729" y="53"/>
                      <a:pt x="163" y="1"/>
                    </a:cubicBezTo>
                    <a:cubicBezTo>
                      <a:pt x="159" y="1"/>
                      <a:pt x="156" y="1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25"/>
              <p:cNvSpPr/>
              <p:nvPr/>
            </p:nvSpPr>
            <p:spPr>
              <a:xfrm>
                <a:off x="793554" y="4574943"/>
                <a:ext cx="923757" cy="152431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3709" extrusionOk="0">
                    <a:moveTo>
                      <a:pt x="151" y="1"/>
                    </a:moveTo>
                    <a:cubicBezTo>
                      <a:pt x="8" y="1"/>
                      <a:pt x="0" y="220"/>
                      <a:pt x="138" y="233"/>
                    </a:cubicBezTo>
                    <a:cubicBezTo>
                      <a:pt x="356" y="246"/>
                      <a:pt x="575" y="284"/>
                      <a:pt x="793" y="310"/>
                    </a:cubicBezTo>
                    <a:cubicBezTo>
                      <a:pt x="1102" y="348"/>
                      <a:pt x="1423" y="400"/>
                      <a:pt x="1745" y="451"/>
                    </a:cubicBezTo>
                    <a:cubicBezTo>
                      <a:pt x="4818" y="1004"/>
                      <a:pt x="7929" y="1338"/>
                      <a:pt x="11015" y="1827"/>
                    </a:cubicBezTo>
                    <a:cubicBezTo>
                      <a:pt x="12416" y="2058"/>
                      <a:pt x="13818" y="2303"/>
                      <a:pt x="15219" y="2534"/>
                    </a:cubicBezTo>
                    <a:cubicBezTo>
                      <a:pt x="17289" y="2843"/>
                      <a:pt x="19347" y="3126"/>
                      <a:pt x="21417" y="3396"/>
                    </a:cubicBezTo>
                    <a:cubicBezTo>
                      <a:pt x="22445" y="3524"/>
                      <a:pt x="23474" y="3601"/>
                      <a:pt x="24515" y="3666"/>
                    </a:cubicBezTo>
                    <a:cubicBezTo>
                      <a:pt x="24839" y="3696"/>
                      <a:pt x="25167" y="3708"/>
                      <a:pt x="25497" y="3708"/>
                    </a:cubicBezTo>
                    <a:cubicBezTo>
                      <a:pt x="25731" y="3708"/>
                      <a:pt x="25965" y="3702"/>
                      <a:pt x="26200" y="3691"/>
                    </a:cubicBezTo>
                    <a:cubicBezTo>
                      <a:pt x="26238" y="3691"/>
                      <a:pt x="26277" y="3679"/>
                      <a:pt x="26290" y="3640"/>
                    </a:cubicBezTo>
                    <a:cubicBezTo>
                      <a:pt x="26315" y="3589"/>
                      <a:pt x="26290" y="3537"/>
                      <a:pt x="26238" y="3511"/>
                    </a:cubicBezTo>
                    <a:cubicBezTo>
                      <a:pt x="26158" y="3500"/>
                      <a:pt x="26076" y="3497"/>
                      <a:pt x="25993" y="3497"/>
                    </a:cubicBezTo>
                    <a:cubicBezTo>
                      <a:pt x="25817" y="3497"/>
                      <a:pt x="25637" y="3513"/>
                      <a:pt x="25463" y="3513"/>
                    </a:cubicBezTo>
                    <a:cubicBezTo>
                      <a:pt x="25430" y="3513"/>
                      <a:pt x="25397" y="3513"/>
                      <a:pt x="25364" y="3511"/>
                    </a:cubicBezTo>
                    <a:cubicBezTo>
                      <a:pt x="24850" y="3486"/>
                      <a:pt x="24335" y="3434"/>
                      <a:pt x="23821" y="3408"/>
                    </a:cubicBezTo>
                    <a:cubicBezTo>
                      <a:pt x="22304" y="3318"/>
                      <a:pt x="20799" y="3087"/>
                      <a:pt x="19295" y="2894"/>
                    </a:cubicBezTo>
                    <a:cubicBezTo>
                      <a:pt x="16929" y="2573"/>
                      <a:pt x="14576" y="2213"/>
                      <a:pt x="12236" y="1801"/>
                    </a:cubicBezTo>
                    <a:cubicBezTo>
                      <a:pt x="9909" y="1390"/>
                      <a:pt x="7556" y="1107"/>
                      <a:pt x="5216" y="773"/>
                    </a:cubicBezTo>
                    <a:cubicBezTo>
                      <a:pt x="4085" y="606"/>
                      <a:pt x="2953" y="438"/>
                      <a:pt x="1835" y="233"/>
                    </a:cubicBezTo>
                    <a:cubicBezTo>
                      <a:pt x="1269" y="143"/>
                      <a:pt x="716" y="66"/>
                      <a:pt x="163" y="1"/>
                    </a:cubicBezTo>
                    <a:cubicBezTo>
                      <a:pt x="159" y="1"/>
                      <a:pt x="155" y="1"/>
                      <a:pt x="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25"/>
              <p:cNvSpPr/>
              <p:nvPr/>
            </p:nvSpPr>
            <p:spPr>
              <a:xfrm>
                <a:off x="1268137" y="4424525"/>
                <a:ext cx="78789" cy="134841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3281" extrusionOk="0">
                    <a:moveTo>
                      <a:pt x="1073" y="0"/>
                    </a:moveTo>
                    <a:cubicBezTo>
                      <a:pt x="1026" y="0"/>
                      <a:pt x="978" y="29"/>
                      <a:pt x="965" y="87"/>
                    </a:cubicBezTo>
                    <a:cubicBezTo>
                      <a:pt x="875" y="383"/>
                      <a:pt x="875" y="717"/>
                      <a:pt x="811" y="1038"/>
                    </a:cubicBezTo>
                    <a:cubicBezTo>
                      <a:pt x="811" y="1051"/>
                      <a:pt x="811" y="1051"/>
                      <a:pt x="811" y="1064"/>
                    </a:cubicBezTo>
                    <a:cubicBezTo>
                      <a:pt x="759" y="1000"/>
                      <a:pt x="695" y="936"/>
                      <a:pt x="644" y="871"/>
                    </a:cubicBezTo>
                    <a:cubicBezTo>
                      <a:pt x="594" y="821"/>
                      <a:pt x="490" y="656"/>
                      <a:pt x="392" y="656"/>
                    </a:cubicBezTo>
                    <a:cubicBezTo>
                      <a:pt x="363" y="656"/>
                      <a:pt x="335" y="669"/>
                      <a:pt x="309" y="704"/>
                    </a:cubicBezTo>
                    <a:cubicBezTo>
                      <a:pt x="284" y="756"/>
                      <a:pt x="296" y="820"/>
                      <a:pt x="361" y="846"/>
                    </a:cubicBezTo>
                    <a:cubicBezTo>
                      <a:pt x="425" y="948"/>
                      <a:pt x="502" y="1038"/>
                      <a:pt x="592" y="1128"/>
                    </a:cubicBezTo>
                    <a:cubicBezTo>
                      <a:pt x="451" y="1141"/>
                      <a:pt x="322" y="1141"/>
                      <a:pt x="181" y="1154"/>
                    </a:cubicBezTo>
                    <a:cubicBezTo>
                      <a:pt x="170" y="1153"/>
                      <a:pt x="160" y="1152"/>
                      <a:pt x="151" y="1152"/>
                    </a:cubicBezTo>
                    <a:cubicBezTo>
                      <a:pt x="63" y="1152"/>
                      <a:pt x="1" y="1204"/>
                      <a:pt x="1" y="1308"/>
                    </a:cubicBezTo>
                    <a:cubicBezTo>
                      <a:pt x="8" y="1403"/>
                      <a:pt x="73" y="1423"/>
                      <a:pt x="149" y="1423"/>
                    </a:cubicBezTo>
                    <a:cubicBezTo>
                      <a:pt x="207" y="1423"/>
                      <a:pt x="272" y="1411"/>
                      <a:pt x="322" y="1411"/>
                    </a:cubicBezTo>
                    <a:cubicBezTo>
                      <a:pt x="438" y="1411"/>
                      <a:pt x="541" y="1411"/>
                      <a:pt x="656" y="1424"/>
                    </a:cubicBezTo>
                    <a:cubicBezTo>
                      <a:pt x="605" y="1463"/>
                      <a:pt x="566" y="1514"/>
                      <a:pt x="515" y="1566"/>
                    </a:cubicBezTo>
                    <a:cubicBezTo>
                      <a:pt x="438" y="1656"/>
                      <a:pt x="232" y="1771"/>
                      <a:pt x="361" y="1887"/>
                    </a:cubicBezTo>
                    <a:cubicBezTo>
                      <a:pt x="380" y="1902"/>
                      <a:pt x="400" y="1908"/>
                      <a:pt x="420" y="1908"/>
                    </a:cubicBezTo>
                    <a:cubicBezTo>
                      <a:pt x="468" y="1908"/>
                      <a:pt x="517" y="1872"/>
                      <a:pt x="554" y="1836"/>
                    </a:cubicBezTo>
                    <a:cubicBezTo>
                      <a:pt x="605" y="1771"/>
                      <a:pt x="669" y="1707"/>
                      <a:pt x="734" y="1656"/>
                    </a:cubicBezTo>
                    <a:lnTo>
                      <a:pt x="734" y="1656"/>
                    </a:lnTo>
                    <a:cubicBezTo>
                      <a:pt x="669" y="2016"/>
                      <a:pt x="605" y="2388"/>
                      <a:pt x="566" y="2761"/>
                    </a:cubicBezTo>
                    <a:cubicBezTo>
                      <a:pt x="528" y="2916"/>
                      <a:pt x="528" y="3070"/>
                      <a:pt x="554" y="3224"/>
                    </a:cubicBezTo>
                    <a:cubicBezTo>
                      <a:pt x="585" y="3261"/>
                      <a:pt x="630" y="3280"/>
                      <a:pt x="675" y="3280"/>
                    </a:cubicBezTo>
                    <a:cubicBezTo>
                      <a:pt x="724" y="3280"/>
                      <a:pt x="771" y="3258"/>
                      <a:pt x="798" y="3211"/>
                    </a:cubicBezTo>
                    <a:cubicBezTo>
                      <a:pt x="862" y="2903"/>
                      <a:pt x="901" y="2594"/>
                      <a:pt x="926" y="2286"/>
                    </a:cubicBezTo>
                    <a:cubicBezTo>
                      <a:pt x="952" y="2041"/>
                      <a:pt x="991" y="1810"/>
                      <a:pt x="1016" y="1566"/>
                    </a:cubicBezTo>
                    <a:cubicBezTo>
                      <a:pt x="1171" y="1694"/>
                      <a:pt x="1312" y="1823"/>
                      <a:pt x="1454" y="1964"/>
                    </a:cubicBezTo>
                    <a:cubicBezTo>
                      <a:pt x="1473" y="1975"/>
                      <a:pt x="1492" y="1979"/>
                      <a:pt x="1510" y="1979"/>
                    </a:cubicBezTo>
                    <a:cubicBezTo>
                      <a:pt x="1602" y="1979"/>
                      <a:pt x="1668" y="1859"/>
                      <a:pt x="1582" y="1784"/>
                    </a:cubicBezTo>
                    <a:cubicBezTo>
                      <a:pt x="1454" y="1656"/>
                      <a:pt x="1325" y="1527"/>
                      <a:pt x="1184" y="1411"/>
                    </a:cubicBezTo>
                    <a:cubicBezTo>
                      <a:pt x="1351" y="1411"/>
                      <a:pt x="1505" y="1386"/>
                      <a:pt x="1672" y="1373"/>
                    </a:cubicBezTo>
                    <a:cubicBezTo>
                      <a:pt x="1801" y="1347"/>
                      <a:pt x="1916" y="1193"/>
                      <a:pt x="1749" y="1103"/>
                    </a:cubicBezTo>
                    <a:cubicBezTo>
                      <a:pt x="1696" y="1097"/>
                      <a:pt x="1641" y="1094"/>
                      <a:pt x="1585" y="1094"/>
                    </a:cubicBezTo>
                    <a:cubicBezTo>
                      <a:pt x="1506" y="1094"/>
                      <a:pt x="1426" y="1100"/>
                      <a:pt x="1351" y="1116"/>
                    </a:cubicBezTo>
                    <a:lnTo>
                      <a:pt x="1209" y="1116"/>
                    </a:lnTo>
                    <a:cubicBezTo>
                      <a:pt x="1351" y="948"/>
                      <a:pt x="1582" y="691"/>
                      <a:pt x="1389" y="691"/>
                    </a:cubicBezTo>
                    <a:cubicBezTo>
                      <a:pt x="1286" y="768"/>
                      <a:pt x="1184" y="846"/>
                      <a:pt x="1094" y="948"/>
                    </a:cubicBezTo>
                    <a:cubicBezTo>
                      <a:pt x="1106" y="884"/>
                      <a:pt x="1119" y="833"/>
                      <a:pt x="1119" y="781"/>
                    </a:cubicBezTo>
                    <a:cubicBezTo>
                      <a:pt x="1158" y="550"/>
                      <a:pt x="1184" y="318"/>
                      <a:pt x="1171" y="87"/>
                    </a:cubicBezTo>
                    <a:cubicBezTo>
                      <a:pt x="1164" y="29"/>
                      <a:pt x="1119" y="0"/>
                      <a:pt x="1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25"/>
              <p:cNvSpPr/>
              <p:nvPr/>
            </p:nvSpPr>
            <p:spPr>
              <a:xfrm>
                <a:off x="1069469" y="4394154"/>
                <a:ext cx="79282" cy="133978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3260" extrusionOk="0">
                    <a:moveTo>
                      <a:pt x="1149" y="1"/>
                    </a:moveTo>
                    <a:cubicBezTo>
                      <a:pt x="1105" y="1"/>
                      <a:pt x="1060" y="27"/>
                      <a:pt x="1042" y="80"/>
                    </a:cubicBezTo>
                    <a:cubicBezTo>
                      <a:pt x="939" y="389"/>
                      <a:pt x="926" y="723"/>
                      <a:pt x="836" y="1032"/>
                    </a:cubicBezTo>
                    <a:cubicBezTo>
                      <a:pt x="836" y="1032"/>
                      <a:pt x="836" y="1045"/>
                      <a:pt x="836" y="1045"/>
                    </a:cubicBezTo>
                    <a:cubicBezTo>
                      <a:pt x="785" y="993"/>
                      <a:pt x="733" y="929"/>
                      <a:pt x="682" y="852"/>
                    </a:cubicBezTo>
                    <a:cubicBezTo>
                      <a:pt x="631" y="801"/>
                      <a:pt x="532" y="630"/>
                      <a:pt x="436" y="630"/>
                    </a:cubicBezTo>
                    <a:cubicBezTo>
                      <a:pt x="410" y="630"/>
                      <a:pt x="385" y="642"/>
                      <a:pt x="360" y="672"/>
                    </a:cubicBezTo>
                    <a:cubicBezTo>
                      <a:pt x="322" y="710"/>
                      <a:pt x="335" y="774"/>
                      <a:pt x="386" y="800"/>
                    </a:cubicBezTo>
                    <a:cubicBezTo>
                      <a:pt x="450" y="916"/>
                      <a:pt x="528" y="1019"/>
                      <a:pt x="605" y="1109"/>
                    </a:cubicBezTo>
                    <a:cubicBezTo>
                      <a:pt x="476" y="1109"/>
                      <a:pt x="335" y="1109"/>
                      <a:pt x="206" y="1122"/>
                    </a:cubicBezTo>
                    <a:cubicBezTo>
                      <a:pt x="187" y="1117"/>
                      <a:pt x="168" y="1115"/>
                      <a:pt x="151" y="1115"/>
                    </a:cubicBezTo>
                    <a:cubicBezTo>
                      <a:pt x="66" y="1115"/>
                      <a:pt x="11" y="1167"/>
                      <a:pt x="0" y="1263"/>
                    </a:cubicBezTo>
                    <a:cubicBezTo>
                      <a:pt x="9" y="1366"/>
                      <a:pt x="103" y="1377"/>
                      <a:pt x="196" y="1377"/>
                    </a:cubicBezTo>
                    <a:cubicBezTo>
                      <a:pt x="222" y="1377"/>
                      <a:pt x="248" y="1376"/>
                      <a:pt x="272" y="1376"/>
                    </a:cubicBezTo>
                    <a:cubicBezTo>
                      <a:pt x="290" y="1376"/>
                      <a:pt x="307" y="1377"/>
                      <a:pt x="322" y="1379"/>
                    </a:cubicBezTo>
                    <a:cubicBezTo>
                      <a:pt x="438" y="1392"/>
                      <a:pt x="553" y="1392"/>
                      <a:pt x="656" y="1405"/>
                    </a:cubicBezTo>
                    <a:cubicBezTo>
                      <a:pt x="605" y="1456"/>
                      <a:pt x="553" y="1495"/>
                      <a:pt x="502" y="1546"/>
                    </a:cubicBezTo>
                    <a:cubicBezTo>
                      <a:pt x="425" y="1623"/>
                      <a:pt x="219" y="1726"/>
                      <a:pt x="335" y="1855"/>
                    </a:cubicBezTo>
                    <a:cubicBezTo>
                      <a:pt x="353" y="1870"/>
                      <a:pt x="373" y="1876"/>
                      <a:pt x="393" y="1876"/>
                    </a:cubicBezTo>
                    <a:cubicBezTo>
                      <a:pt x="442" y="1876"/>
                      <a:pt x="491" y="1839"/>
                      <a:pt x="528" y="1803"/>
                    </a:cubicBezTo>
                    <a:cubicBezTo>
                      <a:pt x="592" y="1752"/>
                      <a:pt x="656" y="1700"/>
                      <a:pt x="720" y="1636"/>
                    </a:cubicBezTo>
                    <a:lnTo>
                      <a:pt x="720" y="1636"/>
                    </a:lnTo>
                    <a:cubicBezTo>
                      <a:pt x="643" y="2009"/>
                      <a:pt x="553" y="2369"/>
                      <a:pt x="489" y="2729"/>
                    </a:cubicBezTo>
                    <a:cubicBezTo>
                      <a:pt x="450" y="2883"/>
                      <a:pt x="438" y="3037"/>
                      <a:pt x="450" y="3192"/>
                    </a:cubicBezTo>
                    <a:cubicBezTo>
                      <a:pt x="483" y="3237"/>
                      <a:pt x="531" y="3259"/>
                      <a:pt x="577" y="3259"/>
                    </a:cubicBezTo>
                    <a:cubicBezTo>
                      <a:pt x="624" y="3259"/>
                      <a:pt x="669" y="3237"/>
                      <a:pt x="695" y="3192"/>
                    </a:cubicBezTo>
                    <a:cubicBezTo>
                      <a:pt x="772" y="2896"/>
                      <a:pt x="836" y="2587"/>
                      <a:pt x="888" y="2292"/>
                    </a:cubicBezTo>
                    <a:cubicBezTo>
                      <a:pt x="926" y="2047"/>
                      <a:pt x="965" y="1803"/>
                      <a:pt x="1016" y="1572"/>
                    </a:cubicBezTo>
                    <a:cubicBezTo>
                      <a:pt x="1158" y="1713"/>
                      <a:pt x="1286" y="1842"/>
                      <a:pt x="1428" y="1996"/>
                    </a:cubicBezTo>
                    <a:cubicBezTo>
                      <a:pt x="1448" y="2010"/>
                      <a:pt x="1469" y="2016"/>
                      <a:pt x="1488" y="2016"/>
                    </a:cubicBezTo>
                    <a:cubicBezTo>
                      <a:pt x="1578" y="2016"/>
                      <a:pt x="1641" y="1890"/>
                      <a:pt x="1556" y="1816"/>
                    </a:cubicBezTo>
                    <a:cubicBezTo>
                      <a:pt x="1440" y="1675"/>
                      <a:pt x="1312" y="1559"/>
                      <a:pt x="1196" y="1430"/>
                    </a:cubicBezTo>
                    <a:cubicBezTo>
                      <a:pt x="1350" y="1430"/>
                      <a:pt x="1518" y="1417"/>
                      <a:pt x="1672" y="1405"/>
                    </a:cubicBezTo>
                    <a:cubicBezTo>
                      <a:pt x="1813" y="1392"/>
                      <a:pt x="1929" y="1237"/>
                      <a:pt x="1775" y="1160"/>
                    </a:cubicBezTo>
                    <a:cubicBezTo>
                      <a:pt x="1671" y="1141"/>
                      <a:pt x="1575" y="1129"/>
                      <a:pt x="1475" y="1129"/>
                    </a:cubicBezTo>
                    <a:cubicBezTo>
                      <a:pt x="1438" y="1129"/>
                      <a:pt x="1401" y="1131"/>
                      <a:pt x="1363" y="1135"/>
                    </a:cubicBezTo>
                    <a:lnTo>
                      <a:pt x="1222" y="1135"/>
                    </a:lnTo>
                    <a:cubicBezTo>
                      <a:pt x="1376" y="980"/>
                      <a:pt x="1620" y="723"/>
                      <a:pt x="1428" y="710"/>
                    </a:cubicBezTo>
                    <a:lnTo>
                      <a:pt x="1428" y="710"/>
                    </a:lnTo>
                    <a:cubicBezTo>
                      <a:pt x="1325" y="787"/>
                      <a:pt x="1222" y="865"/>
                      <a:pt x="1132" y="955"/>
                    </a:cubicBezTo>
                    <a:cubicBezTo>
                      <a:pt x="1145" y="903"/>
                      <a:pt x="1145" y="839"/>
                      <a:pt x="1158" y="787"/>
                    </a:cubicBezTo>
                    <a:cubicBezTo>
                      <a:pt x="1209" y="556"/>
                      <a:pt x="1248" y="337"/>
                      <a:pt x="1260" y="106"/>
                    </a:cubicBezTo>
                    <a:cubicBezTo>
                      <a:pt x="1253" y="37"/>
                      <a:pt x="1202" y="1"/>
                      <a:pt x="1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25"/>
              <p:cNvSpPr/>
              <p:nvPr/>
            </p:nvSpPr>
            <p:spPr>
              <a:xfrm>
                <a:off x="1466312" y="4454897"/>
                <a:ext cx="78748" cy="134512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273" extrusionOk="0">
                    <a:moveTo>
                      <a:pt x="1103" y="0"/>
                    </a:moveTo>
                    <a:cubicBezTo>
                      <a:pt x="1059" y="0"/>
                      <a:pt x="1015" y="26"/>
                      <a:pt x="1003" y="81"/>
                    </a:cubicBezTo>
                    <a:cubicBezTo>
                      <a:pt x="900" y="389"/>
                      <a:pt x="900" y="724"/>
                      <a:pt x="823" y="1032"/>
                    </a:cubicBezTo>
                    <a:cubicBezTo>
                      <a:pt x="823" y="1045"/>
                      <a:pt x="823" y="1045"/>
                      <a:pt x="823" y="1058"/>
                    </a:cubicBezTo>
                    <a:cubicBezTo>
                      <a:pt x="759" y="994"/>
                      <a:pt x="707" y="929"/>
                      <a:pt x="656" y="865"/>
                    </a:cubicBezTo>
                    <a:cubicBezTo>
                      <a:pt x="606" y="805"/>
                      <a:pt x="508" y="642"/>
                      <a:pt x="406" y="642"/>
                    </a:cubicBezTo>
                    <a:cubicBezTo>
                      <a:pt x="378" y="642"/>
                      <a:pt x="350" y="654"/>
                      <a:pt x="322" y="685"/>
                    </a:cubicBezTo>
                    <a:cubicBezTo>
                      <a:pt x="296" y="737"/>
                      <a:pt x="322" y="801"/>
                      <a:pt x="373" y="827"/>
                    </a:cubicBezTo>
                    <a:cubicBezTo>
                      <a:pt x="437" y="929"/>
                      <a:pt x="515" y="1032"/>
                      <a:pt x="592" y="1122"/>
                    </a:cubicBezTo>
                    <a:cubicBezTo>
                      <a:pt x="463" y="1122"/>
                      <a:pt x="322" y="1135"/>
                      <a:pt x="193" y="1135"/>
                    </a:cubicBezTo>
                    <a:cubicBezTo>
                      <a:pt x="182" y="1134"/>
                      <a:pt x="170" y="1133"/>
                      <a:pt x="160" y="1133"/>
                    </a:cubicBezTo>
                    <a:cubicBezTo>
                      <a:pt x="63" y="1133"/>
                      <a:pt x="0" y="1185"/>
                      <a:pt x="0" y="1289"/>
                    </a:cubicBezTo>
                    <a:cubicBezTo>
                      <a:pt x="8" y="1382"/>
                      <a:pt x="80" y="1400"/>
                      <a:pt x="162" y="1400"/>
                    </a:cubicBezTo>
                    <a:cubicBezTo>
                      <a:pt x="217" y="1400"/>
                      <a:pt x="275" y="1392"/>
                      <a:pt x="322" y="1392"/>
                    </a:cubicBezTo>
                    <a:cubicBezTo>
                      <a:pt x="425" y="1405"/>
                      <a:pt x="540" y="1405"/>
                      <a:pt x="656" y="1405"/>
                    </a:cubicBezTo>
                    <a:cubicBezTo>
                      <a:pt x="605" y="1457"/>
                      <a:pt x="553" y="1508"/>
                      <a:pt x="502" y="1559"/>
                    </a:cubicBezTo>
                    <a:cubicBezTo>
                      <a:pt x="425" y="1637"/>
                      <a:pt x="219" y="1739"/>
                      <a:pt x="347" y="1868"/>
                    </a:cubicBezTo>
                    <a:cubicBezTo>
                      <a:pt x="368" y="1889"/>
                      <a:pt x="390" y="1898"/>
                      <a:pt x="412" y="1898"/>
                    </a:cubicBezTo>
                    <a:cubicBezTo>
                      <a:pt x="458" y="1898"/>
                      <a:pt x="501" y="1860"/>
                      <a:pt x="527" y="1817"/>
                    </a:cubicBezTo>
                    <a:cubicBezTo>
                      <a:pt x="592" y="1765"/>
                      <a:pt x="656" y="1701"/>
                      <a:pt x="720" y="1649"/>
                    </a:cubicBezTo>
                    <a:lnTo>
                      <a:pt x="720" y="1649"/>
                    </a:lnTo>
                    <a:cubicBezTo>
                      <a:pt x="643" y="2009"/>
                      <a:pt x="579" y="2382"/>
                      <a:pt x="515" y="2742"/>
                    </a:cubicBezTo>
                    <a:cubicBezTo>
                      <a:pt x="476" y="2897"/>
                      <a:pt x="476" y="3051"/>
                      <a:pt x="489" y="3205"/>
                    </a:cubicBezTo>
                    <a:cubicBezTo>
                      <a:pt x="521" y="3250"/>
                      <a:pt x="569" y="3273"/>
                      <a:pt x="617" y="3273"/>
                    </a:cubicBezTo>
                    <a:cubicBezTo>
                      <a:pt x="666" y="3273"/>
                      <a:pt x="714" y="3250"/>
                      <a:pt x="746" y="3205"/>
                    </a:cubicBezTo>
                    <a:cubicBezTo>
                      <a:pt x="810" y="2909"/>
                      <a:pt x="849" y="2601"/>
                      <a:pt x="900" y="2292"/>
                    </a:cubicBezTo>
                    <a:cubicBezTo>
                      <a:pt x="939" y="2048"/>
                      <a:pt x="977" y="1804"/>
                      <a:pt x="1016" y="1572"/>
                    </a:cubicBezTo>
                    <a:cubicBezTo>
                      <a:pt x="1157" y="1701"/>
                      <a:pt x="1299" y="1842"/>
                      <a:pt x="1427" y="1984"/>
                    </a:cubicBezTo>
                    <a:cubicBezTo>
                      <a:pt x="1449" y="1994"/>
                      <a:pt x="1469" y="1999"/>
                      <a:pt x="1489" y="1999"/>
                    </a:cubicBezTo>
                    <a:cubicBezTo>
                      <a:pt x="1588" y="1999"/>
                      <a:pt x="1655" y="1879"/>
                      <a:pt x="1569" y="1804"/>
                    </a:cubicBezTo>
                    <a:cubicBezTo>
                      <a:pt x="1440" y="1662"/>
                      <a:pt x="1312" y="1547"/>
                      <a:pt x="1183" y="1418"/>
                    </a:cubicBezTo>
                    <a:cubicBezTo>
                      <a:pt x="1350" y="1418"/>
                      <a:pt x="1505" y="1405"/>
                      <a:pt x="1659" y="1392"/>
                    </a:cubicBezTo>
                    <a:cubicBezTo>
                      <a:pt x="1800" y="1367"/>
                      <a:pt x="1916" y="1212"/>
                      <a:pt x="1762" y="1135"/>
                    </a:cubicBezTo>
                    <a:cubicBezTo>
                      <a:pt x="1662" y="1126"/>
                      <a:pt x="1568" y="1117"/>
                      <a:pt x="1472" y="1117"/>
                    </a:cubicBezTo>
                    <a:cubicBezTo>
                      <a:pt x="1432" y="1117"/>
                      <a:pt x="1392" y="1118"/>
                      <a:pt x="1350" y="1122"/>
                    </a:cubicBezTo>
                    <a:lnTo>
                      <a:pt x="1209" y="1122"/>
                    </a:lnTo>
                    <a:cubicBezTo>
                      <a:pt x="1363" y="968"/>
                      <a:pt x="1595" y="711"/>
                      <a:pt x="1402" y="698"/>
                    </a:cubicBezTo>
                    <a:lnTo>
                      <a:pt x="1402" y="698"/>
                    </a:lnTo>
                    <a:cubicBezTo>
                      <a:pt x="1299" y="775"/>
                      <a:pt x="1196" y="865"/>
                      <a:pt x="1106" y="955"/>
                    </a:cubicBezTo>
                    <a:cubicBezTo>
                      <a:pt x="1119" y="891"/>
                      <a:pt x="1132" y="839"/>
                      <a:pt x="1132" y="788"/>
                    </a:cubicBezTo>
                    <a:cubicBezTo>
                      <a:pt x="1183" y="557"/>
                      <a:pt x="1209" y="325"/>
                      <a:pt x="1209" y="94"/>
                    </a:cubicBezTo>
                    <a:cubicBezTo>
                      <a:pt x="1202" y="33"/>
                      <a:pt x="1152" y="0"/>
                      <a:pt x="11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7" name="Google Shape;2037;p25"/>
              <p:cNvSpPr/>
              <p:nvPr/>
            </p:nvSpPr>
            <p:spPr>
              <a:xfrm>
                <a:off x="1664446" y="4485021"/>
                <a:ext cx="78789" cy="135581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3299" extrusionOk="0">
                    <a:moveTo>
                      <a:pt x="1032" y="0"/>
                    </a:moveTo>
                    <a:cubicBezTo>
                      <a:pt x="983" y="0"/>
                      <a:pt x="933" y="32"/>
                      <a:pt x="926" y="94"/>
                    </a:cubicBezTo>
                    <a:cubicBezTo>
                      <a:pt x="849" y="402"/>
                      <a:pt x="862" y="736"/>
                      <a:pt x="811" y="1058"/>
                    </a:cubicBezTo>
                    <a:cubicBezTo>
                      <a:pt x="811" y="1058"/>
                      <a:pt x="811" y="1071"/>
                      <a:pt x="811" y="1071"/>
                    </a:cubicBezTo>
                    <a:cubicBezTo>
                      <a:pt x="746" y="1019"/>
                      <a:pt x="682" y="955"/>
                      <a:pt x="631" y="891"/>
                    </a:cubicBezTo>
                    <a:cubicBezTo>
                      <a:pt x="572" y="841"/>
                      <a:pt x="467" y="686"/>
                      <a:pt x="375" y="686"/>
                    </a:cubicBezTo>
                    <a:cubicBezTo>
                      <a:pt x="347" y="686"/>
                      <a:pt x="320" y="700"/>
                      <a:pt x="296" y="736"/>
                    </a:cubicBezTo>
                    <a:cubicBezTo>
                      <a:pt x="271" y="788"/>
                      <a:pt x="284" y="852"/>
                      <a:pt x="335" y="865"/>
                    </a:cubicBezTo>
                    <a:cubicBezTo>
                      <a:pt x="412" y="968"/>
                      <a:pt x="502" y="1071"/>
                      <a:pt x="579" y="1161"/>
                    </a:cubicBezTo>
                    <a:cubicBezTo>
                      <a:pt x="451" y="1174"/>
                      <a:pt x="322" y="1186"/>
                      <a:pt x="181" y="1199"/>
                    </a:cubicBezTo>
                    <a:cubicBezTo>
                      <a:pt x="169" y="1198"/>
                      <a:pt x="158" y="1197"/>
                      <a:pt x="148" y="1197"/>
                    </a:cubicBezTo>
                    <a:cubicBezTo>
                      <a:pt x="53" y="1197"/>
                      <a:pt x="1" y="1249"/>
                      <a:pt x="1" y="1354"/>
                    </a:cubicBezTo>
                    <a:cubicBezTo>
                      <a:pt x="14" y="1440"/>
                      <a:pt x="73" y="1461"/>
                      <a:pt x="142" y="1461"/>
                    </a:cubicBezTo>
                    <a:cubicBezTo>
                      <a:pt x="206" y="1461"/>
                      <a:pt x="280" y="1444"/>
                      <a:pt x="335" y="1444"/>
                    </a:cubicBezTo>
                    <a:lnTo>
                      <a:pt x="669" y="1444"/>
                    </a:lnTo>
                    <a:cubicBezTo>
                      <a:pt x="618" y="1495"/>
                      <a:pt x="579" y="1546"/>
                      <a:pt x="528" y="1598"/>
                    </a:cubicBezTo>
                    <a:cubicBezTo>
                      <a:pt x="451" y="1675"/>
                      <a:pt x="258" y="1804"/>
                      <a:pt x="386" y="1919"/>
                    </a:cubicBezTo>
                    <a:cubicBezTo>
                      <a:pt x="407" y="1933"/>
                      <a:pt x="426" y="1938"/>
                      <a:pt x="444" y="1938"/>
                    </a:cubicBezTo>
                    <a:cubicBezTo>
                      <a:pt x="496" y="1938"/>
                      <a:pt x="541" y="1893"/>
                      <a:pt x="579" y="1855"/>
                    </a:cubicBezTo>
                    <a:cubicBezTo>
                      <a:pt x="631" y="1791"/>
                      <a:pt x="695" y="1726"/>
                      <a:pt x="746" y="1662"/>
                    </a:cubicBezTo>
                    <a:lnTo>
                      <a:pt x="746" y="1662"/>
                    </a:lnTo>
                    <a:cubicBezTo>
                      <a:pt x="708" y="2035"/>
                      <a:pt x="656" y="2408"/>
                      <a:pt x="631" y="2781"/>
                    </a:cubicBezTo>
                    <a:cubicBezTo>
                      <a:pt x="592" y="2935"/>
                      <a:pt x="605" y="3089"/>
                      <a:pt x="631" y="3244"/>
                    </a:cubicBezTo>
                    <a:cubicBezTo>
                      <a:pt x="661" y="3279"/>
                      <a:pt x="704" y="3299"/>
                      <a:pt x="748" y="3299"/>
                    </a:cubicBezTo>
                    <a:cubicBezTo>
                      <a:pt x="798" y="3299"/>
                      <a:pt x="848" y="3273"/>
                      <a:pt x="875" y="3218"/>
                    </a:cubicBezTo>
                    <a:cubicBezTo>
                      <a:pt x="926" y="2922"/>
                      <a:pt x="952" y="2601"/>
                      <a:pt x="978" y="2292"/>
                    </a:cubicBezTo>
                    <a:cubicBezTo>
                      <a:pt x="991" y="2048"/>
                      <a:pt x="1016" y="1816"/>
                      <a:pt x="1029" y="1572"/>
                    </a:cubicBezTo>
                    <a:cubicBezTo>
                      <a:pt x="1184" y="1701"/>
                      <a:pt x="1338" y="1816"/>
                      <a:pt x="1479" y="1958"/>
                    </a:cubicBezTo>
                    <a:cubicBezTo>
                      <a:pt x="1498" y="1967"/>
                      <a:pt x="1517" y="1971"/>
                      <a:pt x="1534" y="1971"/>
                    </a:cubicBezTo>
                    <a:cubicBezTo>
                      <a:pt x="1634" y="1971"/>
                      <a:pt x="1696" y="1831"/>
                      <a:pt x="1608" y="1765"/>
                    </a:cubicBezTo>
                    <a:cubicBezTo>
                      <a:pt x="1479" y="1636"/>
                      <a:pt x="1338" y="1521"/>
                      <a:pt x="1197" y="1418"/>
                    </a:cubicBezTo>
                    <a:cubicBezTo>
                      <a:pt x="1351" y="1405"/>
                      <a:pt x="1518" y="1379"/>
                      <a:pt x="1672" y="1341"/>
                    </a:cubicBezTo>
                    <a:cubicBezTo>
                      <a:pt x="1801" y="1315"/>
                      <a:pt x="1917" y="1161"/>
                      <a:pt x="1749" y="1084"/>
                    </a:cubicBezTo>
                    <a:cubicBezTo>
                      <a:pt x="1711" y="1080"/>
                      <a:pt x="1674" y="1079"/>
                      <a:pt x="1638" y="1079"/>
                    </a:cubicBezTo>
                    <a:cubicBezTo>
                      <a:pt x="1538" y="1079"/>
                      <a:pt x="1441" y="1090"/>
                      <a:pt x="1338" y="1109"/>
                    </a:cubicBezTo>
                    <a:lnTo>
                      <a:pt x="1197" y="1109"/>
                    </a:lnTo>
                    <a:cubicBezTo>
                      <a:pt x="1338" y="942"/>
                      <a:pt x="1557" y="672"/>
                      <a:pt x="1364" y="672"/>
                    </a:cubicBezTo>
                    <a:cubicBezTo>
                      <a:pt x="1261" y="762"/>
                      <a:pt x="1171" y="852"/>
                      <a:pt x="1094" y="942"/>
                    </a:cubicBezTo>
                    <a:cubicBezTo>
                      <a:pt x="1094" y="891"/>
                      <a:pt x="1094" y="839"/>
                      <a:pt x="1107" y="775"/>
                    </a:cubicBezTo>
                    <a:cubicBezTo>
                      <a:pt x="1132" y="544"/>
                      <a:pt x="1145" y="312"/>
                      <a:pt x="1132" y="81"/>
                    </a:cubicBezTo>
                    <a:cubicBezTo>
                      <a:pt x="1120" y="26"/>
                      <a:pt x="1076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8" name="Google Shape;2038;p25"/>
              <p:cNvSpPr/>
              <p:nvPr/>
            </p:nvSpPr>
            <p:spPr>
              <a:xfrm>
                <a:off x="871294" y="4363989"/>
                <a:ext cx="79323" cy="134019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3261" extrusionOk="0">
                    <a:moveTo>
                      <a:pt x="1152" y="1"/>
                    </a:moveTo>
                    <a:cubicBezTo>
                      <a:pt x="1107" y="1"/>
                      <a:pt x="1061" y="27"/>
                      <a:pt x="1042" y="81"/>
                    </a:cubicBezTo>
                    <a:cubicBezTo>
                      <a:pt x="939" y="377"/>
                      <a:pt x="914" y="711"/>
                      <a:pt x="837" y="1020"/>
                    </a:cubicBezTo>
                    <a:cubicBezTo>
                      <a:pt x="837" y="1033"/>
                      <a:pt x="837" y="1033"/>
                      <a:pt x="837" y="1046"/>
                    </a:cubicBezTo>
                    <a:cubicBezTo>
                      <a:pt x="785" y="981"/>
                      <a:pt x="734" y="917"/>
                      <a:pt x="682" y="853"/>
                    </a:cubicBezTo>
                    <a:cubicBezTo>
                      <a:pt x="631" y="792"/>
                      <a:pt x="532" y="618"/>
                      <a:pt x="430" y="618"/>
                    </a:cubicBezTo>
                    <a:cubicBezTo>
                      <a:pt x="402" y="618"/>
                      <a:pt x="375" y="630"/>
                      <a:pt x="348" y="660"/>
                    </a:cubicBezTo>
                    <a:cubicBezTo>
                      <a:pt x="322" y="711"/>
                      <a:pt x="335" y="776"/>
                      <a:pt x="387" y="801"/>
                    </a:cubicBezTo>
                    <a:cubicBezTo>
                      <a:pt x="451" y="904"/>
                      <a:pt x="528" y="1007"/>
                      <a:pt x="605" y="1110"/>
                    </a:cubicBezTo>
                    <a:lnTo>
                      <a:pt x="207" y="1110"/>
                    </a:lnTo>
                    <a:cubicBezTo>
                      <a:pt x="193" y="1108"/>
                      <a:pt x="179" y="1108"/>
                      <a:pt x="166" y="1108"/>
                    </a:cubicBezTo>
                    <a:cubicBezTo>
                      <a:pt x="73" y="1108"/>
                      <a:pt x="12" y="1150"/>
                      <a:pt x="1" y="1251"/>
                    </a:cubicBezTo>
                    <a:cubicBezTo>
                      <a:pt x="14" y="1418"/>
                      <a:pt x="219" y="1354"/>
                      <a:pt x="322" y="1380"/>
                    </a:cubicBezTo>
                    <a:cubicBezTo>
                      <a:pt x="438" y="1380"/>
                      <a:pt x="554" y="1393"/>
                      <a:pt x="657" y="1393"/>
                    </a:cubicBezTo>
                    <a:cubicBezTo>
                      <a:pt x="605" y="1444"/>
                      <a:pt x="554" y="1496"/>
                      <a:pt x="502" y="1534"/>
                    </a:cubicBezTo>
                    <a:cubicBezTo>
                      <a:pt x="425" y="1611"/>
                      <a:pt x="219" y="1714"/>
                      <a:pt x="335" y="1843"/>
                    </a:cubicBezTo>
                    <a:cubicBezTo>
                      <a:pt x="357" y="1864"/>
                      <a:pt x="379" y="1873"/>
                      <a:pt x="402" y="1873"/>
                    </a:cubicBezTo>
                    <a:cubicBezTo>
                      <a:pt x="448" y="1873"/>
                      <a:pt x="494" y="1839"/>
                      <a:pt x="528" y="1804"/>
                    </a:cubicBezTo>
                    <a:cubicBezTo>
                      <a:pt x="592" y="1740"/>
                      <a:pt x="657" y="1689"/>
                      <a:pt x="721" y="1637"/>
                    </a:cubicBezTo>
                    <a:lnTo>
                      <a:pt x="721" y="1637"/>
                    </a:lnTo>
                    <a:cubicBezTo>
                      <a:pt x="644" y="1997"/>
                      <a:pt x="554" y="2357"/>
                      <a:pt x="489" y="2730"/>
                    </a:cubicBezTo>
                    <a:cubicBezTo>
                      <a:pt x="451" y="2884"/>
                      <a:pt x="438" y="3039"/>
                      <a:pt x="451" y="3193"/>
                    </a:cubicBezTo>
                    <a:cubicBezTo>
                      <a:pt x="483" y="3238"/>
                      <a:pt x="531" y="3260"/>
                      <a:pt x="578" y="3260"/>
                    </a:cubicBezTo>
                    <a:cubicBezTo>
                      <a:pt x="624" y="3260"/>
                      <a:pt x="669" y="3238"/>
                      <a:pt x="695" y="3193"/>
                    </a:cubicBezTo>
                    <a:cubicBezTo>
                      <a:pt x="772" y="2897"/>
                      <a:pt x="824" y="2589"/>
                      <a:pt x="888" y="2280"/>
                    </a:cubicBezTo>
                    <a:cubicBezTo>
                      <a:pt x="927" y="2036"/>
                      <a:pt x="965" y="1804"/>
                      <a:pt x="1017" y="1560"/>
                    </a:cubicBezTo>
                    <a:cubicBezTo>
                      <a:pt x="1145" y="1701"/>
                      <a:pt x="1287" y="1843"/>
                      <a:pt x="1428" y="1984"/>
                    </a:cubicBezTo>
                    <a:cubicBezTo>
                      <a:pt x="1450" y="1999"/>
                      <a:pt x="1472" y="2005"/>
                      <a:pt x="1492" y="2005"/>
                    </a:cubicBezTo>
                    <a:cubicBezTo>
                      <a:pt x="1580" y="2005"/>
                      <a:pt x="1640" y="1888"/>
                      <a:pt x="1557" y="1804"/>
                    </a:cubicBezTo>
                    <a:cubicBezTo>
                      <a:pt x="1441" y="1676"/>
                      <a:pt x="1312" y="1547"/>
                      <a:pt x="1197" y="1418"/>
                    </a:cubicBezTo>
                    <a:cubicBezTo>
                      <a:pt x="1351" y="1418"/>
                      <a:pt x="1505" y="1418"/>
                      <a:pt x="1672" y="1406"/>
                    </a:cubicBezTo>
                    <a:cubicBezTo>
                      <a:pt x="1801" y="1393"/>
                      <a:pt x="1929" y="1238"/>
                      <a:pt x="1775" y="1148"/>
                    </a:cubicBezTo>
                    <a:cubicBezTo>
                      <a:pt x="1634" y="1123"/>
                      <a:pt x="1505" y="1123"/>
                      <a:pt x="1364" y="1123"/>
                    </a:cubicBezTo>
                    <a:lnTo>
                      <a:pt x="1222" y="1123"/>
                    </a:lnTo>
                    <a:cubicBezTo>
                      <a:pt x="1377" y="968"/>
                      <a:pt x="1621" y="711"/>
                      <a:pt x="1428" y="698"/>
                    </a:cubicBezTo>
                    <a:lnTo>
                      <a:pt x="1428" y="698"/>
                    </a:lnTo>
                    <a:cubicBezTo>
                      <a:pt x="1325" y="776"/>
                      <a:pt x="1222" y="866"/>
                      <a:pt x="1132" y="943"/>
                    </a:cubicBezTo>
                    <a:cubicBezTo>
                      <a:pt x="1132" y="891"/>
                      <a:pt x="1145" y="840"/>
                      <a:pt x="1158" y="776"/>
                    </a:cubicBezTo>
                    <a:cubicBezTo>
                      <a:pt x="1209" y="557"/>
                      <a:pt x="1248" y="326"/>
                      <a:pt x="1248" y="94"/>
                    </a:cubicBezTo>
                    <a:cubicBezTo>
                      <a:pt x="1248" y="33"/>
                      <a:pt x="1201" y="1"/>
                      <a:pt x="1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25"/>
              <p:cNvSpPr/>
              <p:nvPr/>
            </p:nvSpPr>
            <p:spPr>
              <a:xfrm>
                <a:off x="1119115" y="3938628"/>
                <a:ext cx="69418" cy="5864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27" extrusionOk="0">
                    <a:moveTo>
                      <a:pt x="769" y="0"/>
                    </a:moveTo>
                    <a:cubicBezTo>
                      <a:pt x="437" y="0"/>
                      <a:pt x="108" y="232"/>
                      <a:pt x="52" y="621"/>
                    </a:cubicBezTo>
                    <a:cubicBezTo>
                      <a:pt x="1" y="1007"/>
                      <a:pt x="271" y="1367"/>
                      <a:pt x="657" y="1418"/>
                    </a:cubicBezTo>
                    <a:cubicBezTo>
                      <a:pt x="694" y="1424"/>
                      <a:pt x="730" y="1426"/>
                      <a:pt x="765" y="1426"/>
                    </a:cubicBezTo>
                    <a:cubicBezTo>
                      <a:pt x="1334" y="1426"/>
                      <a:pt x="1688" y="771"/>
                      <a:pt x="1325" y="287"/>
                    </a:cubicBezTo>
                    <a:cubicBezTo>
                      <a:pt x="1182" y="90"/>
                      <a:pt x="975" y="0"/>
                      <a:pt x="7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0" name="Google Shape;2040;p25"/>
              <p:cNvSpPr/>
              <p:nvPr/>
            </p:nvSpPr>
            <p:spPr>
              <a:xfrm>
                <a:off x="1263904" y="3965465"/>
                <a:ext cx="66829" cy="56632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378" extrusionOk="0">
                    <a:moveTo>
                      <a:pt x="734" y="1"/>
                    </a:moveTo>
                    <a:cubicBezTo>
                      <a:pt x="413" y="1"/>
                      <a:pt x="100" y="220"/>
                      <a:pt x="52" y="598"/>
                    </a:cubicBezTo>
                    <a:cubicBezTo>
                      <a:pt x="1" y="971"/>
                      <a:pt x="258" y="1318"/>
                      <a:pt x="631" y="1370"/>
                    </a:cubicBezTo>
                    <a:cubicBezTo>
                      <a:pt x="668" y="1375"/>
                      <a:pt x="704" y="1378"/>
                      <a:pt x="739" y="1378"/>
                    </a:cubicBezTo>
                    <a:cubicBezTo>
                      <a:pt x="1293" y="1378"/>
                      <a:pt x="1625" y="736"/>
                      <a:pt x="1287" y="277"/>
                    </a:cubicBezTo>
                    <a:cubicBezTo>
                      <a:pt x="1142" y="88"/>
                      <a:pt x="937" y="1"/>
                      <a:pt x="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1" name="Google Shape;2041;p25"/>
              <p:cNvSpPr/>
              <p:nvPr/>
            </p:nvSpPr>
            <p:spPr>
              <a:xfrm>
                <a:off x="1412268" y="3997398"/>
                <a:ext cx="56759" cy="48166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72" extrusionOk="0">
                    <a:moveTo>
                      <a:pt x="584" y="0"/>
                    </a:moveTo>
                    <a:cubicBezTo>
                      <a:pt x="288" y="0"/>
                      <a:pt x="0" y="198"/>
                      <a:pt x="17" y="657"/>
                    </a:cubicBezTo>
                    <a:cubicBezTo>
                      <a:pt x="62" y="984"/>
                      <a:pt x="338" y="1172"/>
                      <a:pt x="613" y="1172"/>
                    </a:cubicBezTo>
                    <a:cubicBezTo>
                      <a:pt x="804" y="1172"/>
                      <a:pt x="994" y="1082"/>
                      <a:pt x="1110" y="888"/>
                    </a:cubicBezTo>
                    <a:cubicBezTo>
                      <a:pt x="1381" y="346"/>
                      <a:pt x="976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25"/>
              <p:cNvSpPr/>
              <p:nvPr/>
            </p:nvSpPr>
            <p:spPr>
              <a:xfrm>
                <a:off x="1550316" y="4004015"/>
                <a:ext cx="71555" cy="60331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468" extrusionOk="0">
                    <a:moveTo>
                      <a:pt x="789" y="1"/>
                    </a:moveTo>
                    <a:cubicBezTo>
                      <a:pt x="445" y="1"/>
                      <a:pt x="107" y="234"/>
                      <a:pt x="52" y="637"/>
                    </a:cubicBezTo>
                    <a:cubicBezTo>
                      <a:pt x="1" y="1036"/>
                      <a:pt x="283" y="1409"/>
                      <a:pt x="682" y="1460"/>
                    </a:cubicBezTo>
                    <a:cubicBezTo>
                      <a:pt x="719" y="1465"/>
                      <a:pt x="756" y="1468"/>
                      <a:pt x="791" y="1468"/>
                    </a:cubicBezTo>
                    <a:cubicBezTo>
                      <a:pt x="1383" y="1468"/>
                      <a:pt x="1740" y="787"/>
                      <a:pt x="1376" y="290"/>
                    </a:cubicBezTo>
                    <a:cubicBezTo>
                      <a:pt x="1223" y="92"/>
                      <a:pt x="1005" y="1"/>
                      <a:pt x="7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3" name="Google Shape;2043;p25"/>
              <p:cNvSpPr/>
              <p:nvPr/>
            </p:nvSpPr>
            <p:spPr>
              <a:xfrm>
                <a:off x="950572" y="4155336"/>
                <a:ext cx="66376" cy="56386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1372" extrusionOk="0">
                    <a:moveTo>
                      <a:pt x="730" y="0"/>
                    </a:moveTo>
                    <a:cubicBezTo>
                      <a:pt x="409" y="0"/>
                      <a:pt x="95" y="221"/>
                      <a:pt x="39" y="594"/>
                    </a:cubicBezTo>
                    <a:cubicBezTo>
                      <a:pt x="0" y="967"/>
                      <a:pt x="258" y="1314"/>
                      <a:pt x="630" y="1365"/>
                    </a:cubicBezTo>
                    <a:cubicBezTo>
                      <a:pt x="662" y="1369"/>
                      <a:pt x="693" y="1371"/>
                      <a:pt x="724" y="1371"/>
                    </a:cubicBezTo>
                    <a:cubicBezTo>
                      <a:pt x="1275" y="1371"/>
                      <a:pt x="1614" y="735"/>
                      <a:pt x="1273" y="273"/>
                    </a:cubicBezTo>
                    <a:cubicBezTo>
                      <a:pt x="1130" y="85"/>
                      <a:pt x="929" y="0"/>
                      <a:pt x="7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25"/>
              <p:cNvSpPr/>
              <p:nvPr/>
            </p:nvSpPr>
            <p:spPr>
              <a:xfrm>
                <a:off x="1095196" y="4183118"/>
                <a:ext cx="46649" cy="4294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045" extrusionOk="0">
                    <a:moveTo>
                      <a:pt x="558" y="0"/>
                    </a:moveTo>
                    <a:cubicBezTo>
                      <a:pt x="326" y="0"/>
                      <a:pt x="95" y="141"/>
                      <a:pt x="43" y="445"/>
                    </a:cubicBezTo>
                    <a:cubicBezTo>
                      <a:pt x="0" y="829"/>
                      <a:pt x="292" y="1044"/>
                      <a:pt x="579" y="1044"/>
                    </a:cubicBezTo>
                    <a:cubicBezTo>
                      <a:pt x="810" y="1044"/>
                      <a:pt x="1038" y="904"/>
                      <a:pt x="1084" y="599"/>
                    </a:cubicBezTo>
                    <a:cubicBezTo>
                      <a:pt x="1134" y="215"/>
                      <a:pt x="846" y="0"/>
                      <a:pt x="5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25"/>
              <p:cNvSpPr/>
              <p:nvPr/>
            </p:nvSpPr>
            <p:spPr>
              <a:xfrm>
                <a:off x="1217381" y="4198406"/>
                <a:ext cx="79405" cy="55153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342" extrusionOk="0">
                    <a:moveTo>
                      <a:pt x="945" y="1"/>
                    </a:moveTo>
                    <a:cubicBezTo>
                      <a:pt x="344" y="1"/>
                      <a:pt x="0" y="862"/>
                      <a:pt x="606" y="1243"/>
                    </a:cubicBezTo>
                    <a:cubicBezTo>
                      <a:pt x="731" y="1311"/>
                      <a:pt x="851" y="1341"/>
                      <a:pt x="962" y="1341"/>
                    </a:cubicBezTo>
                    <a:cubicBezTo>
                      <a:pt x="1586" y="1341"/>
                      <a:pt x="1932" y="409"/>
                      <a:pt x="1223" y="60"/>
                    </a:cubicBezTo>
                    <a:cubicBezTo>
                      <a:pt x="1126" y="19"/>
                      <a:pt x="1033" y="1"/>
                      <a:pt x="9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25"/>
              <p:cNvSpPr/>
              <p:nvPr/>
            </p:nvSpPr>
            <p:spPr>
              <a:xfrm>
                <a:off x="1364635" y="4219654"/>
                <a:ext cx="59883" cy="5494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337" extrusionOk="0">
                    <a:moveTo>
                      <a:pt x="714" y="0"/>
                    </a:moveTo>
                    <a:cubicBezTo>
                      <a:pt x="416" y="0"/>
                      <a:pt x="120" y="180"/>
                      <a:pt x="57" y="572"/>
                    </a:cubicBezTo>
                    <a:cubicBezTo>
                      <a:pt x="0" y="1062"/>
                      <a:pt x="371" y="1336"/>
                      <a:pt x="740" y="1336"/>
                    </a:cubicBezTo>
                    <a:cubicBezTo>
                      <a:pt x="1040" y="1336"/>
                      <a:pt x="1338" y="1156"/>
                      <a:pt x="1407" y="765"/>
                    </a:cubicBezTo>
                    <a:cubicBezTo>
                      <a:pt x="1457" y="275"/>
                      <a:pt x="1083" y="0"/>
                      <a:pt x="7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25"/>
              <p:cNvSpPr/>
              <p:nvPr/>
            </p:nvSpPr>
            <p:spPr>
              <a:xfrm>
                <a:off x="1504944" y="4242627"/>
                <a:ext cx="55691" cy="5129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248" extrusionOk="0">
                    <a:moveTo>
                      <a:pt x="672" y="0"/>
                    </a:moveTo>
                    <a:cubicBezTo>
                      <a:pt x="393" y="0"/>
                      <a:pt x="114" y="170"/>
                      <a:pt x="50" y="540"/>
                    </a:cubicBezTo>
                    <a:cubicBezTo>
                      <a:pt x="1" y="993"/>
                      <a:pt x="344" y="1247"/>
                      <a:pt x="685" y="1247"/>
                    </a:cubicBezTo>
                    <a:cubicBezTo>
                      <a:pt x="963" y="1247"/>
                      <a:pt x="1240" y="1077"/>
                      <a:pt x="1297" y="707"/>
                    </a:cubicBezTo>
                    <a:cubicBezTo>
                      <a:pt x="1354" y="254"/>
                      <a:pt x="1014" y="0"/>
                      <a:pt x="6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25"/>
              <p:cNvSpPr/>
              <p:nvPr/>
            </p:nvSpPr>
            <p:spPr>
              <a:xfrm>
                <a:off x="1627622" y="4257957"/>
                <a:ext cx="90091" cy="63044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534" extrusionOk="0">
                    <a:moveTo>
                      <a:pt x="1056" y="1"/>
                    </a:moveTo>
                    <a:cubicBezTo>
                      <a:pt x="461" y="1"/>
                      <a:pt x="1" y="756"/>
                      <a:pt x="498" y="1286"/>
                    </a:cubicBezTo>
                    <a:cubicBezTo>
                      <a:pt x="679" y="1461"/>
                      <a:pt x="872" y="1534"/>
                      <a:pt x="1054" y="1534"/>
                    </a:cubicBezTo>
                    <a:cubicBezTo>
                      <a:pt x="1698" y="1534"/>
                      <a:pt x="2192" y="617"/>
                      <a:pt x="1450" y="116"/>
                    </a:cubicBezTo>
                    <a:cubicBezTo>
                      <a:pt x="1318" y="36"/>
                      <a:pt x="1184" y="1"/>
                      <a:pt x="10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25"/>
              <p:cNvSpPr/>
              <p:nvPr/>
            </p:nvSpPr>
            <p:spPr>
              <a:xfrm>
                <a:off x="1041440" y="4186776"/>
                <a:ext cx="17344" cy="1467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7" extrusionOk="0">
                    <a:moveTo>
                      <a:pt x="189" y="0"/>
                    </a:moveTo>
                    <a:cubicBezTo>
                      <a:pt x="107" y="0"/>
                      <a:pt x="29" y="56"/>
                      <a:pt x="14" y="150"/>
                    </a:cubicBezTo>
                    <a:cubicBezTo>
                      <a:pt x="1" y="253"/>
                      <a:pt x="78" y="343"/>
                      <a:pt x="168" y="356"/>
                    </a:cubicBezTo>
                    <a:cubicBezTo>
                      <a:pt x="174" y="357"/>
                      <a:pt x="179" y="357"/>
                      <a:pt x="185" y="357"/>
                    </a:cubicBezTo>
                    <a:cubicBezTo>
                      <a:pt x="330" y="357"/>
                      <a:pt x="422" y="197"/>
                      <a:pt x="335" y="73"/>
                    </a:cubicBezTo>
                    <a:cubicBezTo>
                      <a:pt x="295" y="23"/>
                      <a:pt x="241" y="0"/>
                      <a:pt x="1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25"/>
              <p:cNvSpPr/>
              <p:nvPr/>
            </p:nvSpPr>
            <p:spPr>
              <a:xfrm>
                <a:off x="1179899" y="4207900"/>
                <a:ext cx="16810" cy="14713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58" extrusionOk="0">
                    <a:moveTo>
                      <a:pt x="182" y="1"/>
                    </a:moveTo>
                    <a:cubicBezTo>
                      <a:pt x="101" y="1"/>
                      <a:pt x="21" y="57"/>
                      <a:pt x="13" y="151"/>
                    </a:cubicBezTo>
                    <a:cubicBezTo>
                      <a:pt x="1" y="254"/>
                      <a:pt x="65" y="344"/>
                      <a:pt x="155" y="356"/>
                    </a:cubicBezTo>
                    <a:cubicBezTo>
                      <a:pt x="160" y="357"/>
                      <a:pt x="166" y="357"/>
                      <a:pt x="172" y="357"/>
                    </a:cubicBezTo>
                    <a:cubicBezTo>
                      <a:pt x="316" y="357"/>
                      <a:pt x="409" y="197"/>
                      <a:pt x="322" y="74"/>
                    </a:cubicBezTo>
                    <a:cubicBezTo>
                      <a:pt x="287" y="23"/>
                      <a:pt x="234" y="1"/>
                      <a:pt x="1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25"/>
              <p:cNvSpPr/>
              <p:nvPr/>
            </p:nvSpPr>
            <p:spPr>
              <a:xfrm>
                <a:off x="1316756" y="4228161"/>
                <a:ext cx="19851" cy="16686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06" extrusionOk="0">
                    <a:moveTo>
                      <a:pt x="213" y="1"/>
                    </a:moveTo>
                    <a:cubicBezTo>
                      <a:pt x="121" y="1"/>
                      <a:pt x="29" y="63"/>
                      <a:pt x="13" y="172"/>
                    </a:cubicBezTo>
                    <a:cubicBezTo>
                      <a:pt x="1" y="288"/>
                      <a:pt x="78" y="391"/>
                      <a:pt x="193" y="403"/>
                    </a:cubicBezTo>
                    <a:cubicBezTo>
                      <a:pt x="203" y="405"/>
                      <a:pt x="213" y="406"/>
                      <a:pt x="222" y="406"/>
                    </a:cubicBezTo>
                    <a:cubicBezTo>
                      <a:pt x="375" y="406"/>
                      <a:pt x="483" y="215"/>
                      <a:pt x="373" y="82"/>
                    </a:cubicBezTo>
                    <a:cubicBezTo>
                      <a:pt x="333" y="26"/>
                      <a:pt x="273" y="1"/>
                      <a:pt x="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2" name="Google Shape;2052;p25"/>
              <p:cNvSpPr/>
              <p:nvPr/>
            </p:nvSpPr>
            <p:spPr>
              <a:xfrm>
                <a:off x="1455216" y="4249819"/>
                <a:ext cx="18783" cy="15658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81" extrusionOk="0">
                    <a:moveTo>
                      <a:pt x="202" y="0"/>
                    </a:moveTo>
                    <a:cubicBezTo>
                      <a:pt x="114" y="0"/>
                      <a:pt x="29" y="59"/>
                      <a:pt x="13" y="159"/>
                    </a:cubicBezTo>
                    <a:cubicBezTo>
                      <a:pt x="0" y="275"/>
                      <a:pt x="77" y="365"/>
                      <a:pt x="180" y="378"/>
                    </a:cubicBezTo>
                    <a:cubicBezTo>
                      <a:pt x="190" y="379"/>
                      <a:pt x="201" y="380"/>
                      <a:pt x="210" y="380"/>
                    </a:cubicBezTo>
                    <a:cubicBezTo>
                      <a:pt x="361" y="380"/>
                      <a:pt x="457" y="203"/>
                      <a:pt x="360" y="82"/>
                    </a:cubicBezTo>
                    <a:cubicBezTo>
                      <a:pt x="319" y="26"/>
                      <a:pt x="260" y="0"/>
                      <a:pt x="2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3" name="Google Shape;2053;p25"/>
              <p:cNvSpPr/>
              <p:nvPr/>
            </p:nvSpPr>
            <p:spPr>
              <a:xfrm>
                <a:off x="1593634" y="4271355"/>
                <a:ext cx="18290" cy="15247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71" extrusionOk="0">
                    <a:moveTo>
                      <a:pt x="200" y="0"/>
                    </a:moveTo>
                    <a:cubicBezTo>
                      <a:pt x="114" y="0"/>
                      <a:pt x="30" y="59"/>
                      <a:pt x="14" y="162"/>
                    </a:cubicBezTo>
                    <a:cubicBezTo>
                      <a:pt x="1" y="265"/>
                      <a:pt x="78" y="355"/>
                      <a:pt x="168" y="368"/>
                    </a:cubicBezTo>
                    <a:cubicBezTo>
                      <a:pt x="178" y="370"/>
                      <a:pt x="188" y="370"/>
                      <a:pt x="198" y="370"/>
                    </a:cubicBezTo>
                    <a:cubicBezTo>
                      <a:pt x="349" y="370"/>
                      <a:pt x="445" y="193"/>
                      <a:pt x="348" y="72"/>
                    </a:cubicBezTo>
                    <a:cubicBezTo>
                      <a:pt x="309" y="23"/>
                      <a:pt x="254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4" name="Google Shape;2054;p25"/>
              <p:cNvSpPr/>
              <p:nvPr/>
            </p:nvSpPr>
            <p:spPr>
              <a:xfrm>
                <a:off x="1731025" y="4291328"/>
                <a:ext cx="20386" cy="17466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25" extrusionOk="0">
                    <a:moveTo>
                      <a:pt x="218" y="1"/>
                    </a:moveTo>
                    <a:cubicBezTo>
                      <a:pt x="122" y="1"/>
                      <a:pt x="29" y="68"/>
                      <a:pt x="14" y="178"/>
                    </a:cubicBezTo>
                    <a:cubicBezTo>
                      <a:pt x="1" y="294"/>
                      <a:pt x="78" y="409"/>
                      <a:pt x="194" y="422"/>
                    </a:cubicBezTo>
                    <a:cubicBezTo>
                      <a:pt x="204" y="424"/>
                      <a:pt x="214" y="424"/>
                      <a:pt x="224" y="424"/>
                    </a:cubicBezTo>
                    <a:cubicBezTo>
                      <a:pt x="388" y="424"/>
                      <a:pt x="496" y="233"/>
                      <a:pt x="387" y="88"/>
                    </a:cubicBezTo>
                    <a:cubicBezTo>
                      <a:pt x="342" y="28"/>
                      <a:pt x="279" y="1"/>
                      <a:pt x="2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5" name="Google Shape;2055;p25"/>
              <p:cNvSpPr/>
              <p:nvPr/>
            </p:nvSpPr>
            <p:spPr>
              <a:xfrm>
                <a:off x="903556" y="4165651"/>
                <a:ext cx="17303" cy="14672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57" extrusionOk="0">
                    <a:moveTo>
                      <a:pt x="185" y="0"/>
                    </a:moveTo>
                    <a:cubicBezTo>
                      <a:pt x="107" y="0"/>
                      <a:pt x="29" y="56"/>
                      <a:pt x="13" y="150"/>
                    </a:cubicBezTo>
                    <a:cubicBezTo>
                      <a:pt x="0" y="253"/>
                      <a:pt x="64" y="330"/>
                      <a:pt x="167" y="356"/>
                    </a:cubicBezTo>
                    <a:cubicBezTo>
                      <a:pt x="173" y="356"/>
                      <a:pt x="178" y="356"/>
                      <a:pt x="183" y="356"/>
                    </a:cubicBezTo>
                    <a:cubicBezTo>
                      <a:pt x="328" y="356"/>
                      <a:pt x="421" y="185"/>
                      <a:pt x="322" y="73"/>
                    </a:cubicBezTo>
                    <a:cubicBezTo>
                      <a:pt x="287" y="23"/>
                      <a:pt x="236" y="0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6" name="Google Shape;2056;p25"/>
              <p:cNvSpPr/>
              <p:nvPr/>
            </p:nvSpPr>
            <p:spPr>
              <a:xfrm>
                <a:off x="1071565" y="3937683"/>
                <a:ext cx="18824" cy="15494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77" extrusionOk="0">
                    <a:moveTo>
                      <a:pt x="211" y="1"/>
                    </a:moveTo>
                    <a:cubicBezTo>
                      <a:pt x="122" y="1"/>
                      <a:pt x="34" y="65"/>
                      <a:pt x="27" y="168"/>
                    </a:cubicBezTo>
                    <a:cubicBezTo>
                      <a:pt x="1" y="271"/>
                      <a:pt x="78" y="361"/>
                      <a:pt x="181" y="374"/>
                    </a:cubicBezTo>
                    <a:cubicBezTo>
                      <a:pt x="191" y="376"/>
                      <a:pt x="201" y="376"/>
                      <a:pt x="211" y="376"/>
                    </a:cubicBezTo>
                    <a:cubicBezTo>
                      <a:pt x="361" y="376"/>
                      <a:pt x="457" y="199"/>
                      <a:pt x="361" y="78"/>
                    </a:cubicBezTo>
                    <a:cubicBezTo>
                      <a:pt x="322" y="25"/>
                      <a:pt x="266" y="1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7" name="Google Shape;2057;p25"/>
              <p:cNvSpPr/>
              <p:nvPr/>
            </p:nvSpPr>
            <p:spPr>
              <a:xfrm>
                <a:off x="1212655" y="3973808"/>
                <a:ext cx="20920" cy="1791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436" extrusionOk="0">
                    <a:moveTo>
                      <a:pt x="229" y="0"/>
                    </a:moveTo>
                    <a:cubicBezTo>
                      <a:pt x="128" y="0"/>
                      <a:pt x="29" y="70"/>
                      <a:pt x="14" y="189"/>
                    </a:cubicBezTo>
                    <a:cubicBezTo>
                      <a:pt x="1" y="305"/>
                      <a:pt x="78" y="408"/>
                      <a:pt x="194" y="434"/>
                    </a:cubicBezTo>
                    <a:cubicBezTo>
                      <a:pt x="204" y="435"/>
                      <a:pt x="214" y="436"/>
                      <a:pt x="225" y="436"/>
                    </a:cubicBezTo>
                    <a:cubicBezTo>
                      <a:pt x="400" y="436"/>
                      <a:pt x="509" y="232"/>
                      <a:pt x="399" y="87"/>
                    </a:cubicBezTo>
                    <a:cubicBezTo>
                      <a:pt x="355" y="27"/>
                      <a:pt x="292" y="0"/>
                      <a:pt x="2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8" name="Google Shape;2058;p25"/>
              <p:cNvSpPr/>
              <p:nvPr/>
            </p:nvSpPr>
            <p:spPr>
              <a:xfrm>
                <a:off x="1355881" y="3999699"/>
                <a:ext cx="21413" cy="17919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36" extrusionOk="0">
                    <a:moveTo>
                      <a:pt x="232" y="0"/>
                    </a:moveTo>
                    <a:cubicBezTo>
                      <a:pt x="128" y="0"/>
                      <a:pt x="29" y="70"/>
                      <a:pt x="13" y="189"/>
                    </a:cubicBezTo>
                    <a:cubicBezTo>
                      <a:pt x="0" y="305"/>
                      <a:pt x="77" y="421"/>
                      <a:pt x="206" y="434"/>
                    </a:cubicBezTo>
                    <a:cubicBezTo>
                      <a:pt x="216" y="435"/>
                      <a:pt x="227" y="436"/>
                      <a:pt x="237" y="436"/>
                    </a:cubicBezTo>
                    <a:cubicBezTo>
                      <a:pt x="412" y="436"/>
                      <a:pt x="521" y="232"/>
                      <a:pt x="412" y="87"/>
                    </a:cubicBezTo>
                    <a:cubicBezTo>
                      <a:pt x="362" y="27"/>
                      <a:pt x="296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9" name="Google Shape;2059;p25"/>
              <p:cNvSpPr/>
              <p:nvPr/>
            </p:nvSpPr>
            <p:spPr>
              <a:xfrm>
                <a:off x="1501163" y="4013426"/>
                <a:ext cx="21454" cy="1796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437" extrusionOk="0">
                    <a:moveTo>
                      <a:pt x="232" y="1"/>
                    </a:moveTo>
                    <a:cubicBezTo>
                      <a:pt x="129" y="1"/>
                      <a:pt x="30" y="71"/>
                      <a:pt x="14" y="190"/>
                    </a:cubicBezTo>
                    <a:cubicBezTo>
                      <a:pt x="1" y="305"/>
                      <a:pt x="78" y="421"/>
                      <a:pt x="207" y="434"/>
                    </a:cubicBezTo>
                    <a:cubicBezTo>
                      <a:pt x="217" y="435"/>
                      <a:pt x="227" y="436"/>
                      <a:pt x="237" y="436"/>
                    </a:cubicBezTo>
                    <a:cubicBezTo>
                      <a:pt x="413" y="436"/>
                      <a:pt x="522" y="233"/>
                      <a:pt x="412" y="87"/>
                    </a:cubicBezTo>
                    <a:cubicBezTo>
                      <a:pt x="363" y="28"/>
                      <a:pt x="297" y="1"/>
                      <a:pt x="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0" name="Google Shape;2060;p25"/>
              <p:cNvSpPr/>
              <p:nvPr/>
            </p:nvSpPr>
            <p:spPr>
              <a:xfrm>
                <a:off x="1646486" y="4027194"/>
                <a:ext cx="21372" cy="1800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38" extrusionOk="0">
                    <a:moveTo>
                      <a:pt x="238" y="0"/>
                    </a:moveTo>
                    <a:cubicBezTo>
                      <a:pt x="133" y="0"/>
                      <a:pt x="29" y="70"/>
                      <a:pt x="13" y="189"/>
                    </a:cubicBezTo>
                    <a:cubicBezTo>
                      <a:pt x="1" y="305"/>
                      <a:pt x="78" y="420"/>
                      <a:pt x="206" y="433"/>
                    </a:cubicBezTo>
                    <a:cubicBezTo>
                      <a:pt x="221" y="436"/>
                      <a:pt x="235" y="438"/>
                      <a:pt x="249" y="438"/>
                    </a:cubicBezTo>
                    <a:cubicBezTo>
                      <a:pt x="417" y="438"/>
                      <a:pt x="519" y="229"/>
                      <a:pt x="412" y="86"/>
                    </a:cubicBezTo>
                    <a:cubicBezTo>
                      <a:pt x="368" y="27"/>
                      <a:pt x="303" y="0"/>
                      <a:pt x="2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25"/>
              <p:cNvSpPr/>
              <p:nvPr/>
            </p:nvSpPr>
            <p:spPr>
              <a:xfrm>
                <a:off x="812369" y="4519995"/>
                <a:ext cx="916210" cy="168048"/>
              </a:xfrm>
              <a:custGeom>
                <a:avLst/>
                <a:gdLst/>
                <a:ahLst/>
                <a:cxnLst/>
                <a:rect l="l" t="t" r="r" b="b"/>
                <a:pathLst>
                  <a:path w="26101" h="4089" extrusionOk="0">
                    <a:moveTo>
                      <a:pt x="1283" y="0"/>
                    </a:moveTo>
                    <a:cubicBezTo>
                      <a:pt x="1118" y="0"/>
                      <a:pt x="952" y="20"/>
                      <a:pt x="785" y="65"/>
                    </a:cubicBezTo>
                    <a:cubicBezTo>
                      <a:pt x="527" y="117"/>
                      <a:pt x="296" y="220"/>
                      <a:pt x="77" y="348"/>
                    </a:cubicBezTo>
                    <a:cubicBezTo>
                      <a:pt x="52" y="374"/>
                      <a:pt x="0" y="400"/>
                      <a:pt x="0" y="438"/>
                    </a:cubicBezTo>
                    <a:cubicBezTo>
                      <a:pt x="0" y="477"/>
                      <a:pt x="26" y="503"/>
                      <a:pt x="65" y="503"/>
                    </a:cubicBezTo>
                    <a:cubicBezTo>
                      <a:pt x="103" y="490"/>
                      <a:pt x="155" y="477"/>
                      <a:pt x="193" y="451"/>
                    </a:cubicBezTo>
                    <a:cubicBezTo>
                      <a:pt x="567" y="269"/>
                      <a:pt x="901" y="196"/>
                      <a:pt x="1219" y="196"/>
                    </a:cubicBezTo>
                    <a:cubicBezTo>
                      <a:pt x="1844" y="196"/>
                      <a:pt x="2409" y="474"/>
                      <a:pt x="3099" y="747"/>
                    </a:cubicBezTo>
                    <a:cubicBezTo>
                      <a:pt x="3587" y="958"/>
                      <a:pt x="4114" y="1063"/>
                      <a:pt x="4647" y="1063"/>
                    </a:cubicBezTo>
                    <a:cubicBezTo>
                      <a:pt x="4731" y="1063"/>
                      <a:pt x="4815" y="1061"/>
                      <a:pt x="4899" y="1055"/>
                    </a:cubicBezTo>
                    <a:cubicBezTo>
                      <a:pt x="5452" y="1004"/>
                      <a:pt x="6005" y="875"/>
                      <a:pt x="6570" y="875"/>
                    </a:cubicBezTo>
                    <a:cubicBezTo>
                      <a:pt x="7638" y="875"/>
                      <a:pt x="8512" y="1595"/>
                      <a:pt x="9463" y="1981"/>
                    </a:cubicBezTo>
                    <a:cubicBezTo>
                      <a:pt x="10036" y="2227"/>
                      <a:pt x="10546" y="2308"/>
                      <a:pt x="11024" y="2308"/>
                    </a:cubicBezTo>
                    <a:cubicBezTo>
                      <a:pt x="11958" y="2308"/>
                      <a:pt x="12771" y="1997"/>
                      <a:pt x="13696" y="1997"/>
                    </a:cubicBezTo>
                    <a:cubicBezTo>
                      <a:pt x="14155" y="1997"/>
                      <a:pt x="14642" y="2074"/>
                      <a:pt x="15185" y="2303"/>
                    </a:cubicBezTo>
                    <a:cubicBezTo>
                      <a:pt x="16055" y="2639"/>
                      <a:pt x="16946" y="3091"/>
                      <a:pt x="17886" y="3091"/>
                    </a:cubicBezTo>
                    <a:cubicBezTo>
                      <a:pt x="17988" y="3091"/>
                      <a:pt x="18090" y="3085"/>
                      <a:pt x="18193" y="3074"/>
                    </a:cubicBezTo>
                    <a:cubicBezTo>
                      <a:pt x="18656" y="3023"/>
                      <a:pt x="19093" y="2894"/>
                      <a:pt x="19543" y="2817"/>
                    </a:cubicBezTo>
                    <a:cubicBezTo>
                      <a:pt x="19672" y="2798"/>
                      <a:pt x="19804" y="2788"/>
                      <a:pt x="19936" y="2788"/>
                    </a:cubicBezTo>
                    <a:cubicBezTo>
                      <a:pt x="20067" y="2788"/>
                      <a:pt x="20199" y="2798"/>
                      <a:pt x="20328" y="2817"/>
                    </a:cubicBezTo>
                    <a:cubicBezTo>
                      <a:pt x="20572" y="2881"/>
                      <a:pt x="20803" y="2971"/>
                      <a:pt x="21022" y="3100"/>
                    </a:cubicBezTo>
                    <a:cubicBezTo>
                      <a:pt x="22018" y="3624"/>
                      <a:pt x="22373" y="4089"/>
                      <a:pt x="23300" y="4089"/>
                    </a:cubicBezTo>
                    <a:cubicBezTo>
                      <a:pt x="23510" y="4089"/>
                      <a:pt x="23749" y="4065"/>
                      <a:pt x="24031" y="4013"/>
                    </a:cubicBezTo>
                    <a:cubicBezTo>
                      <a:pt x="24368" y="3954"/>
                      <a:pt x="24706" y="3922"/>
                      <a:pt x="25044" y="3922"/>
                    </a:cubicBezTo>
                    <a:cubicBezTo>
                      <a:pt x="25221" y="3922"/>
                      <a:pt x="25397" y="3931"/>
                      <a:pt x="25574" y="3948"/>
                    </a:cubicBezTo>
                    <a:cubicBezTo>
                      <a:pt x="25689" y="3961"/>
                      <a:pt x="25805" y="3987"/>
                      <a:pt x="25921" y="4025"/>
                    </a:cubicBezTo>
                    <a:cubicBezTo>
                      <a:pt x="25929" y="4027"/>
                      <a:pt x="25937" y="4028"/>
                      <a:pt x="25945" y="4028"/>
                    </a:cubicBezTo>
                    <a:cubicBezTo>
                      <a:pt x="26001" y="4028"/>
                      <a:pt x="26051" y="3991"/>
                      <a:pt x="26062" y="3935"/>
                    </a:cubicBezTo>
                    <a:cubicBezTo>
                      <a:pt x="26101" y="3755"/>
                      <a:pt x="25741" y="3755"/>
                      <a:pt x="25484" y="3717"/>
                    </a:cubicBezTo>
                    <a:cubicBezTo>
                      <a:pt x="25350" y="3703"/>
                      <a:pt x="25218" y="3697"/>
                      <a:pt x="25086" y="3697"/>
                    </a:cubicBezTo>
                    <a:cubicBezTo>
                      <a:pt x="24618" y="3697"/>
                      <a:pt x="24155" y="3772"/>
                      <a:pt x="23683" y="3833"/>
                    </a:cubicBezTo>
                    <a:cubicBezTo>
                      <a:pt x="23560" y="3852"/>
                      <a:pt x="23434" y="3863"/>
                      <a:pt x="23308" y="3863"/>
                    </a:cubicBezTo>
                    <a:cubicBezTo>
                      <a:pt x="23106" y="3863"/>
                      <a:pt x="22904" y="3837"/>
                      <a:pt x="22706" y="3781"/>
                    </a:cubicBezTo>
                    <a:cubicBezTo>
                      <a:pt x="22141" y="3563"/>
                      <a:pt x="21665" y="3164"/>
                      <a:pt x="21125" y="2894"/>
                    </a:cubicBezTo>
                    <a:cubicBezTo>
                      <a:pt x="20769" y="2673"/>
                      <a:pt x="20348" y="2560"/>
                      <a:pt x="19928" y="2560"/>
                    </a:cubicBezTo>
                    <a:cubicBezTo>
                      <a:pt x="19786" y="2560"/>
                      <a:pt x="19644" y="2572"/>
                      <a:pt x="19505" y="2598"/>
                    </a:cubicBezTo>
                    <a:cubicBezTo>
                      <a:pt x="19016" y="2675"/>
                      <a:pt x="18541" y="2817"/>
                      <a:pt x="18052" y="2855"/>
                    </a:cubicBezTo>
                    <a:cubicBezTo>
                      <a:pt x="17997" y="2859"/>
                      <a:pt x="17943" y="2860"/>
                      <a:pt x="17889" y="2860"/>
                    </a:cubicBezTo>
                    <a:cubicBezTo>
                      <a:pt x="16838" y="2860"/>
                      <a:pt x="15907" y="2286"/>
                      <a:pt x="14940" y="1968"/>
                    </a:cubicBezTo>
                    <a:cubicBezTo>
                      <a:pt x="14505" y="1819"/>
                      <a:pt x="14101" y="1766"/>
                      <a:pt x="13715" y="1766"/>
                    </a:cubicBezTo>
                    <a:cubicBezTo>
                      <a:pt x="12776" y="1766"/>
                      <a:pt x="11942" y="2079"/>
                      <a:pt x="11013" y="2079"/>
                    </a:cubicBezTo>
                    <a:cubicBezTo>
                      <a:pt x="10484" y="2079"/>
                      <a:pt x="9924" y="1977"/>
                      <a:pt x="9296" y="1660"/>
                    </a:cubicBezTo>
                    <a:cubicBezTo>
                      <a:pt x="7915" y="974"/>
                      <a:pt x="7471" y="659"/>
                      <a:pt x="6530" y="659"/>
                    </a:cubicBezTo>
                    <a:cubicBezTo>
                      <a:pt x="6147" y="659"/>
                      <a:pt x="5683" y="711"/>
                      <a:pt x="5040" y="811"/>
                    </a:cubicBezTo>
                    <a:cubicBezTo>
                      <a:pt x="4896" y="831"/>
                      <a:pt x="4751" y="840"/>
                      <a:pt x="4607" y="840"/>
                    </a:cubicBezTo>
                    <a:cubicBezTo>
                      <a:pt x="4187" y="840"/>
                      <a:pt x="3771" y="759"/>
                      <a:pt x="3369" y="605"/>
                    </a:cubicBezTo>
                    <a:cubicBezTo>
                      <a:pt x="2699" y="375"/>
                      <a:pt x="2004" y="0"/>
                      <a:pt x="1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25"/>
              <p:cNvSpPr/>
              <p:nvPr/>
            </p:nvSpPr>
            <p:spPr>
              <a:xfrm>
                <a:off x="890434" y="4254916"/>
                <a:ext cx="839968" cy="160239"/>
              </a:xfrm>
              <a:custGeom>
                <a:avLst/>
                <a:gdLst/>
                <a:ahLst/>
                <a:cxnLst/>
                <a:rect l="l" t="t" r="r" b="b"/>
                <a:pathLst>
                  <a:path w="23929" h="3899" extrusionOk="0">
                    <a:moveTo>
                      <a:pt x="1135" y="0"/>
                    </a:moveTo>
                    <a:cubicBezTo>
                      <a:pt x="772" y="0"/>
                      <a:pt x="399" y="75"/>
                      <a:pt x="116" y="267"/>
                    </a:cubicBezTo>
                    <a:cubicBezTo>
                      <a:pt x="65" y="305"/>
                      <a:pt x="1" y="357"/>
                      <a:pt x="13" y="421"/>
                    </a:cubicBezTo>
                    <a:cubicBezTo>
                      <a:pt x="13" y="447"/>
                      <a:pt x="39" y="472"/>
                      <a:pt x="52" y="485"/>
                    </a:cubicBezTo>
                    <a:cubicBezTo>
                      <a:pt x="63" y="491"/>
                      <a:pt x="75" y="493"/>
                      <a:pt x="87" y="493"/>
                    </a:cubicBezTo>
                    <a:cubicBezTo>
                      <a:pt x="129" y="493"/>
                      <a:pt x="168" y="461"/>
                      <a:pt x="168" y="421"/>
                    </a:cubicBezTo>
                    <a:cubicBezTo>
                      <a:pt x="438" y="237"/>
                      <a:pt x="780" y="199"/>
                      <a:pt x="1096" y="199"/>
                    </a:cubicBezTo>
                    <a:cubicBezTo>
                      <a:pt x="1156" y="199"/>
                      <a:pt x="1216" y="200"/>
                      <a:pt x="1273" y="202"/>
                    </a:cubicBezTo>
                    <a:cubicBezTo>
                      <a:pt x="1723" y="241"/>
                      <a:pt x="2122" y="447"/>
                      <a:pt x="2533" y="601"/>
                    </a:cubicBezTo>
                    <a:cubicBezTo>
                      <a:pt x="3209" y="864"/>
                      <a:pt x="3897" y="1090"/>
                      <a:pt x="4621" y="1090"/>
                    </a:cubicBezTo>
                    <a:cubicBezTo>
                      <a:pt x="4641" y="1090"/>
                      <a:pt x="4661" y="1090"/>
                      <a:pt x="4681" y="1090"/>
                    </a:cubicBezTo>
                    <a:cubicBezTo>
                      <a:pt x="5347" y="1065"/>
                      <a:pt x="6014" y="922"/>
                      <a:pt x="6680" y="922"/>
                    </a:cubicBezTo>
                    <a:cubicBezTo>
                      <a:pt x="6708" y="922"/>
                      <a:pt x="6736" y="922"/>
                      <a:pt x="6764" y="922"/>
                    </a:cubicBezTo>
                    <a:cubicBezTo>
                      <a:pt x="7098" y="948"/>
                      <a:pt x="7445" y="1012"/>
                      <a:pt x="7766" y="1141"/>
                    </a:cubicBezTo>
                    <a:cubicBezTo>
                      <a:pt x="8564" y="1398"/>
                      <a:pt x="9296" y="1810"/>
                      <a:pt x="10081" y="2105"/>
                    </a:cubicBezTo>
                    <a:cubicBezTo>
                      <a:pt x="10356" y="2202"/>
                      <a:pt x="10635" y="2234"/>
                      <a:pt x="10915" y="2234"/>
                    </a:cubicBezTo>
                    <a:cubicBezTo>
                      <a:pt x="11468" y="2234"/>
                      <a:pt x="12029" y="2110"/>
                      <a:pt x="12582" y="2110"/>
                    </a:cubicBezTo>
                    <a:cubicBezTo>
                      <a:pt x="12761" y="2110"/>
                      <a:pt x="12939" y="2123"/>
                      <a:pt x="13115" y="2157"/>
                    </a:cubicBezTo>
                    <a:cubicBezTo>
                      <a:pt x="14157" y="2272"/>
                      <a:pt x="15031" y="2967"/>
                      <a:pt x="16072" y="3108"/>
                    </a:cubicBezTo>
                    <a:cubicBezTo>
                      <a:pt x="16394" y="3147"/>
                      <a:pt x="16722" y="3166"/>
                      <a:pt x="17051" y="3166"/>
                    </a:cubicBezTo>
                    <a:cubicBezTo>
                      <a:pt x="17380" y="3166"/>
                      <a:pt x="17712" y="3147"/>
                      <a:pt x="18039" y="3108"/>
                    </a:cubicBezTo>
                    <a:cubicBezTo>
                      <a:pt x="18252" y="3091"/>
                      <a:pt x="18468" y="3074"/>
                      <a:pt x="18682" y="3074"/>
                    </a:cubicBezTo>
                    <a:cubicBezTo>
                      <a:pt x="18947" y="3074"/>
                      <a:pt x="19211" y="3100"/>
                      <a:pt x="19467" y="3185"/>
                    </a:cubicBezTo>
                    <a:cubicBezTo>
                      <a:pt x="19929" y="3327"/>
                      <a:pt x="20379" y="3532"/>
                      <a:pt x="20842" y="3661"/>
                    </a:cubicBezTo>
                    <a:cubicBezTo>
                      <a:pt x="21202" y="3764"/>
                      <a:pt x="21588" y="3828"/>
                      <a:pt x="21961" y="3854"/>
                    </a:cubicBezTo>
                    <a:cubicBezTo>
                      <a:pt x="22128" y="3870"/>
                      <a:pt x="22295" y="3877"/>
                      <a:pt x="22461" y="3877"/>
                    </a:cubicBezTo>
                    <a:cubicBezTo>
                      <a:pt x="22691" y="3877"/>
                      <a:pt x="22920" y="3863"/>
                      <a:pt x="23144" y="3841"/>
                    </a:cubicBezTo>
                    <a:cubicBezTo>
                      <a:pt x="23212" y="3832"/>
                      <a:pt x="23280" y="3828"/>
                      <a:pt x="23346" y="3828"/>
                    </a:cubicBezTo>
                    <a:cubicBezTo>
                      <a:pt x="23480" y="3828"/>
                      <a:pt x="23611" y="3845"/>
                      <a:pt x="23748" y="3880"/>
                    </a:cubicBezTo>
                    <a:cubicBezTo>
                      <a:pt x="23765" y="3892"/>
                      <a:pt x="23785" y="3898"/>
                      <a:pt x="23805" y="3898"/>
                    </a:cubicBezTo>
                    <a:cubicBezTo>
                      <a:pt x="23845" y="3898"/>
                      <a:pt x="23885" y="3875"/>
                      <a:pt x="23902" y="3841"/>
                    </a:cubicBezTo>
                    <a:cubicBezTo>
                      <a:pt x="23928" y="3790"/>
                      <a:pt x="23915" y="3712"/>
                      <a:pt x="23851" y="3687"/>
                    </a:cubicBezTo>
                    <a:cubicBezTo>
                      <a:pt x="23706" y="3622"/>
                      <a:pt x="23550" y="3603"/>
                      <a:pt x="23389" y="3603"/>
                    </a:cubicBezTo>
                    <a:cubicBezTo>
                      <a:pt x="23164" y="3603"/>
                      <a:pt x="22931" y="3641"/>
                      <a:pt x="22707" y="3648"/>
                    </a:cubicBezTo>
                    <a:cubicBezTo>
                      <a:pt x="22608" y="3653"/>
                      <a:pt x="22510" y="3656"/>
                      <a:pt x="22412" y="3656"/>
                    </a:cubicBezTo>
                    <a:cubicBezTo>
                      <a:pt x="22009" y="3656"/>
                      <a:pt x="21605" y="3613"/>
                      <a:pt x="21202" y="3520"/>
                    </a:cubicBezTo>
                    <a:cubicBezTo>
                      <a:pt x="20339" y="3335"/>
                      <a:pt x="19569" y="2842"/>
                      <a:pt x="18679" y="2842"/>
                    </a:cubicBezTo>
                    <a:cubicBezTo>
                      <a:pt x="18575" y="2842"/>
                      <a:pt x="18469" y="2849"/>
                      <a:pt x="18361" y="2864"/>
                    </a:cubicBezTo>
                    <a:cubicBezTo>
                      <a:pt x="17895" y="2897"/>
                      <a:pt x="17423" y="2939"/>
                      <a:pt x="16953" y="2939"/>
                    </a:cubicBezTo>
                    <a:cubicBezTo>
                      <a:pt x="16501" y="2939"/>
                      <a:pt x="16051" y="2900"/>
                      <a:pt x="15609" y="2774"/>
                    </a:cubicBezTo>
                    <a:cubicBezTo>
                      <a:pt x="15095" y="2632"/>
                      <a:pt x="14619" y="2375"/>
                      <a:pt x="14131" y="2182"/>
                    </a:cubicBezTo>
                    <a:cubicBezTo>
                      <a:pt x="13593" y="1964"/>
                      <a:pt x="13054" y="1890"/>
                      <a:pt x="12509" y="1890"/>
                    </a:cubicBezTo>
                    <a:cubicBezTo>
                      <a:pt x="12090" y="1890"/>
                      <a:pt x="11668" y="1934"/>
                      <a:pt x="11238" y="1990"/>
                    </a:cubicBezTo>
                    <a:cubicBezTo>
                      <a:pt x="11117" y="2004"/>
                      <a:pt x="10999" y="2011"/>
                      <a:pt x="10880" y="2011"/>
                    </a:cubicBezTo>
                    <a:cubicBezTo>
                      <a:pt x="10683" y="2011"/>
                      <a:pt x="10487" y="1991"/>
                      <a:pt x="10286" y="1951"/>
                    </a:cubicBezTo>
                    <a:cubicBezTo>
                      <a:pt x="9836" y="1797"/>
                      <a:pt x="9425" y="1578"/>
                      <a:pt x="8988" y="1385"/>
                    </a:cubicBezTo>
                    <a:cubicBezTo>
                      <a:pt x="8654" y="1231"/>
                      <a:pt x="8294" y="1090"/>
                      <a:pt x="7946" y="974"/>
                    </a:cubicBezTo>
                    <a:cubicBezTo>
                      <a:pt x="7522" y="794"/>
                      <a:pt x="7059" y="704"/>
                      <a:pt x="6609" y="704"/>
                    </a:cubicBezTo>
                    <a:cubicBezTo>
                      <a:pt x="5930" y="712"/>
                      <a:pt x="5245" y="859"/>
                      <a:pt x="4565" y="859"/>
                    </a:cubicBezTo>
                    <a:cubicBezTo>
                      <a:pt x="4229" y="859"/>
                      <a:pt x="3894" y="823"/>
                      <a:pt x="3562" y="717"/>
                    </a:cubicBezTo>
                    <a:cubicBezTo>
                      <a:pt x="2881" y="537"/>
                      <a:pt x="2251" y="202"/>
                      <a:pt x="1569" y="35"/>
                    </a:cubicBezTo>
                    <a:cubicBezTo>
                      <a:pt x="1431" y="13"/>
                      <a:pt x="1284" y="0"/>
                      <a:pt x="1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3" name="Google Shape;2063;p25"/>
            <p:cNvGrpSpPr/>
            <p:nvPr/>
          </p:nvGrpSpPr>
          <p:grpSpPr>
            <a:xfrm rot="435">
              <a:off x="602550" y="4870192"/>
              <a:ext cx="778480" cy="316709"/>
              <a:chOff x="-490025" y="884975"/>
              <a:chExt cx="984795" cy="400694"/>
            </a:xfrm>
          </p:grpSpPr>
          <p:sp>
            <p:nvSpPr>
              <p:cNvPr id="2064" name="Google Shape;2064;p25"/>
              <p:cNvSpPr/>
              <p:nvPr/>
            </p:nvSpPr>
            <p:spPr>
              <a:xfrm>
                <a:off x="295812" y="938617"/>
                <a:ext cx="90552" cy="64763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1444" extrusionOk="0">
                    <a:moveTo>
                      <a:pt x="476" y="1096"/>
                    </a:moveTo>
                    <a:cubicBezTo>
                      <a:pt x="476" y="1109"/>
                      <a:pt x="476" y="1122"/>
                      <a:pt x="476" y="1135"/>
                    </a:cubicBezTo>
                    <a:cubicBezTo>
                      <a:pt x="450" y="1122"/>
                      <a:pt x="424" y="1122"/>
                      <a:pt x="424" y="1096"/>
                    </a:cubicBezTo>
                    <a:close/>
                    <a:moveTo>
                      <a:pt x="1106" y="1"/>
                    </a:moveTo>
                    <a:cubicBezTo>
                      <a:pt x="1074" y="1"/>
                      <a:pt x="1039" y="6"/>
                      <a:pt x="1003" y="16"/>
                    </a:cubicBezTo>
                    <a:cubicBezTo>
                      <a:pt x="849" y="68"/>
                      <a:pt x="720" y="145"/>
                      <a:pt x="617" y="261"/>
                    </a:cubicBezTo>
                    <a:cubicBezTo>
                      <a:pt x="437" y="325"/>
                      <a:pt x="283" y="453"/>
                      <a:pt x="193" y="621"/>
                    </a:cubicBezTo>
                    <a:cubicBezTo>
                      <a:pt x="0" y="1058"/>
                      <a:pt x="129" y="1443"/>
                      <a:pt x="617" y="1443"/>
                    </a:cubicBezTo>
                    <a:lnTo>
                      <a:pt x="681" y="1443"/>
                    </a:lnTo>
                    <a:cubicBezTo>
                      <a:pt x="1119" y="1443"/>
                      <a:pt x="2019" y="1135"/>
                      <a:pt x="1633" y="569"/>
                    </a:cubicBezTo>
                    <a:cubicBezTo>
                      <a:pt x="1506" y="362"/>
                      <a:pt x="1380" y="1"/>
                      <a:pt x="11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25"/>
              <p:cNvSpPr/>
              <p:nvPr/>
            </p:nvSpPr>
            <p:spPr>
              <a:xfrm>
                <a:off x="-174766" y="884975"/>
                <a:ext cx="90418" cy="49783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110" extrusionOk="0">
                    <a:moveTo>
                      <a:pt x="1062" y="1"/>
                    </a:moveTo>
                    <a:cubicBezTo>
                      <a:pt x="930" y="1"/>
                      <a:pt x="789" y="43"/>
                      <a:pt x="656" y="145"/>
                    </a:cubicBezTo>
                    <a:cubicBezTo>
                      <a:pt x="618" y="184"/>
                      <a:pt x="579" y="222"/>
                      <a:pt x="515" y="235"/>
                    </a:cubicBezTo>
                    <a:cubicBezTo>
                      <a:pt x="386" y="287"/>
                      <a:pt x="270" y="389"/>
                      <a:pt x="193" y="518"/>
                    </a:cubicBezTo>
                    <a:cubicBezTo>
                      <a:pt x="90" y="685"/>
                      <a:pt x="0" y="994"/>
                      <a:pt x="219" y="1097"/>
                    </a:cubicBezTo>
                    <a:cubicBezTo>
                      <a:pt x="258" y="1109"/>
                      <a:pt x="283" y="1109"/>
                      <a:pt x="309" y="1109"/>
                    </a:cubicBezTo>
                    <a:cubicBezTo>
                      <a:pt x="489" y="1097"/>
                      <a:pt x="669" y="1058"/>
                      <a:pt x="836" y="1007"/>
                    </a:cubicBezTo>
                    <a:cubicBezTo>
                      <a:pt x="2015" y="787"/>
                      <a:pt x="1628" y="1"/>
                      <a:pt x="10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25"/>
              <p:cNvSpPr/>
              <p:nvPr/>
            </p:nvSpPr>
            <p:spPr>
              <a:xfrm>
                <a:off x="-489621" y="902243"/>
                <a:ext cx="977461" cy="383423"/>
              </a:xfrm>
              <a:custGeom>
                <a:avLst/>
                <a:gdLst/>
                <a:ahLst/>
                <a:cxnLst/>
                <a:rect l="l" t="t" r="r" b="b"/>
                <a:pathLst>
                  <a:path w="21794" h="8549" extrusionOk="0">
                    <a:moveTo>
                      <a:pt x="8946" y="0"/>
                    </a:moveTo>
                    <a:cubicBezTo>
                      <a:pt x="8818" y="0"/>
                      <a:pt x="8691" y="1"/>
                      <a:pt x="8563" y="4"/>
                    </a:cubicBezTo>
                    <a:cubicBezTo>
                      <a:pt x="7252" y="94"/>
                      <a:pt x="5928" y="210"/>
                      <a:pt x="4655" y="609"/>
                    </a:cubicBezTo>
                    <a:cubicBezTo>
                      <a:pt x="3382" y="1007"/>
                      <a:pt x="2083" y="1560"/>
                      <a:pt x="1106" y="2499"/>
                    </a:cubicBezTo>
                    <a:cubicBezTo>
                      <a:pt x="540" y="3129"/>
                      <a:pt x="167" y="3913"/>
                      <a:pt x="39" y="4762"/>
                    </a:cubicBezTo>
                    <a:cubicBezTo>
                      <a:pt x="0" y="4929"/>
                      <a:pt x="0" y="5109"/>
                      <a:pt x="26" y="5289"/>
                    </a:cubicBezTo>
                    <a:cubicBezTo>
                      <a:pt x="39" y="5379"/>
                      <a:pt x="65" y="5456"/>
                      <a:pt x="103" y="5533"/>
                    </a:cubicBezTo>
                    <a:cubicBezTo>
                      <a:pt x="515" y="6395"/>
                      <a:pt x="797" y="6549"/>
                      <a:pt x="1659" y="6883"/>
                    </a:cubicBezTo>
                    <a:cubicBezTo>
                      <a:pt x="2739" y="7295"/>
                      <a:pt x="3845" y="7603"/>
                      <a:pt x="4989" y="7809"/>
                    </a:cubicBezTo>
                    <a:cubicBezTo>
                      <a:pt x="6133" y="7989"/>
                      <a:pt x="7303" y="8040"/>
                      <a:pt x="8460" y="8130"/>
                    </a:cubicBezTo>
                    <a:cubicBezTo>
                      <a:pt x="9335" y="8169"/>
                      <a:pt x="10235" y="8310"/>
                      <a:pt x="11096" y="8400"/>
                    </a:cubicBezTo>
                    <a:cubicBezTo>
                      <a:pt x="12048" y="8490"/>
                      <a:pt x="12999" y="8516"/>
                      <a:pt x="13938" y="8542"/>
                    </a:cubicBezTo>
                    <a:cubicBezTo>
                      <a:pt x="14116" y="8546"/>
                      <a:pt x="14296" y="8549"/>
                      <a:pt x="14476" y="8549"/>
                    </a:cubicBezTo>
                    <a:cubicBezTo>
                      <a:pt x="16272" y="8549"/>
                      <a:pt x="18102" y="8304"/>
                      <a:pt x="19762" y="7603"/>
                    </a:cubicBezTo>
                    <a:cubicBezTo>
                      <a:pt x="20816" y="6986"/>
                      <a:pt x="21781" y="5932"/>
                      <a:pt x="21794" y="4646"/>
                    </a:cubicBezTo>
                    <a:cubicBezTo>
                      <a:pt x="21768" y="4157"/>
                      <a:pt x="21575" y="3695"/>
                      <a:pt x="21241" y="3347"/>
                    </a:cubicBezTo>
                    <a:cubicBezTo>
                      <a:pt x="20894" y="2923"/>
                      <a:pt x="20469" y="2576"/>
                      <a:pt x="20006" y="2319"/>
                    </a:cubicBezTo>
                    <a:cubicBezTo>
                      <a:pt x="19003" y="1817"/>
                      <a:pt x="17949" y="1432"/>
                      <a:pt x="16856" y="1187"/>
                    </a:cubicBezTo>
                    <a:cubicBezTo>
                      <a:pt x="15738" y="879"/>
                      <a:pt x="14606" y="622"/>
                      <a:pt x="13462" y="442"/>
                    </a:cubicBezTo>
                    <a:cubicBezTo>
                      <a:pt x="11968" y="204"/>
                      <a:pt x="10462" y="0"/>
                      <a:pt x="89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25"/>
              <p:cNvSpPr/>
              <p:nvPr/>
            </p:nvSpPr>
            <p:spPr>
              <a:xfrm>
                <a:off x="-488500" y="1052359"/>
                <a:ext cx="976340" cy="233310"/>
              </a:xfrm>
              <a:custGeom>
                <a:avLst/>
                <a:gdLst/>
                <a:ahLst/>
                <a:cxnLst/>
                <a:rect l="l" t="t" r="r" b="b"/>
                <a:pathLst>
                  <a:path w="21769" h="5202" extrusionOk="0">
                    <a:moveTo>
                      <a:pt x="21216" y="0"/>
                    </a:moveTo>
                    <a:cubicBezTo>
                      <a:pt x="20727" y="605"/>
                      <a:pt x="20174" y="1312"/>
                      <a:pt x="19480" y="1698"/>
                    </a:cubicBezTo>
                    <a:cubicBezTo>
                      <a:pt x="18366" y="2313"/>
                      <a:pt x="15724" y="2376"/>
                      <a:pt x="12625" y="2376"/>
                    </a:cubicBezTo>
                    <a:cubicBezTo>
                      <a:pt x="11822" y="2376"/>
                      <a:pt x="10988" y="2372"/>
                      <a:pt x="10143" y="2372"/>
                    </a:cubicBezTo>
                    <a:cubicBezTo>
                      <a:pt x="8864" y="2372"/>
                      <a:pt x="7558" y="2382"/>
                      <a:pt x="6288" y="2430"/>
                    </a:cubicBezTo>
                    <a:cubicBezTo>
                      <a:pt x="5808" y="2450"/>
                      <a:pt x="5353" y="2460"/>
                      <a:pt x="4923" y="2460"/>
                    </a:cubicBezTo>
                    <a:cubicBezTo>
                      <a:pt x="2591" y="2460"/>
                      <a:pt x="989" y="2192"/>
                      <a:pt x="1" y="1942"/>
                    </a:cubicBezTo>
                    <a:lnTo>
                      <a:pt x="1" y="1942"/>
                    </a:lnTo>
                    <a:cubicBezTo>
                      <a:pt x="14" y="2032"/>
                      <a:pt x="40" y="2109"/>
                      <a:pt x="78" y="2186"/>
                    </a:cubicBezTo>
                    <a:cubicBezTo>
                      <a:pt x="490" y="3048"/>
                      <a:pt x="772" y="3202"/>
                      <a:pt x="1634" y="3536"/>
                    </a:cubicBezTo>
                    <a:cubicBezTo>
                      <a:pt x="2714" y="3948"/>
                      <a:pt x="3820" y="4256"/>
                      <a:pt x="4964" y="4462"/>
                    </a:cubicBezTo>
                    <a:cubicBezTo>
                      <a:pt x="6108" y="4642"/>
                      <a:pt x="7278" y="4693"/>
                      <a:pt x="8435" y="4783"/>
                    </a:cubicBezTo>
                    <a:cubicBezTo>
                      <a:pt x="9310" y="4822"/>
                      <a:pt x="10210" y="4963"/>
                      <a:pt x="11071" y="5053"/>
                    </a:cubicBezTo>
                    <a:cubicBezTo>
                      <a:pt x="12023" y="5143"/>
                      <a:pt x="12974" y="5169"/>
                      <a:pt x="13913" y="5195"/>
                    </a:cubicBezTo>
                    <a:cubicBezTo>
                      <a:pt x="14091" y="5199"/>
                      <a:pt x="14271" y="5202"/>
                      <a:pt x="14451" y="5202"/>
                    </a:cubicBezTo>
                    <a:cubicBezTo>
                      <a:pt x="16247" y="5202"/>
                      <a:pt x="18077" y="4957"/>
                      <a:pt x="19737" y="4256"/>
                    </a:cubicBezTo>
                    <a:cubicBezTo>
                      <a:pt x="20791" y="3639"/>
                      <a:pt x="21756" y="2585"/>
                      <a:pt x="21769" y="1299"/>
                    </a:cubicBezTo>
                    <a:cubicBezTo>
                      <a:pt x="21743" y="810"/>
                      <a:pt x="21550" y="348"/>
                      <a:pt x="21216" y="0"/>
                    </a:cubicBezTo>
                    <a:close/>
                  </a:path>
                </a:pathLst>
              </a:custGeom>
              <a:solidFill>
                <a:srgbClr val="1E3A4C">
                  <a:alpha val="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25"/>
              <p:cNvSpPr/>
              <p:nvPr/>
            </p:nvSpPr>
            <p:spPr>
              <a:xfrm>
                <a:off x="93937" y="1116810"/>
                <a:ext cx="54852" cy="4458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994" extrusionOk="0">
                    <a:moveTo>
                      <a:pt x="400" y="312"/>
                    </a:moveTo>
                    <a:cubicBezTo>
                      <a:pt x="387" y="325"/>
                      <a:pt x="387" y="325"/>
                      <a:pt x="387" y="338"/>
                    </a:cubicBezTo>
                    <a:lnTo>
                      <a:pt x="374" y="338"/>
                    </a:lnTo>
                    <a:cubicBezTo>
                      <a:pt x="374" y="325"/>
                      <a:pt x="387" y="312"/>
                      <a:pt x="400" y="312"/>
                    </a:cubicBezTo>
                    <a:close/>
                    <a:moveTo>
                      <a:pt x="480" y="1"/>
                    </a:moveTo>
                    <a:cubicBezTo>
                      <a:pt x="457" y="1"/>
                      <a:pt x="434" y="2"/>
                      <a:pt x="412" y="3"/>
                    </a:cubicBezTo>
                    <a:cubicBezTo>
                      <a:pt x="168" y="42"/>
                      <a:pt x="1" y="273"/>
                      <a:pt x="40" y="505"/>
                    </a:cubicBezTo>
                    <a:cubicBezTo>
                      <a:pt x="52" y="621"/>
                      <a:pt x="117" y="711"/>
                      <a:pt x="207" y="775"/>
                    </a:cubicBezTo>
                    <a:cubicBezTo>
                      <a:pt x="284" y="878"/>
                      <a:pt x="387" y="955"/>
                      <a:pt x="515" y="981"/>
                    </a:cubicBezTo>
                    <a:cubicBezTo>
                      <a:pt x="567" y="993"/>
                      <a:pt x="618" y="993"/>
                      <a:pt x="670" y="993"/>
                    </a:cubicBezTo>
                    <a:cubicBezTo>
                      <a:pt x="952" y="993"/>
                      <a:pt x="1222" y="788"/>
                      <a:pt x="1171" y="492"/>
                    </a:cubicBezTo>
                    <a:cubicBezTo>
                      <a:pt x="1147" y="158"/>
                      <a:pt x="779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9" name="Google Shape;2069;p25"/>
              <p:cNvSpPr/>
              <p:nvPr/>
            </p:nvSpPr>
            <p:spPr>
              <a:xfrm>
                <a:off x="-199345" y="1113133"/>
                <a:ext cx="82838" cy="46509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037" extrusionOk="0">
                    <a:moveTo>
                      <a:pt x="1024" y="0"/>
                    </a:moveTo>
                    <a:cubicBezTo>
                      <a:pt x="410" y="0"/>
                      <a:pt x="0" y="841"/>
                      <a:pt x="780" y="1024"/>
                    </a:cubicBezTo>
                    <a:cubicBezTo>
                      <a:pt x="818" y="1037"/>
                      <a:pt x="857" y="1037"/>
                      <a:pt x="883" y="1037"/>
                    </a:cubicBezTo>
                    <a:cubicBezTo>
                      <a:pt x="1114" y="1037"/>
                      <a:pt x="1320" y="960"/>
                      <a:pt x="1487" y="818"/>
                    </a:cubicBezTo>
                    <a:cubicBezTo>
                      <a:pt x="1590" y="793"/>
                      <a:pt x="1667" y="728"/>
                      <a:pt x="1706" y="651"/>
                    </a:cubicBezTo>
                    <a:cubicBezTo>
                      <a:pt x="1847" y="304"/>
                      <a:pt x="1436" y="34"/>
                      <a:pt x="1127" y="8"/>
                    </a:cubicBezTo>
                    <a:cubicBezTo>
                      <a:pt x="1092" y="3"/>
                      <a:pt x="1057" y="0"/>
                      <a:pt x="1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0" name="Google Shape;2070;p25"/>
              <p:cNvSpPr/>
              <p:nvPr/>
            </p:nvSpPr>
            <p:spPr>
              <a:xfrm>
                <a:off x="-398977" y="1101247"/>
                <a:ext cx="38571" cy="27269"/>
              </a:xfrm>
              <a:custGeom>
                <a:avLst/>
                <a:gdLst/>
                <a:ahLst/>
                <a:cxnLst/>
                <a:rect l="l" t="t" r="r" b="b"/>
                <a:pathLst>
                  <a:path w="860" h="608" extrusionOk="0">
                    <a:moveTo>
                      <a:pt x="510" y="1"/>
                    </a:moveTo>
                    <a:cubicBezTo>
                      <a:pt x="224" y="1"/>
                      <a:pt x="0" y="433"/>
                      <a:pt x="345" y="595"/>
                    </a:cubicBezTo>
                    <a:cubicBezTo>
                      <a:pt x="371" y="595"/>
                      <a:pt x="409" y="608"/>
                      <a:pt x="435" y="608"/>
                    </a:cubicBezTo>
                    <a:cubicBezTo>
                      <a:pt x="564" y="595"/>
                      <a:pt x="679" y="543"/>
                      <a:pt x="769" y="453"/>
                    </a:cubicBezTo>
                    <a:cubicBezTo>
                      <a:pt x="834" y="312"/>
                      <a:pt x="859" y="106"/>
                      <a:pt x="679" y="55"/>
                    </a:cubicBezTo>
                    <a:cubicBezTo>
                      <a:pt x="623" y="17"/>
                      <a:pt x="565" y="1"/>
                      <a:pt x="5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1" name="Google Shape;2071;p25"/>
              <p:cNvSpPr/>
              <p:nvPr/>
            </p:nvSpPr>
            <p:spPr>
              <a:xfrm>
                <a:off x="10334" y="1077072"/>
                <a:ext cx="40410" cy="27807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20" extrusionOk="0">
                    <a:moveTo>
                      <a:pt x="480" y="1"/>
                    </a:moveTo>
                    <a:cubicBezTo>
                      <a:pt x="109" y="1"/>
                      <a:pt x="0" y="594"/>
                      <a:pt x="412" y="619"/>
                    </a:cubicBezTo>
                    <a:lnTo>
                      <a:pt x="438" y="619"/>
                    </a:lnTo>
                    <a:cubicBezTo>
                      <a:pt x="785" y="619"/>
                      <a:pt x="901" y="54"/>
                      <a:pt x="515" y="2"/>
                    </a:cubicBezTo>
                    <a:cubicBezTo>
                      <a:pt x="503" y="1"/>
                      <a:pt x="491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2" name="Google Shape;2072;p25"/>
              <p:cNvSpPr/>
              <p:nvPr/>
            </p:nvSpPr>
            <p:spPr>
              <a:xfrm>
                <a:off x="259437" y="1181441"/>
                <a:ext cx="50815" cy="37046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826" extrusionOk="0">
                    <a:moveTo>
                      <a:pt x="795" y="0"/>
                    </a:moveTo>
                    <a:cubicBezTo>
                      <a:pt x="717" y="0"/>
                      <a:pt x="647" y="42"/>
                      <a:pt x="567" y="54"/>
                    </a:cubicBezTo>
                    <a:cubicBezTo>
                      <a:pt x="438" y="54"/>
                      <a:pt x="322" y="131"/>
                      <a:pt x="245" y="234"/>
                    </a:cubicBezTo>
                    <a:cubicBezTo>
                      <a:pt x="155" y="401"/>
                      <a:pt x="1" y="761"/>
                      <a:pt x="284" y="825"/>
                    </a:cubicBezTo>
                    <a:lnTo>
                      <a:pt x="297" y="825"/>
                    </a:lnTo>
                    <a:cubicBezTo>
                      <a:pt x="477" y="825"/>
                      <a:pt x="670" y="800"/>
                      <a:pt x="850" y="761"/>
                    </a:cubicBezTo>
                    <a:cubicBezTo>
                      <a:pt x="952" y="735"/>
                      <a:pt x="1068" y="710"/>
                      <a:pt x="1107" y="594"/>
                    </a:cubicBezTo>
                    <a:cubicBezTo>
                      <a:pt x="1132" y="388"/>
                      <a:pt x="1068" y="54"/>
                      <a:pt x="824" y="2"/>
                    </a:cubicBezTo>
                    <a:cubicBezTo>
                      <a:pt x="814" y="1"/>
                      <a:pt x="804" y="0"/>
                      <a:pt x="7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3" name="Google Shape;2073;p25"/>
              <p:cNvSpPr/>
              <p:nvPr/>
            </p:nvSpPr>
            <p:spPr>
              <a:xfrm>
                <a:off x="148162" y="1003203"/>
                <a:ext cx="57139" cy="39961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891" extrusionOk="0">
                    <a:moveTo>
                      <a:pt x="721" y="286"/>
                    </a:moveTo>
                    <a:cubicBezTo>
                      <a:pt x="740" y="286"/>
                      <a:pt x="760" y="294"/>
                      <a:pt x="780" y="298"/>
                    </a:cubicBezTo>
                    <a:lnTo>
                      <a:pt x="780" y="298"/>
                    </a:lnTo>
                    <a:cubicBezTo>
                      <a:pt x="773" y="297"/>
                      <a:pt x="766" y="297"/>
                      <a:pt x="759" y="297"/>
                    </a:cubicBezTo>
                    <a:cubicBezTo>
                      <a:pt x="669" y="297"/>
                      <a:pt x="584" y="335"/>
                      <a:pt x="528" y="402"/>
                    </a:cubicBezTo>
                    <a:lnTo>
                      <a:pt x="515" y="402"/>
                    </a:lnTo>
                    <a:cubicBezTo>
                      <a:pt x="502" y="402"/>
                      <a:pt x="502" y="389"/>
                      <a:pt x="502" y="389"/>
                    </a:cubicBezTo>
                    <a:cubicBezTo>
                      <a:pt x="566" y="325"/>
                      <a:pt x="643" y="299"/>
                      <a:pt x="721" y="286"/>
                    </a:cubicBezTo>
                    <a:close/>
                    <a:moveTo>
                      <a:pt x="737" y="1"/>
                    </a:moveTo>
                    <a:cubicBezTo>
                      <a:pt x="599" y="1"/>
                      <a:pt x="459" y="63"/>
                      <a:pt x="348" y="132"/>
                    </a:cubicBezTo>
                    <a:cubicBezTo>
                      <a:pt x="1" y="402"/>
                      <a:pt x="361" y="711"/>
                      <a:pt x="631" y="826"/>
                    </a:cubicBezTo>
                    <a:cubicBezTo>
                      <a:pt x="695" y="865"/>
                      <a:pt x="772" y="891"/>
                      <a:pt x="836" y="891"/>
                    </a:cubicBezTo>
                    <a:cubicBezTo>
                      <a:pt x="901" y="878"/>
                      <a:pt x="978" y="865"/>
                      <a:pt x="1029" y="839"/>
                    </a:cubicBezTo>
                    <a:cubicBezTo>
                      <a:pt x="1273" y="672"/>
                      <a:pt x="1145" y="196"/>
                      <a:pt x="939" y="55"/>
                    </a:cubicBezTo>
                    <a:cubicBezTo>
                      <a:pt x="875" y="16"/>
                      <a:pt x="806" y="1"/>
                      <a:pt x="7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4" name="Google Shape;2074;p25"/>
              <p:cNvSpPr/>
              <p:nvPr/>
            </p:nvSpPr>
            <p:spPr>
              <a:xfrm>
                <a:off x="-490025" y="1021098"/>
                <a:ext cx="53506" cy="58978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315" extrusionOk="0">
                    <a:moveTo>
                      <a:pt x="455" y="0"/>
                    </a:moveTo>
                    <a:cubicBezTo>
                      <a:pt x="180" y="0"/>
                      <a:pt x="0" y="302"/>
                      <a:pt x="48" y="646"/>
                    </a:cubicBezTo>
                    <a:cubicBezTo>
                      <a:pt x="74" y="865"/>
                      <a:pt x="48" y="1135"/>
                      <a:pt x="254" y="1263"/>
                    </a:cubicBezTo>
                    <a:cubicBezTo>
                      <a:pt x="318" y="1302"/>
                      <a:pt x="395" y="1315"/>
                      <a:pt x="472" y="1315"/>
                    </a:cubicBezTo>
                    <a:cubicBezTo>
                      <a:pt x="755" y="1289"/>
                      <a:pt x="1012" y="1109"/>
                      <a:pt x="1128" y="852"/>
                    </a:cubicBezTo>
                    <a:cubicBezTo>
                      <a:pt x="1192" y="569"/>
                      <a:pt x="961" y="299"/>
                      <a:pt x="768" y="119"/>
                    </a:cubicBezTo>
                    <a:cubicBezTo>
                      <a:pt x="656" y="36"/>
                      <a:pt x="549" y="0"/>
                      <a:pt x="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5" name="Google Shape;2075;p25"/>
              <p:cNvSpPr/>
              <p:nvPr/>
            </p:nvSpPr>
            <p:spPr>
              <a:xfrm>
                <a:off x="-41559" y="1181127"/>
                <a:ext cx="73868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1077" extrusionOk="0">
                    <a:moveTo>
                      <a:pt x="802" y="0"/>
                    </a:moveTo>
                    <a:cubicBezTo>
                      <a:pt x="690" y="0"/>
                      <a:pt x="580" y="22"/>
                      <a:pt x="489" y="61"/>
                    </a:cubicBezTo>
                    <a:cubicBezTo>
                      <a:pt x="90" y="228"/>
                      <a:pt x="0" y="781"/>
                      <a:pt x="412" y="987"/>
                    </a:cubicBezTo>
                    <a:cubicBezTo>
                      <a:pt x="528" y="1038"/>
                      <a:pt x="656" y="1077"/>
                      <a:pt x="785" y="1077"/>
                    </a:cubicBezTo>
                    <a:cubicBezTo>
                      <a:pt x="939" y="1077"/>
                      <a:pt x="1080" y="1038"/>
                      <a:pt x="1222" y="961"/>
                    </a:cubicBezTo>
                    <a:cubicBezTo>
                      <a:pt x="1479" y="832"/>
                      <a:pt x="1646" y="472"/>
                      <a:pt x="1350" y="279"/>
                    </a:cubicBezTo>
                    <a:cubicBezTo>
                      <a:pt x="1248" y="83"/>
                      <a:pt x="1022" y="0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6" name="Google Shape;2076;p25"/>
              <p:cNvSpPr/>
              <p:nvPr/>
            </p:nvSpPr>
            <p:spPr>
              <a:xfrm>
                <a:off x="431890" y="1094699"/>
                <a:ext cx="62880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65" extrusionOk="0">
                    <a:moveTo>
                      <a:pt x="810" y="1"/>
                    </a:moveTo>
                    <a:cubicBezTo>
                      <a:pt x="605" y="1"/>
                      <a:pt x="404" y="96"/>
                      <a:pt x="270" y="265"/>
                    </a:cubicBezTo>
                    <a:cubicBezTo>
                      <a:pt x="39" y="561"/>
                      <a:pt x="0" y="934"/>
                      <a:pt x="399" y="1101"/>
                    </a:cubicBezTo>
                    <a:cubicBezTo>
                      <a:pt x="476" y="1139"/>
                      <a:pt x="579" y="1165"/>
                      <a:pt x="669" y="1165"/>
                    </a:cubicBezTo>
                    <a:cubicBezTo>
                      <a:pt x="1016" y="1165"/>
                      <a:pt x="1376" y="908"/>
                      <a:pt x="1389" y="561"/>
                    </a:cubicBezTo>
                    <a:cubicBezTo>
                      <a:pt x="1402" y="342"/>
                      <a:pt x="1286" y="136"/>
                      <a:pt x="1080" y="59"/>
                    </a:cubicBezTo>
                    <a:cubicBezTo>
                      <a:pt x="993" y="20"/>
                      <a:pt x="901" y="1"/>
                      <a:pt x="8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7" name="Google Shape;2077;p25"/>
              <p:cNvSpPr/>
              <p:nvPr/>
            </p:nvSpPr>
            <p:spPr>
              <a:xfrm>
                <a:off x="-366819" y="921125"/>
                <a:ext cx="114816" cy="99567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220" extrusionOk="0">
                    <a:moveTo>
                      <a:pt x="1845" y="1"/>
                    </a:moveTo>
                    <a:cubicBezTo>
                      <a:pt x="1770" y="1"/>
                      <a:pt x="1694" y="11"/>
                      <a:pt x="1621" y="33"/>
                    </a:cubicBezTo>
                    <a:cubicBezTo>
                      <a:pt x="1299" y="98"/>
                      <a:pt x="991" y="188"/>
                      <a:pt x="682" y="316"/>
                    </a:cubicBezTo>
                    <a:cubicBezTo>
                      <a:pt x="502" y="393"/>
                      <a:pt x="284" y="445"/>
                      <a:pt x="155" y="612"/>
                    </a:cubicBezTo>
                    <a:cubicBezTo>
                      <a:pt x="1" y="805"/>
                      <a:pt x="14" y="1062"/>
                      <a:pt x="14" y="1306"/>
                    </a:cubicBezTo>
                    <a:cubicBezTo>
                      <a:pt x="39" y="1461"/>
                      <a:pt x="14" y="1756"/>
                      <a:pt x="194" y="1821"/>
                    </a:cubicBezTo>
                    <a:cubicBezTo>
                      <a:pt x="258" y="2014"/>
                      <a:pt x="438" y="2168"/>
                      <a:pt x="644" y="2206"/>
                    </a:cubicBezTo>
                    <a:cubicBezTo>
                      <a:pt x="695" y="2206"/>
                      <a:pt x="747" y="2219"/>
                      <a:pt x="798" y="2219"/>
                    </a:cubicBezTo>
                    <a:cubicBezTo>
                      <a:pt x="1287" y="2219"/>
                      <a:pt x="1685" y="1859"/>
                      <a:pt x="2058" y="1563"/>
                    </a:cubicBezTo>
                    <a:cubicBezTo>
                      <a:pt x="2264" y="1383"/>
                      <a:pt x="2470" y="1178"/>
                      <a:pt x="2521" y="908"/>
                    </a:cubicBezTo>
                    <a:cubicBezTo>
                      <a:pt x="2560" y="573"/>
                      <a:pt x="2418" y="239"/>
                      <a:pt x="2122" y="46"/>
                    </a:cubicBezTo>
                    <a:cubicBezTo>
                      <a:pt x="2036" y="17"/>
                      <a:pt x="1941" y="1"/>
                      <a:pt x="18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8" name="Google Shape;2078;p25"/>
              <p:cNvSpPr/>
              <p:nvPr/>
            </p:nvSpPr>
            <p:spPr>
              <a:xfrm>
                <a:off x="-139603" y="954360"/>
                <a:ext cx="89700" cy="57677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1286" extrusionOk="0">
                    <a:moveTo>
                      <a:pt x="1051" y="0"/>
                    </a:moveTo>
                    <a:cubicBezTo>
                      <a:pt x="995" y="0"/>
                      <a:pt x="937" y="4"/>
                      <a:pt x="875" y="12"/>
                    </a:cubicBezTo>
                    <a:cubicBezTo>
                      <a:pt x="65" y="115"/>
                      <a:pt x="1" y="1285"/>
                      <a:pt x="875" y="1285"/>
                    </a:cubicBezTo>
                    <a:lnTo>
                      <a:pt x="926" y="1285"/>
                    </a:lnTo>
                    <a:cubicBezTo>
                      <a:pt x="978" y="1285"/>
                      <a:pt x="1029" y="1260"/>
                      <a:pt x="1055" y="1221"/>
                    </a:cubicBezTo>
                    <a:cubicBezTo>
                      <a:pt x="2000" y="1027"/>
                      <a:pt x="1952" y="0"/>
                      <a:pt x="10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9" name="Google Shape;2079;p25"/>
              <p:cNvSpPr/>
              <p:nvPr/>
            </p:nvSpPr>
            <p:spPr>
              <a:xfrm>
                <a:off x="74337" y="903274"/>
                <a:ext cx="80775" cy="50501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126" extrusionOk="0">
                    <a:moveTo>
                      <a:pt x="871" y="1"/>
                    </a:moveTo>
                    <a:cubicBezTo>
                      <a:pt x="655" y="1"/>
                      <a:pt x="443" y="77"/>
                      <a:pt x="374" y="303"/>
                    </a:cubicBezTo>
                    <a:cubicBezTo>
                      <a:pt x="1" y="701"/>
                      <a:pt x="284" y="1061"/>
                      <a:pt x="772" y="1113"/>
                    </a:cubicBezTo>
                    <a:cubicBezTo>
                      <a:pt x="824" y="1126"/>
                      <a:pt x="888" y="1126"/>
                      <a:pt x="952" y="1126"/>
                    </a:cubicBezTo>
                    <a:cubicBezTo>
                      <a:pt x="1261" y="1126"/>
                      <a:pt x="1621" y="1049"/>
                      <a:pt x="1762" y="791"/>
                    </a:cubicBezTo>
                    <a:cubicBezTo>
                      <a:pt x="1801" y="637"/>
                      <a:pt x="1788" y="483"/>
                      <a:pt x="1737" y="341"/>
                    </a:cubicBezTo>
                    <a:cubicBezTo>
                      <a:pt x="1672" y="33"/>
                      <a:pt x="1325" y="33"/>
                      <a:pt x="1068" y="20"/>
                    </a:cubicBezTo>
                    <a:cubicBezTo>
                      <a:pt x="1005" y="8"/>
                      <a:pt x="938" y="1"/>
                      <a:pt x="8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0" name="Google Shape;2080;p25"/>
              <p:cNvSpPr/>
              <p:nvPr/>
            </p:nvSpPr>
            <p:spPr>
              <a:xfrm>
                <a:off x="283702" y="1040070"/>
                <a:ext cx="85350" cy="7633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702" extrusionOk="0">
                    <a:moveTo>
                      <a:pt x="804" y="1"/>
                    </a:moveTo>
                    <a:cubicBezTo>
                      <a:pt x="736" y="1"/>
                      <a:pt x="669" y="10"/>
                      <a:pt x="604" y="30"/>
                    </a:cubicBezTo>
                    <a:cubicBezTo>
                      <a:pt x="244" y="159"/>
                      <a:pt x="0" y="506"/>
                      <a:pt x="0" y="904"/>
                    </a:cubicBezTo>
                    <a:cubicBezTo>
                      <a:pt x="154" y="1367"/>
                      <a:pt x="579" y="1689"/>
                      <a:pt x="1067" y="1702"/>
                    </a:cubicBezTo>
                    <a:cubicBezTo>
                      <a:pt x="1350" y="1689"/>
                      <a:pt x="1620" y="1560"/>
                      <a:pt x="1800" y="1342"/>
                    </a:cubicBezTo>
                    <a:cubicBezTo>
                      <a:pt x="1890" y="1136"/>
                      <a:pt x="1903" y="904"/>
                      <a:pt x="1813" y="699"/>
                    </a:cubicBezTo>
                    <a:cubicBezTo>
                      <a:pt x="1647" y="345"/>
                      <a:pt x="1216" y="1"/>
                      <a:pt x="8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1" name="Google Shape;2081;p25"/>
              <p:cNvSpPr/>
              <p:nvPr/>
            </p:nvSpPr>
            <p:spPr>
              <a:xfrm>
                <a:off x="-420416" y="955436"/>
                <a:ext cx="267575" cy="144238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3216" extrusionOk="0">
                    <a:moveTo>
                      <a:pt x="5878" y="1"/>
                    </a:moveTo>
                    <a:cubicBezTo>
                      <a:pt x="5865" y="1"/>
                      <a:pt x="5851" y="5"/>
                      <a:pt x="5837" y="14"/>
                    </a:cubicBezTo>
                    <a:cubicBezTo>
                      <a:pt x="5735" y="53"/>
                      <a:pt x="5645" y="104"/>
                      <a:pt x="5542" y="143"/>
                    </a:cubicBezTo>
                    <a:cubicBezTo>
                      <a:pt x="5207" y="271"/>
                      <a:pt x="4835" y="348"/>
                      <a:pt x="4526" y="516"/>
                    </a:cubicBezTo>
                    <a:cubicBezTo>
                      <a:pt x="4037" y="811"/>
                      <a:pt x="3652" y="1223"/>
                      <a:pt x="3227" y="1583"/>
                    </a:cubicBezTo>
                    <a:cubicBezTo>
                      <a:pt x="2970" y="1750"/>
                      <a:pt x="2700" y="1891"/>
                      <a:pt x="2417" y="2007"/>
                    </a:cubicBezTo>
                    <a:cubicBezTo>
                      <a:pt x="2199" y="2059"/>
                      <a:pt x="1980" y="2084"/>
                      <a:pt x="1774" y="2149"/>
                    </a:cubicBezTo>
                    <a:cubicBezTo>
                      <a:pt x="1170" y="2264"/>
                      <a:pt x="373" y="2303"/>
                      <a:pt x="103" y="2959"/>
                    </a:cubicBezTo>
                    <a:cubicBezTo>
                      <a:pt x="90" y="3036"/>
                      <a:pt x="0" y="3190"/>
                      <a:pt x="129" y="3216"/>
                    </a:cubicBezTo>
                    <a:cubicBezTo>
                      <a:pt x="180" y="3216"/>
                      <a:pt x="206" y="3177"/>
                      <a:pt x="219" y="3126"/>
                    </a:cubicBezTo>
                    <a:cubicBezTo>
                      <a:pt x="527" y="2380"/>
                      <a:pt x="1453" y="2547"/>
                      <a:pt x="2096" y="2329"/>
                    </a:cubicBezTo>
                    <a:cubicBezTo>
                      <a:pt x="2559" y="2174"/>
                      <a:pt x="2996" y="1943"/>
                      <a:pt x="3382" y="1621"/>
                    </a:cubicBezTo>
                    <a:cubicBezTo>
                      <a:pt x="3806" y="1184"/>
                      <a:pt x="4282" y="811"/>
                      <a:pt x="4796" y="490"/>
                    </a:cubicBezTo>
                    <a:cubicBezTo>
                      <a:pt x="5182" y="413"/>
                      <a:pt x="5606" y="413"/>
                      <a:pt x="5915" y="156"/>
                    </a:cubicBezTo>
                    <a:cubicBezTo>
                      <a:pt x="5966" y="130"/>
                      <a:pt x="5966" y="78"/>
                      <a:pt x="5940" y="40"/>
                    </a:cubicBezTo>
                    <a:cubicBezTo>
                      <a:pt x="5924" y="15"/>
                      <a:pt x="5902" y="1"/>
                      <a:pt x="58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2" name="Google Shape;2082;p25"/>
              <p:cNvSpPr/>
              <p:nvPr/>
            </p:nvSpPr>
            <p:spPr>
              <a:xfrm>
                <a:off x="-148259" y="947049"/>
                <a:ext cx="15608" cy="897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00" extrusionOk="0">
                    <a:moveTo>
                      <a:pt x="263" y="0"/>
                    </a:moveTo>
                    <a:cubicBezTo>
                      <a:pt x="204" y="0"/>
                      <a:pt x="134" y="67"/>
                      <a:pt x="78" y="85"/>
                    </a:cubicBezTo>
                    <a:cubicBezTo>
                      <a:pt x="39" y="85"/>
                      <a:pt x="1" y="124"/>
                      <a:pt x="14" y="163"/>
                    </a:cubicBezTo>
                    <a:cubicBezTo>
                      <a:pt x="28" y="191"/>
                      <a:pt x="47" y="200"/>
                      <a:pt x="68" y="200"/>
                    </a:cubicBezTo>
                    <a:cubicBezTo>
                      <a:pt x="105" y="200"/>
                      <a:pt x="148" y="171"/>
                      <a:pt x="181" y="163"/>
                    </a:cubicBezTo>
                    <a:cubicBezTo>
                      <a:pt x="232" y="137"/>
                      <a:pt x="348" y="124"/>
                      <a:pt x="322" y="34"/>
                    </a:cubicBezTo>
                    <a:cubicBezTo>
                      <a:pt x="305" y="10"/>
                      <a:pt x="284" y="0"/>
                      <a:pt x="2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3" name="Google Shape;2083;p25"/>
              <p:cNvSpPr/>
              <p:nvPr/>
            </p:nvSpPr>
            <p:spPr>
              <a:xfrm>
                <a:off x="-86858" y="925117"/>
                <a:ext cx="57184" cy="1372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306" extrusionOk="0">
                    <a:moveTo>
                      <a:pt x="636" y="1"/>
                    </a:moveTo>
                    <a:cubicBezTo>
                      <a:pt x="442" y="1"/>
                      <a:pt x="244" y="33"/>
                      <a:pt x="59" y="73"/>
                    </a:cubicBezTo>
                    <a:cubicBezTo>
                      <a:pt x="56" y="72"/>
                      <a:pt x="54" y="72"/>
                      <a:pt x="51" y="72"/>
                    </a:cubicBezTo>
                    <a:cubicBezTo>
                      <a:pt x="1" y="72"/>
                      <a:pt x="8" y="179"/>
                      <a:pt x="57" y="179"/>
                    </a:cubicBezTo>
                    <a:cubicBezTo>
                      <a:pt x="61" y="179"/>
                      <a:pt x="66" y="178"/>
                      <a:pt x="72" y="176"/>
                    </a:cubicBezTo>
                    <a:cubicBezTo>
                      <a:pt x="155" y="166"/>
                      <a:pt x="240" y="161"/>
                      <a:pt x="324" y="161"/>
                    </a:cubicBezTo>
                    <a:cubicBezTo>
                      <a:pt x="578" y="161"/>
                      <a:pt x="834" y="205"/>
                      <a:pt x="1075" y="292"/>
                    </a:cubicBezTo>
                    <a:cubicBezTo>
                      <a:pt x="1094" y="301"/>
                      <a:pt x="1112" y="305"/>
                      <a:pt x="1129" y="305"/>
                    </a:cubicBezTo>
                    <a:cubicBezTo>
                      <a:pt x="1225" y="305"/>
                      <a:pt x="1274" y="166"/>
                      <a:pt x="1165" y="112"/>
                    </a:cubicBezTo>
                    <a:cubicBezTo>
                      <a:pt x="1002" y="30"/>
                      <a:pt x="821" y="1"/>
                      <a:pt x="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4" name="Google Shape;2084;p25"/>
              <p:cNvSpPr/>
              <p:nvPr/>
            </p:nvSpPr>
            <p:spPr>
              <a:xfrm>
                <a:off x="-19626" y="940994"/>
                <a:ext cx="28300" cy="6458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44" extrusionOk="0">
                    <a:moveTo>
                      <a:pt x="78" y="1"/>
                    </a:moveTo>
                    <a:cubicBezTo>
                      <a:pt x="0" y="1"/>
                      <a:pt x="4" y="118"/>
                      <a:pt x="77" y="118"/>
                    </a:cubicBezTo>
                    <a:cubicBezTo>
                      <a:pt x="231" y="130"/>
                      <a:pt x="399" y="143"/>
                      <a:pt x="553" y="143"/>
                    </a:cubicBezTo>
                    <a:cubicBezTo>
                      <a:pt x="630" y="143"/>
                      <a:pt x="630" y="28"/>
                      <a:pt x="553" y="15"/>
                    </a:cubicBezTo>
                    <a:cubicBezTo>
                      <a:pt x="399" y="15"/>
                      <a:pt x="244" y="2"/>
                      <a:pt x="90" y="2"/>
                    </a:cubicBezTo>
                    <a:cubicBezTo>
                      <a:pt x="86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5" name="Google Shape;2085;p25"/>
              <p:cNvSpPr/>
              <p:nvPr/>
            </p:nvSpPr>
            <p:spPr>
              <a:xfrm>
                <a:off x="20157" y="944986"/>
                <a:ext cx="13859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96" extrusionOk="0">
                    <a:moveTo>
                      <a:pt x="95" y="0"/>
                    </a:moveTo>
                    <a:cubicBezTo>
                      <a:pt x="49" y="0"/>
                      <a:pt x="0" y="37"/>
                      <a:pt x="0" y="93"/>
                    </a:cubicBezTo>
                    <a:cubicBezTo>
                      <a:pt x="0" y="196"/>
                      <a:pt x="116" y="196"/>
                      <a:pt x="193" y="196"/>
                    </a:cubicBezTo>
                    <a:cubicBezTo>
                      <a:pt x="244" y="196"/>
                      <a:pt x="296" y="157"/>
                      <a:pt x="296" y="106"/>
                    </a:cubicBezTo>
                    <a:cubicBezTo>
                      <a:pt x="309" y="3"/>
                      <a:pt x="193" y="3"/>
                      <a:pt x="116" y="3"/>
                    </a:cubicBezTo>
                    <a:cubicBezTo>
                      <a:pt x="109" y="1"/>
                      <a:pt x="102" y="0"/>
                      <a:pt x="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6" name="Google Shape;2086;p25"/>
              <p:cNvSpPr/>
              <p:nvPr/>
            </p:nvSpPr>
            <p:spPr>
              <a:xfrm>
                <a:off x="95865" y="1035137"/>
                <a:ext cx="140560" cy="35118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783" extrusionOk="0">
                    <a:moveTo>
                      <a:pt x="118" y="1"/>
                    </a:moveTo>
                    <a:cubicBezTo>
                      <a:pt x="50" y="1"/>
                      <a:pt x="0" y="93"/>
                      <a:pt x="61" y="153"/>
                    </a:cubicBezTo>
                    <a:cubicBezTo>
                      <a:pt x="524" y="436"/>
                      <a:pt x="1012" y="732"/>
                      <a:pt x="1565" y="783"/>
                    </a:cubicBezTo>
                    <a:cubicBezTo>
                      <a:pt x="1912" y="770"/>
                      <a:pt x="2247" y="693"/>
                      <a:pt x="2555" y="539"/>
                    </a:cubicBezTo>
                    <a:cubicBezTo>
                      <a:pt x="2645" y="487"/>
                      <a:pt x="3134" y="346"/>
                      <a:pt x="3057" y="204"/>
                    </a:cubicBezTo>
                    <a:cubicBezTo>
                      <a:pt x="3041" y="188"/>
                      <a:pt x="3020" y="177"/>
                      <a:pt x="2997" y="177"/>
                    </a:cubicBezTo>
                    <a:cubicBezTo>
                      <a:pt x="2983" y="177"/>
                      <a:pt x="2968" y="182"/>
                      <a:pt x="2954" y="192"/>
                    </a:cubicBezTo>
                    <a:cubicBezTo>
                      <a:pt x="2543" y="413"/>
                      <a:pt x="2072" y="530"/>
                      <a:pt x="1604" y="530"/>
                    </a:cubicBezTo>
                    <a:cubicBezTo>
                      <a:pt x="1501" y="530"/>
                      <a:pt x="1397" y="525"/>
                      <a:pt x="1295" y="513"/>
                    </a:cubicBezTo>
                    <a:cubicBezTo>
                      <a:pt x="897" y="397"/>
                      <a:pt x="524" y="243"/>
                      <a:pt x="177" y="24"/>
                    </a:cubicBezTo>
                    <a:cubicBezTo>
                      <a:pt x="157" y="8"/>
                      <a:pt x="137" y="1"/>
                      <a:pt x="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7" name="Google Shape;2087;p25"/>
              <p:cNvSpPr/>
              <p:nvPr/>
            </p:nvSpPr>
            <p:spPr>
              <a:xfrm>
                <a:off x="259437" y="1022354"/>
                <a:ext cx="37360" cy="986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220" extrusionOk="0">
                    <a:moveTo>
                      <a:pt x="708" y="0"/>
                    </a:moveTo>
                    <a:cubicBezTo>
                      <a:pt x="704" y="0"/>
                      <a:pt x="700" y="0"/>
                      <a:pt x="695" y="1"/>
                    </a:cubicBezTo>
                    <a:cubicBezTo>
                      <a:pt x="490" y="1"/>
                      <a:pt x="284" y="14"/>
                      <a:pt x="78" y="39"/>
                    </a:cubicBezTo>
                    <a:cubicBezTo>
                      <a:pt x="27" y="52"/>
                      <a:pt x="1" y="104"/>
                      <a:pt x="14" y="155"/>
                    </a:cubicBezTo>
                    <a:cubicBezTo>
                      <a:pt x="27" y="194"/>
                      <a:pt x="65" y="219"/>
                      <a:pt x="104" y="219"/>
                    </a:cubicBezTo>
                    <a:cubicBezTo>
                      <a:pt x="310" y="194"/>
                      <a:pt x="502" y="181"/>
                      <a:pt x="708" y="181"/>
                    </a:cubicBezTo>
                    <a:cubicBezTo>
                      <a:pt x="832" y="168"/>
                      <a:pt x="825" y="0"/>
                      <a:pt x="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8" name="Google Shape;2088;p25"/>
              <p:cNvSpPr/>
              <p:nvPr/>
            </p:nvSpPr>
            <p:spPr>
              <a:xfrm>
                <a:off x="385155" y="1036886"/>
                <a:ext cx="35073" cy="13231"/>
              </a:xfrm>
              <a:custGeom>
                <a:avLst/>
                <a:gdLst/>
                <a:ahLst/>
                <a:cxnLst/>
                <a:rect l="l" t="t" r="r" b="b"/>
                <a:pathLst>
                  <a:path w="782" h="295" extrusionOk="0">
                    <a:moveTo>
                      <a:pt x="139" y="0"/>
                    </a:moveTo>
                    <a:cubicBezTo>
                      <a:pt x="60" y="0"/>
                      <a:pt x="5" y="22"/>
                      <a:pt x="1" y="88"/>
                    </a:cubicBezTo>
                    <a:cubicBezTo>
                      <a:pt x="1" y="153"/>
                      <a:pt x="39" y="191"/>
                      <a:pt x="91" y="204"/>
                    </a:cubicBezTo>
                    <a:cubicBezTo>
                      <a:pt x="284" y="217"/>
                      <a:pt x="464" y="243"/>
                      <a:pt x="631" y="294"/>
                    </a:cubicBezTo>
                    <a:cubicBezTo>
                      <a:pt x="635" y="294"/>
                      <a:pt x="640" y="295"/>
                      <a:pt x="644" y="295"/>
                    </a:cubicBezTo>
                    <a:cubicBezTo>
                      <a:pt x="761" y="295"/>
                      <a:pt x="781" y="126"/>
                      <a:pt x="669" y="101"/>
                    </a:cubicBezTo>
                    <a:cubicBezTo>
                      <a:pt x="573" y="101"/>
                      <a:pt x="305" y="0"/>
                      <a:pt x="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9" name="Google Shape;2089;p25"/>
              <p:cNvSpPr/>
              <p:nvPr/>
            </p:nvSpPr>
            <p:spPr>
              <a:xfrm>
                <a:off x="118156" y="1066353"/>
                <a:ext cx="24264" cy="15473"/>
              </a:xfrm>
              <a:custGeom>
                <a:avLst/>
                <a:gdLst/>
                <a:ahLst/>
                <a:cxnLst/>
                <a:rect l="l" t="t" r="r" b="b"/>
                <a:pathLst>
                  <a:path w="541" h="345" extrusionOk="0">
                    <a:moveTo>
                      <a:pt x="393" y="1"/>
                    </a:moveTo>
                    <a:cubicBezTo>
                      <a:pt x="314" y="1"/>
                      <a:pt x="223" y="96"/>
                      <a:pt x="155" y="126"/>
                    </a:cubicBezTo>
                    <a:cubicBezTo>
                      <a:pt x="117" y="151"/>
                      <a:pt x="78" y="177"/>
                      <a:pt x="40" y="216"/>
                    </a:cubicBezTo>
                    <a:cubicBezTo>
                      <a:pt x="1" y="254"/>
                      <a:pt x="27" y="331"/>
                      <a:pt x="91" y="344"/>
                    </a:cubicBezTo>
                    <a:cubicBezTo>
                      <a:pt x="117" y="344"/>
                      <a:pt x="142" y="331"/>
                      <a:pt x="155" y="306"/>
                    </a:cubicBezTo>
                    <a:cubicBezTo>
                      <a:pt x="245" y="228"/>
                      <a:pt x="541" y="190"/>
                      <a:pt x="464" y="36"/>
                    </a:cubicBezTo>
                    <a:cubicBezTo>
                      <a:pt x="442" y="11"/>
                      <a:pt x="418" y="1"/>
                      <a:pt x="3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0" name="Google Shape;2090;p25"/>
              <p:cNvSpPr/>
              <p:nvPr/>
            </p:nvSpPr>
            <p:spPr>
              <a:xfrm>
                <a:off x="-252538" y="1025808"/>
                <a:ext cx="16595" cy="977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18" extrusionOk="0">
                    <a:moveTo>
                      <a:pt x="127" y="1"/>
                    </a:moveTo>
                    <a:cubicBezTo>
                      <a:pt x="1" y="12"/>
                      <a:pt x="18" y="189"/>
                      <a:pt x="125" y="189"/>
                    </a:cubicBezTo>
                    <a:cubicBezTo>
                      <a:pt x="137" y="189"/>
                      <a:pt x="151" y="186"/>
                      <a:pt x="166" y="181"/>
                    </a:cubicBezTo>
                    <a:lnTo>
                      <a:pt x="166" y="194"/>
                    </a:lnTo>
                    <a:lnTo>
                      <a:pt x="192" y="207"/>
                    </a:lnTo>
                    <a:cubicBezTo>
                      <a:pt x="205" y="214"/>
                      <a:pt x="219" y="218"/>
                      <a:pt x="232" y="218"/>
                    </a:cubicBezTo>
                    <a:cubicBezTo>
                      <a:pt x="308" y="218"/>
                      <a:pt x="369" y="107"/>
                      <a:pt x="282" y="52"/>
                    </a:cubicBezTo>
                    <a:cubicBezTo>
                      <a:pt x="243" y="14"/>
                      <a:pt x="179" y="1"/>
                      <a:pt x="1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1" name="Google Shape;2091;p25"/>
              <p:cNvSpPr/>
              <p:nvPr/>
            </p:nvSpPr>
            <p:spPr>
              <a:xfrm>
                <a:off x="-227242" y="1041775"/>
                <a:ext cx="22335" cy="1314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93" extrusionOk="0">
                    <a:moveTo>
                      <a:pt x="80" y="0"/>
                    </a:moveTo>
                    <a:cubicBezTo>
                      <a:pt x="47" y="0"/>
                      <a:pt x="23" y="12"/>
                      <a:pt x="13" y="44"/>
                    </a:cubicBezTo>
                    <a:cubicBezTo>
                      <a:pt x="0" y="82"/>
                      <a:pt x="26" y="108"/>
                      <a:pt x="52" y="121"/>
                    </a:cubicBezTo>
                    <a:cubicBezTo>
                      <a:pt x="168" y="146"/>
                      <a:pt x="270" y="198"/>
                      <a:pt x="348" y="275"/>
                    </a:cubicBezTo>
                    <a:cubicBezTo>
                      <a:pt x="362" y="287"/>
                      <a:pt x="378" y="293"/>
                      <a:pt x="392" y="293"/>
                    </a:cubicBezTo>
                    <a:cubicBezTo>
                      <a:pt x="453" y="293"/>
                      <a:pt x="497" y="201"/>
                      <a:pt x="425" y="159"/>
                    </a:cubicBezTo>
                    <a:cubicBezTo>
                      <a:pt x="366" y="120"/>
                      <a:pt x="182" y="0"/>
                      <a:pt x="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2" name="Google Shape;2092;p25"/>
              <p:cNvSpPr/>
              <p:nvPr/>
            </p:nvSpPr>
            <p:spPr>
              <a:xfrm>
                <a:off x="-68649" y="1088868"/>
                <a:ext cx="32830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73" extrusionOk="0">
                    <a:moveTo>
                      <a:pt x="606" y="0"/>
                    </a:moveTo>
                    <a:cubicBezTo>
                      <a:pt x="594" y="0"/>
                      <a:pt x="580" y="3"/>
                      <a:pt x="566" y="9"/>
                    </a:cubicBezTo>
                    <a:cubicBezTo>
                      <a:pt x="399" y="61"/>
                      <a:pt x="244" y="112"/>
                      <a:pt x="77" y="176"/>
                    </a:cubicBezTo>
                    <a:cubicBezTo>
                      <a:pt x="26" y="189"/>
                      <a:pt x="0" y="254"/>
                      <a:pt x="26" y="305"/>
                    </a:cubicBezTo>
                    <a:cubicBezTo>
                      <a:pt x="37" y="348"/>
                      <a:pt x="82" y="373"/>
                      <a:pt x="127" y="373"/>
                    </a:cubicBezTo>
                    <a:cubicBezTo>
                      <a:pt x="136" y="373"/>
                      <a:pt x="146" y="371"/>
                      <a:pt x="154" y="369"/>
                    </a:cubicBezTo>
                    <a:cubicBezTo>
                      <a:pt x="309" y="305"/>
                      <a:pt x="476" y="254"/>
                      <a:pt x="630" y="189"/>
                    </a:cubicBezTo>
                    <a:cubicBezTo>
                      <a:pt x="732" y="144"/>
                      <a:pt x="695" y="0"/>
                      <a:pt x="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3" name="Google Shape;2093;p25"/>
              <p:cNvSpPr/>
              <p:nvPr/>
            </p:nvSpPr>
            <p:spPr>
              <a:xfrm>
                <a:off x="-6978" y="1060747"/>
                <a:ext cx="6234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97" extrusionOk="0">
                    <a:moveTo>
                      <a:pt x="26" y="0"/>
                    </a:moveTo>
                    <a:cubicBezTo>
                      <a:pt x="14" y="0"/>
                      <a:pt x="4" y="9"/>
                      <a:pt x="1" y="32"/>
                    </a:cubicBezTo>
                    <a:cubicBezTo>
                      <a:pt x="1" y="71"/>
                      <a:pt x="27" y="96"/>
                      <a:pt x="65" y="96"/>
                    </a:cubicBezTo>
                    <a:cubicBezTo>
                      <a:pt x="69" y="97"/>
                      <a:pt x="72" y="97"/>
                      <a:pt x="75" y="97"/>
                    </a:cubicBezTo>
                    <a:cubicBezTo>
                      <a:pt x="138" y="97"/>
                      <a:pt x="68" y="0"/>
                      <a:pt x="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4" name="Google Shape;2094;p25"/>
              <p:cNvSpPr/>
              <p:nvPr/>
            </p:nvSpPr>
            <p:spPr>
              <a:xfrm>
                <a:off x="33388" y="1025718"/>
                <a:ext cx="19689" cy="1054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35" extrusionOk="0">
                    <a:moveTo>
                      <a:pt x="368" y="0"/>
                    </a:moveTo>
                    <a:cubicBezTo>
                      <a:pt x="361" y="0"/>
                      <a:pt x="355" y="1"/>
                      <a:pt x="348" y="3"/>
                    </a:cubicBezTo>
                    <a:cubicBezTo>
                      <a:pt x="319" y="9"/>
                      <a:pt x="284" y="10"/>
                      <a:pt x="247" y="10"/>
                    </a:cubicBezTo>
                    <a:cubicBezTo>
                      <a:pt x="234" y="10"/>
                      <a:pt x="222" y="10"/>
                      <a:pt x="209" y="10"/>
                    </a:cubicBezTo>
                    <a:cubicBezTo>
                      <a:pt x="109" y="10"/>
                      <a:pt x="9" y="16"/>
                      <a:pt x="1" y="119"/>
                    </a:cubicBezTo>
                    <a:cubicBezTo>
                      <a:pt x="12" y="175"/>
                      <a:pt x="43" y="211"/>
                      <a:pt x="85" y="211"/>
                    </a:cubicBezTo>
                    <a:cubicBezTo>
                      <a:pt x="91" y="211"/>
                      <a:pt x="97" y="210"/>
                      <a:pt x="104" y="209"/>
                    </a:cubicBezTo>
                    <a:cubicBezTo>
                      <a:pt x="219" y="183"/>
                      <a:pt x="438" y="234"/>
                      <a:pt x="438" y="80"/>
                    </a:cubicBezTo>
                    <a:cubicBezTo>
                      <a:pt x="438" y="35"/>
                      <a:pt x="409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5" name="Google Shape;2095;p25"/>
              <p:cNvSpPr/>
              <p:nvPr/>
            </p:nvSpPr>
            <p:spPr>
              <a:xfrm>
                <a:off x="205840" y="1184895"/>
                <a:ext cx="48483" cy="1780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97" extrusionOk="0">
                    <a:moveTo>
                      <a:pt x="959" y="0"/>
                    </a:moveTo>
                    <a:cubicBezTo>
                      <a:pt x="952" y="0"/>
                      <a:pt x="946" y="1"/>
                      <a:pt x="939" y="3"/>
                    </a:cubicBezTo>
                    <a:cubicBezTo>
                      <a:pt x="656" y="41"/>
                      <a:pt x="360" y="105"/>
                      <a:pt x="90" y="195"/>
                    </a:cubicBezTo>
                    <a:cubicBezTo>
                      <a:pt x="39" y="208"/>
                      <a:pt x="0" y="273"/>
                      <a:pt x="26" y="324"/>
                    </a:cubicBezTo>
                    <a:cubicBezTo>
                      <a:pt x="36" y="364"/>
                      <a:pt x="77" y="396"/>
                      <a:pt x="120" y="396"/>
                    </a:cubicBezTo>
                    <a:cubicBezTo>
                      <a:pt x="131" y="396"/>
                      <a:pt x="143" y="394"/>
                      <a:pt x="155" y="388"/>
                    </a:cubicBezTo>
                    <a:cubicBezTo>
                      <a:pt x="322" y="337"/>
                      <a:pt x="489" y="285"/>
                      <a:pt x="656" y="260"/>
                    </a:cubicBezTo>
                    <a:cubicBezTo>
                      <a:pt x="772" y="208"/>
                      <a:pt x="1080" y="260"/>
                      <a:pt x="1055" y="80"/>
                    </a:cubicBezTo>
                    <a:cubicBezTo>
                      <a:pt x="1043" y="35"/>
                      <a:pt x="1003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6" name="Google Shape;2096;p25"/>
              <p:cNvSpPr/>
              <p:nvPr/>
            </p:nvSpPr>
            <p:spPr>
              <a:xfrm>
                <a:off x="336178" y="1142196"/>
                <a:ext cx="28525" cy="11706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61" extrusionOk="0">
                    <a:moveTo>
                      <a:pt x="525" y="0"/>
                    </a:moveTo>
                    <a:cubicBezTo>
                      <a:pt x="517" y="0"/>
                      <a:pt x="510" y="1"/>
                      <a:pt x="501" y="3"/>
                    </a:cubicBezTo>
                    <a:cubicBezTo>
                      <a:pt x="360" y="29"/>
                      <a:pt x="219" y="67"/>
                      <a:pt x="77" y="93"/>
                    </a:cubicBezTo>
                    <a:cubicBezTo>
                      <a:pt x="39" y="106"/>
                      <a:pt x="0" y="145"/>
                      <a:pt x="13" y="196"/>
                    </a:cubicBezTo>
                    <a:cubicBezTo>
                      <a:pt x="26" y="235"/>
                      <a:pt x="64" y="260"/>
                      <a:pt x="116" y="260"/>
                    </a:cubicBezTo>
                    <a:cubicBezTo>
                      <a:pt x="257" y="222"/>
                      <a:pt x="399" y="196"/>
                      <a:pt x="540" y="170"/>
                    </a:cubicBezTo>
                    <a:cubicBezTo>
                      <a:pt x="636" y="146"/>
                      <a:pt x="620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"/>
          <p:cNvSpPr/>
          <p:nvPr/>
        </p:nvSpPr>
        <p:spPr>
          <a:xfrm>
            <a:off x="93090" y="234137"/>
            <a:ext cx="8957820" cy="4675226"/>
          </a:xfrm>
          <a:custGeom>
            <a:avLst/>
            <a:gdLst/>
            <a:ahLst/>
            <a:cxnLst/>
            <a:rect l="l" t="t" r="r" b="b"/>
            <a:pathLst>
              <a:path w="180583" h="101305" extrusionOk="0">
                <a:moveTo>
                  <a:pt x="112873" y="0"/>
                </a:moveTo>
                <a:cubicBezTo>
                  <a:pt x="68453" y="0"/>
                  <a:pt x="13626" y="2420"/>
                  <a:pt x="8461" y="8300"/>
                </a:cubicBezTo>
                <a:cubicBezTo>
                  <a:pt x="0" y="17930"/>
                  <a:pt x="2945" y="76881"/>
                  <a:pt x="9373" y="93429"/>
                </a:cubicBezTo>
                <a:cubicBezTo>
                  <a:pt x="10743" y="96948"/>
                  <a:pt x="61508" y="101304"/>
                  <a:pt x="105214" y="101304"/>
                </a:cubicBezTo>
                <a:cubicBezTo>
                  <a:pt x="134968" y="101304"/>
                  <a:pt x="161450" y="99285"/>
                  <a:pt x="166850" y="93609"/>
                </a:cubicBezTo>
                <a:cubicBezTo>
                  <a:pt x="180196" y="79594"/>
                  <a:pt x="180582" y="7040"/>
                  <a:pt x="169576" y="2681"/>
                </a:cubicBezTo>
                <a:cubicBezTo>
                  <a:pt x="165291" y="984"/>
                  <a:pt x="141198" y="0"/>
                  <a:pt x="112873" y="0"/>
                </a:cubicBezTo>
                <a:close/>
              </a:path>
            </a:pathLst>
          </a:custGeom>
          <a:solidFill>
            <a:srgbClr val="FFFFFF">
              <a:alpha val="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6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 sz="33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6"/>
          <p:cNvGrpSpPr/>
          <p:nvPr/>
        </p:nvGrpSpPr>
        <p:grpSpPr>
          <a:xfrm>
            <a:off x="255404" y="4251499"/>
            <a:ext cx="8767769" cy="1139864"/>
            <a:chOff x="255404" y="4175299"/>
            <a:chExt cx="8767769" cy="1139864"/>
          </a:xfrm>
        </p:grpSpPr>
        <p:grpSp>
          <p:nvGrpSpPr>
            <p:cNvPr id="321" name="Google Shape;321;p6"/>
            <p:cNvGrpSpPr/>
            <p:nvPr/>
          </p:nvGrpSpPr>
          <p:grpSpPr>
            <a:xfrm>
              <a:off x="8362200" y="4175299"/>
              <a:ext cx="660973" cy="1139864"/>
              <a:chOff x="2865600" y="4195837"/>
              <a:chExt cx="660973" cy="1139864"/>
            </a:xfrm>
          </p:grpSpPr>
          <p:grpSp>
            <p:nvGrpSpPr>
              <p:cNvPr id="322" name="Google Shape;322;p6"/>
              <p:cNvGrpSpPr/>
              <p:nvPr/>
            </p:nvGrpSpPr>
            <p:grpSpPr>
              <a:xfrm>
                <a:off x="2865600" y="4497277"/>
                <a:ext cx="660973" cy="838424"/>
                <a:chOff x="2865600" y="4497277"/>
                <a:chExt cx="660973" cy="838424"/>
              </a:xfrm>
            </p:grpSpPr>
            <p:sp>
              <p:nvSpPr>
                <p:cNvPr id="323" name="Google Shape;323;p6"/>
                <p:cNvSpPr/>
                <p:nvPr/>
              </p:nvSpPr>
              <p:spPr>
                <a:xfrm>
                  <a:off x="2865600" y="4534596"/>
                  <a:ext cx="660973" cy="8011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75" h="15241" extrusionOk="0">
                      <a:moveTo>
                        <a:pt x="5546" y="1"/>
                      </a:moveTo>
                      <a:cubicBezTo>
                        <a:pt x="4034" y="1"/>
                        <a:pt x="2532" y="103"/>
                        <a:pt x="1029" y="287"/>
                      </a:cubicBezTo>
                      <a:cubicBezTo>
                        <a:pt x="939" y="326"/>
                        <a:pt x="425" y="300"/>
                        <a:pt x="180" y="365"/>
                      </a:cubicBezTo>
                      <a:cubicBezTo>
                        <a:pt x="163" y="347"/>
                        <a:pt x="139" y="337"/>
                        <a:pt x="115" y="337"/>
                      </a:cubicBezTo>
                      <a:cubicBezTo>
                        <a:pt x="88" y="337"/>
                        <a:pt x="60" y="350"/>
                        <a:pt x="39" y="377"/>
                      </a:cubicBezTo>
                      <a:cubicBezTo>
                        <a:pt x="0" y="506"/>
                        <a:pt x="926" y="11821"/>
                        <a:pt x="1068" y="14855"/>
                      </a:cubicBezTo>
                      <a:cubicBezTo>
                        <a:pt x="1068" y="14932"/>
                        <a:pt x="1132" y="14984"/>
                        <a:pt x="1209" y="14984"/>
                      </a:cubicBezTo>
                      <a:cubicBezTo>
                        <a:pt x="1235" y="14984"/>
                        <a:pt x="1261" y="14984"/>
                        <a:pt x="1273" y="14971"/>
                      </a:cubicBezTo>
                      <a:cubicBezTo>
                        <a:pt x="1286" y="14971"/>
                        <a:pt x="1299" y="14971"/>
                        <a:pt x="1325" y="14984"/>
                      </a:cubicBezTo>
                      <a:cubicBezTo>
                        <a:pt x="1543" y="15022"/>
                        <a:pt x="1775" y="15048"/>
                        <a:pt x="2006" y="15061"/>
                      </a:cubicBezTo>
                      <a:cubicBezTo>
                        <a:pt x="3395" y="15176"/>
                        <a:pt x="3999" y="15151"/>
                        <a:pt x="5388" y="15228"/>
                      </a:cubicBezTo>
                      <a:cubicBezTo>
                        <a:pt x="5632" y="15234"/>
                        <a:pt x="5880" y="15237"/>
                        <a:pt x="6127" y="15237"/>
                      </a:cubicBezTo>
                      <a:cubicBezTo>
                        <a:pt x="6375" y="15237"/>
                        <a:pt x="6622" y="15234"/>
                        <a:pt x="6866" y="15228"/>
                      </a:cubicBezTo>
                      <a:cubicBezTo>
                        <a:pt x="7008" y="15228"/>
                        <a:pt x="7162" y="15241"/>
                        <a:pt x="7316" y="15241"/>
                      </a:cubicBezTo>
                      <a:cubicBezTo>
                        <a:pt x="8139" y="15241"/>
                        <a:pt x="8988" y="15241"/>
                        <a:pt x="9811" y="15215"/>
                      </a:cubicBezTo>
                      <a:cubicBezTo>
                        <a:pt x="10274" y="15164"/>
                        <a:pt x="10736" y="15125"/>
                        <a:pt x="11199" y="15074"/>
                      </a:cubicBezTo>
                      <a:cubicBezTo>
                        <a:pt x="11213" y="15076"/>
                        <a:pt x="11227" y="15077"/>
                        <a:pt x="11241" y="15077"/>
                      </a:cubicBezTo>
                      <a:cubicBezTo>
                        <a:pt x="11307" y="15077"/>
                        <a:pt x="11378" y="15054"/>
                        <a:pt x="11431" y="15022"/>
                      </a:cubicBezTo>
                      <a:cubicBezTo>
                        <a:pt x="11444" y="14894"/>
                        <a:pt x="11456" y="14765"/>
                        <a:pt x="11469" y="14623"/>
                      </a:cubicBezTo>
                      <a:lnTo>
                        <a:pt x="11469" y="14611"/>
                      </a:lnTo>
                      <a:cubicBezTo>
                        <a:pt x="11469" y="14598"/>
                        <a:pt x="11469" y="14598"/>
                        <a:pt x="11469" y="14598"/>
                      </a:cubicBezTo>
                      <a:cubicBezTo>
                        <a:pt x="11482" y="14495"/>
                        <a:pt x="11495" y="14405"/>
                        <a:pt x="11508" y="14302"/>
                      </a:cubicBezTo>
                      <a:cubicBezTo>
                        <a:pt x="11508" y="14161"/>
                        <a:pt x="11521" y="14006"/>
                        <a:pt x="11534" y="13852"/>
                      </a:cubicBezTo>
                      <a:cubicBezTo>
                        <a:pt x="11546" y="13698"/>
                        <a:pt x="11572" y="13531"/>
                        <a:pt x="11585" y="13363"/>
                      </a:cubicBezTo>
                      <a:cubicBezTo>
                        <a:pt x="11585" y="13351"/>
                        <a:pt x="11572" y="13338"/>
                        <a:pt x="11572" y="13325"/>
                      </a:cubicBezTo>
                      <a:cubicBezTo>
                        <a:pt x="11636" y="12129"/>
                        <a:pt x="12575" y="506"/>
                        <a:pt x="12549" y="480"/>
                      </a:cubicBezTo>
                      <a:cubicBezTo>
                        <a:pt x="12549" y="442"/>
                        <a:pt x="11354" y="172"/>
                        <a:pt x="10878" y="172"/>
                      </a:cubicBezTo>
                      <a:cubicBezTo>
                        <a:pt x="9271" y="120"/>
                        <a:pt x="7663" y="30"/>
                        <a:pt x="6056" y="5"/>
                      </a:cubicBezTo>
                      <a:cubicBezTo>
                        <a:pt x="5886" y="2"/>
                        <a:pt x="5716" y="1"/>
                        <a:pt x="554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6"/>
                <p:cNvSpPr/>
                <p:nvPr/>
              </p:nvSpPr>
              <p:spPr>
                <a:xfrm>
                  <a:off x="2867650" y="4497277"/>
                  <a:ext cx="657609" cy="118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1" h="2260" extrusionOk="0">
                      <a:moveTo>
                        <a:pt x="5762" y="0"/>
                      </a:moveTo>
                      <a:cubicBezTo>
                        <a:pt x="1598" y="0"/>
                        <a:pt x="0" y="1087"/>
                        <a:pt x="0" y="1087"/>
                      </a:cubicBezTo>
                      <a:cubicBezTo>
                        <a:pt x="0" y="1087"/>
                        <a:pt x="2713" y="2259"/>
                        <a:pt x="5821" y="2259"/>
                      </a:cubicBezTo>
                      <a:cubicBezTo>
                        <a:pt x="5886" y="2259"/>
                        <a:pt x="5952" y="2259"/>
                        <a:pt x="6017" y="2258"/>
                      </a:cubicBezTo>
                      <a:cubicBezTo>
                        <a:pt x="9193" y="2219"/>
                        <a:pt x="12510" y="1190"/>
                        <a:pt x="12510" y="1190"/>
                      </a:cubicBezTo>
                      <a:cubicBezTo>
                        <a:pt x="12510" y="1190"/>
                        <a:pt x="11675" y="213"/>
                        <a:pt x="6763" y="20"/>
                      </a:cubicBezTo>
                      <a:cubicBezTo>
                        <a:pt x="6414" y="7"/>
                        <a:pt x="6080" y="0"/>
                        <a:pt x="576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6"/>
                <p:cNvSpPr/>
                <p:nvPr/>
              </p:nvSpPr>
              <p:spPr>
                <a:xfrm>
                  <a:off x="2867650" y="4497277"/>
                  <a:ext cx="657609" cy="1187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11" h="2260" extrusionOk="0">
                      <a:moveTo>
                        <a:pt x="5762" y="0"/>
                      </a:moveTo>
                      <a:cubicBezTo>
                        <a:pt x="1598" y="0"/>
                        <a:pt x="0" y="1087"/>
                        <a:pt x="0" y="1087"/>
                      </a:cubicBezTo>
                      <a:cubicBezTo>
                        <a:pt x="0" y="1087"/>
                        <a:pt x="2713" y="2259"/>
                        <a:pt x="5821" y="2259"/>
                      </a:cubicBezTo>
                      <a:cubicBezTo>
                        <a:pt x="5886" y="2259"/>
                        <a:pt x="5952" y="2259"/>
                        <a:pt x="6017" y="2258"/>
                      </a:cubicBezTo>
                      <a:cubicBezTo>
                        <a:pt x="9193" y="2219"/>
                        <a:pt x="12510" y="1190"/>
                        <a:pt x="12510" y="1190"/>
                      </a:cubicBezTo>
                      <a:cubicBezTo>
                        <a:pt x="12510" y="1190"/>
                        <a:pt x="11675" y="213"/>
                        <a:pt x="6763" y="20"/>
                      </a:cubicBezTo>
                      <a:cubicBezTo>
                        <a:pt x="6414" y="7"/>
                        <a:pt x="6080" y="0"/>
                        <a:pt x="5762" y="0"/>
                      </a:cubicBezTo>
                      <a:close/>
                    </a:path>
                  </a:pathLst>
                </a:custGeom>
                <a:solidFill>
                  <a:srgbClr val="FFFFFF">
                    <a:alpha val="600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326" name="Google Shape;326;p6"/>
              <p:cNvSpPr/>
              <p:nvPr/>
            </p:nvSpPr>
            <p:spPr>
              <a:xfrm>
                <a:off x="3099447" y="4195837"/>
                <a:ext cx="138555" cy="282944"/>
              </a:xfrm>
              <a:custGeom>
                <a:avLst/>
                <a:gdLst/>
                <a:ahLst/>
                <a:cxnLst/>
                <a:rect l="l" t="t" r="r" b="b"/>
                <a:pathLst>
                  <a:path w="2636" h="5383" extrusionOk="0">
                    <a:moveTo>
                      <a:pt x="1716" y="1"/>
                    </a:moveTo>
                    <a:cubicBezTo>
                      <a:pt x="1333" y="1"/>
                      <a:pt x="1006" y="789"/>
                      <a:pt x="862" y="1088"/>
                    </a:cubicBezTo>
                    <a:cubicBezTo>
                      <a:pt x="450" y="2027"/>
                      <a:pt x="0" y="3814"/>
                      <a:pt x="553" y="4727"/>
                    </a:cubicBezTo>
                    <a:cubicBezTo>
                      <a:pt x="669" y="5061"/>
                      <a:pt x="964" y="5305"/>
                      <a:pt x="1312" y="5357"/>
                    </a:cubicBezTo>
                    <a:cubicBezTo>
                      <a:pt x="1363" y="5370"/>
                      <a:pt x="1414" y="5382"/>
                      <a:pt x="1479" y="5382"/>
                    </a:cubicBezTo>
                    <a:cubicBezTo>
                      <a:pt x="1839" y="5382"/>
                      <a:pt x="2147" y="5048"/>
                      <a:pt x="2327" y="4740"/>
                    </a:cubicBezTo>
                    <a:cubicBezTo>
                      <a:pt x="2430" y="4534"/>
                      <a:pt x="2494" y="4315"/>
                      <a:pt x="2507" y="4097"/>
                    </a:cubicBezTo>
                    <a:cubicBezTo>
                      <a:pt x="2636" y="3261"/>
                      <a:pt x="2636" y="2425"/>
                      <a:pt x="2507" y="1602"/>
                    </a:cubicBezTo>
                    <a:cubicBezTo>
                      <a:pt x="2443" y="1101"/>
                      <a:pt x="2353" y="561"/>
                      <a:pt x="2006" y="162"/>
                    </a:cubicBezTo>
                    <a:cubicBezTo>
                      <a:pt x="1907" y="48"/>
                      <a:pt x="1810" y="1"/>
                      <a:pt x="17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6"/>
              <p:cNvSpPr/>
              <p:nvPr/>
            </p:nvSpPr>
            <p:spPr>
              <a:xfrm>
                <a:off x="3148067" y="4293969"/>
                <a:ext cx="63128" cy="157477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2996" extrusionOk="0">
                    <a:moveTo>
                      <a:pt x="639" y="0"/>
                    </a:moveTo>
                    <a:cubicBezTo>
                      <a:pt x="458" y="0"/>
                      <a:pt x="393" y="294"/>
                      <a:pt x="348" y="430"/>
                    </a:cubicBezTo>
                    <a:cubicBezTo>
                      <a:pt x="168" y="1021"/>
                      <a:pt x="1" y="1638"/>
                      <a:pt x="65" y="2268"/>
                    </a:cubicBezTo>
                    <a:cubicBezTo>
                      <a:pt x="117" y="2538"/>
                      <a:pt x="194" y="2860"/>
                      <a:pt x="477" y="2975"/>
                    </a:cubicBezTo>
                    <a:cubicBezTo>
                      <a:pt x="519" y="2989"/>
                      <a:pt x="559" y="2995"/>
                      <a:pt x="596" y="2995"/>
                    </a:cubicBezTo>
                    <a:cubicBezTo>
                      <a:pt x="1201" y="2995"/>
                      <a:pt x="1025" y="1294"/>
                      <a:pt x="952" y="918"/>
                    </a:cubicBezTo>
                    <a:cubicBezTo>
                      <a:pt x="927" y="674"/>
                      <a:pt x="888" y="417"/>
                      <a:pt x="811" y="185"/>
                    </a:cubicBezTo>
                    <a:cubicBezTo>
                      <a:pt x="798" y="121"/>
                      <a:pt x="759" y="70"/>
                      <a:pt x="721" y="18"/>
                    </a:cubicBezTo>
                    <a:cubicBezTo>
                      <a:pt x="691" y="6"/>
                      <a:pt x="664" y="0"/>
                      <a:pt x="6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6"/>
              <p:cNvSpPr/>
              <p:nvPr/>
            </p:nvSpPr>
            <p:spPr>
              <a:xfrm>
                <a:off x="3168356" y="4404191"/>
                <a:ext cx="16294" cy="127149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419" extrusionOk="0">
                    <a:moveTo>
                      <a:pt x="160" y="1"/>
                    </a:moveTo>
                    <a:cubicBezTo>
                      <a:pt x="126" y="1"/>
                      <a:pt x="91" y="26"/>
                      <a:pt x="91" y="68"/>
                    </a:cubicBezTo>
                    <a:cubicBezTo>
                      <a:pt x="103" y="351"/>
                      <a:pt x="103" y="634"/>
                      <a:pt x="91" y="904"/>
                    </a:cubicBezTo>
                    <a:cubicBezTo>
                      <a:pt x="78" y="1251"/>
                      <a:pt x="52" y="1586"/>
                      <a:pt x="26" y="1933"/>
                    </a:cubicBezTo>
                    <a:cubicBezTo>
                      <a:pt x="13" y="2048"/>
                      <a:pt x="1" y="2177"/>
                      <a:pt x="1" y="2306"/>
                    </a:cubicBezTo>
                    <a:cubicBezTo>
                      <a:pt x="1" y="2344"/>
                      <a:pt x="26" y="2396"/>
                      <a:pt x="78" y="2408"/>
                    </a:cubicBezTo>
                    <a:cubicBezTo>
                      <a:pt x="89" y="2416"/>
                      <a:pt x="101" y="2419"/>
                      <a:pt x="115" y="2419"/>
                    </a:cubicBezTo>
                    <a:cubicBezTo>
                      <a:pt x="149" y="2419"/>
                      <a:pt x="188" y="2398"/>
                      <a:pt x="206" y="2370"/>
                    </a:cubicBezTo>
                    <a:cubicBezTo>
                      <a:pt x="232" y="2306"/>
                      <a:pt x="206" y="2241"/>
                      <a:pt x="219" y="2177"/>
                    </a:cubicBezTo>
                    <a:cubicBezTo>
                      <a:pt x="232" y="2074"/>
                      <a:pt x="245" y="1946"/>
                      <a:pt x="245" y="1843"/>
                    </a:cubicBezTo>
                    <a:cubicBezTo>
                      <a:pt x="309" y="1277"/>
                      <a:pt x="309" y="711"/>
                      <a:pt x="258" y="146"/>
                    </a:cubicBezTo>
                    <a:cubicBezTo>
                      <a:pt x="245" y="94"/>
                      <a:pt x="232" y="30"/>
                      <a:pt x="181" y="4"/>
                    </a:cubicBezTo>
                    <a:cubicBezTo>
                      <a:pt x="174" y="2"/>
                      <a:pt x="167" y="1"/>
                      <a:pt x="16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9" name="Google Shape;329;p6"/>
            <p:cNvGrpSpPr/>
            <p:nvPr/>
          </p:nvGrpSpPr>
          <p:grpSpPr>
            <a:xfrm>
              <a:off x="255404" y="4175306"/>
              <a:ext cx="292668" cy="1043571"/>
              <a:chOff x="3742804" y="4222065"/>
              <a:chExt cx="292668" cy="1043571"/>
            </a:xfrm>
          </p:grpSpPr>
          <p:sp>
            <p:nvSpPr>
              <p:cNvPr id="330" name="Google Shape;330;p6"/>
              <p:cNvSpPr/>
              <p:nvPr/>
            </p:nvSpPr>
            <p:spPr>
              <a:xfrm>
                <a:off x="3742804" y="4463480"/>
                <a:ext cx="292668" cy="802156"/>
              </a:xfrm>
              <a:custGeom>
                <a:avLst/>
                <a:gdLst/>
                <a:ahLst/>
                <a:cxnLst/>
                <a:rect l="l" t="t" r="r" b="b"/>
                <a:pathLst>
                  <a:path w="5568" h="15261" extrusionOk="0">
                    <a:moveTo>
                      <a:pt x="2706" y="1"/>
                    </a:moveTo>
                    <a:cubicBezTo>
                      <a:pt x="2565" y="1"/>
                      <a:pt x="2435" y="3"/>
                      <a:pt x="2328" y="8"/>
                    </a:cubicBezTo>
                    <a:cubicBezTo>
                      <a:pt x="2298" y="6"/>
                      <a:pt x="2269" y="6"/>
                      <a:pt x="2240" y="6"/>
                    </a:cubicBezTo>
                    <a:cubicBezTo>
                      <a:pt x="1950" y="6"/>
                      <a:pt x="1668" y="59"/>
                      <a:pt x="1376" y="59"/>
                    </a:cubicBezTo>
                    <a:cubicBezTo>
                      <a:pt x="1365" y="55"/>
                      <a:pt x="1353" y="54"/>
                      <a:pt x="1343" y="54"/>
                    </a:cubicBezTo>
                    <a:cubicBezTo>
                      <a:pt x="1316" y="54"/>
                      <a:pt x="1291" y="63"/>
                      <a:pt x="1273" y="72"/>
                    </a:cubicBezTo>
                    <a:cubicBezTo>
                      <a:pt x="1266" y="70"/>
                      <a:pt x="1260" y="69"/>
                      <a:pt x="1253" y="69"/>
                    </a:cubicBezTo>
                    <a:cubicBezTo>
                      <a:pt x="1222" y="69"/>
                      <a:pt x="1194" y="92"/>
                      <a:pt x="1183" y="123"/>
                    </a:cubicBezTo>
                    <a:cubicBezTo>
                      <a:pt x="1055" y="908"/>
                      <a:pt x="1029" y="1692"/>
                      <a:pt x="952" y="2489"/>
                    </a:cubicBezTo>
                    <a:cubicBezTo>
                      <a:pt x="656" y="5215"/>
                      <a:pt x="463" y="7953"/>
                      <a:pt x="283" y="10705"/>
                    </a:cubicBezTo>
                    <a:cubicBezTo>
                      <a:pt x="219" y="11811"/>
                      <a:pt x="129" y="12916"/>
                      <a:pt x="77" y="14035"/>
                    </a:cubicBezTo>
                    <a:cubicBezTo>
                      <a:pt x="52" y="14266"/>
                      <a:pt x="39" y="14498"/>
                      <a:pt x="26" y="14742"/>
                    </a:cubicBezTo>
                    <a:cubicBezTo>
                      <a:pt x="26" y="14819"/>
                      <a:pt x="0" y="14948"/>
                      <a:pt x="13" y="15038"/>
                    </a:cubicBezTo>
                    <a:cubicBezTo>
                      <a:pt x="0" y="15076"/>
                      <a:pt x="13" y="15128"/>
                      <a:pt x="52" y="15154"/>
                    </a:cubicBezTo>
                    <a:cubicBezTo>
                      <a:pt x="193" y="15218"/>
                      <a:pt x="360" y="15256"/>
                      <a:pt x="528" y="15256"/>
                    </a:cubicBezTo>
                    <a:cubicBezTo>
                      <a:pt x="733" y="15256"/>
                      <a:pt x="939" y="15251"/>
                      <a:pt x="1145" y="15251"/>
                    </a:cubicBezTo>
                    <a:cubicBezTo>
                      <a:pt x="1248" y="15251"/>
                      <a:pt x="1350" y="15252"/>
                      <a:pt x="1453" y="15256"/>
                    </a:cubicBezTo>
                    <a:cubicBezTo>
                      <a:pt x="1631" y="15259"/>
                      <a:pt x="1808" y="15260"/>
                      <a:pt x="1985" y="15260"/>
                    </a:cubicBezTo>
                    <a:cubicBezTo>
                      <a:pt x="2695" y="15260"/>
                      <a:pt x="3402" y="15244"/>
                      <a:pt x="4102" y="15244"/>
                    </a:cubicBezTo>
                    <a:cubicBezTo>
                      <a:pt x="4526" y="15231"/>
                      <a:pt x="4950" y="15218"/>
                      <a:pt x="5375" y="15192"/>
                    </a:cubicBezTo>
                    <a:cubicBezTo>
                      <a:pt x="5426" y="15192"/>
                      <a:pt x="5478" y="15166"/>
                      <a:pt x="5503" y="15115"/>
                    </a:cubicBezTo>
                    <a:cubicBezTo>
                      <a:pt x="5568" y="15076"/>
                      <a:pt x="5568" y="14961"/>
                      <a:pt x="5555" y="14884"/>
                    </a:cubicBezTo>
                    <a:cubicBezTo>
                      <a:pt x="5542" y="14665"/>
                      <a:pt x="5516" y="14446"/>
                      <a:pt x="5490" y="14215"/>
                    </a:cubicBezTo>
                    <a:cubicBezTo>
                      <a:pt x="5413" y="13585"/>
                      <a:pt x="5375" y="12942"/>
                      <a:pt x="5323" y="12312"/>
                    </a:cubicBezTo>
                    <a:cubicBezTo>
                      <a:pt x="5118" y="9908"/>
                      <a:pt x="4976" y="7516"/>
                      <a:pt x="4732" y="5125"/>
                    </a:cubicBezTo>
                    <a:cubicBezTo>
                      <a:pt x="4693" y="4559"/>
                      <a:pt x="4616" y="4006"/>
                      <a:pt x="4590" y="3441"/>
                    </a:cubicBezTo>
                    <a:cubicBezTo>
                      <a:pt x="4552" y="2888"/>
                      <a:pt x="4526" y="2335"/>
                      <a:pt x="4475" y="1795"/>
                    </a:cubicBezTo>
                    <a:cubicBezTo>
                      <a:pt x="4449" y="1345"/>
                      <a:pt x="4423" y="908"/>
                      <a:pt x="4359" y="458"/>
                    </a:cubicBezTo>
                    <a:cubicBezTo>
                      <a:pt x="4346" y="393"/>
                      <a:pt x="4346" y="175"/>
                      <a:pt x="4282" y="110"/>
                    </a:cubicBezTo>
                    <a:cubicBezTo>
                      <a:pt x="4271" y="47"/>
                      <a:pt x="3364" y="1"/>
                      <a:pt x="270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6"/>
              <p:cNvSpPr/>
              <p:nvPr/>
            </p:nvSpPr>
            <p:spPr>
              <a:xfrm>
                <a:off x="3804985" y="4445609"/>
                <a:ext cx="164258" cy="4809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915" extrusionOk="0">
                    <a:moveTo>
                      <a:pt x="13" y="438"/>
                    </a:moveTo>
                    <a:lnTo>
                      <a:pt x="10" y="443"/>
                    </a:lnTo>
                    <a:lnTo>
                      <a:pt x="10" y="443"/>
                    </a:lnTo>
                    <a:cubicBezTo>
                      <a:pt x="11" y="442"/>
                      <a:pt x="12" y="440"/>
                      <a:pt x="13" y="438"/>
                    </a:cubicBezTo>
                    <a:lnTo>
                      <a:pt x="13" y="438"/>
                    </a:lnTo>
                    <a:cubicBezTo>
                      <a:pt x="13" y="438"/>
                      <a:pt x="13" y="438"/>
                      <a:pt x="13" y="438"/>
                    </a:cubicBezTo>
                    <a:close/>
                    <a:moveTo>
                      <a:pt x="10" y="443"/>
                    </a:moveTo>
                    <a:cubicBezTo>
                      <a:pt x="3" y="456"/>
                      <a:pt x="0" y="463"/>
                      <a:pt x="0" y="463"/>
                    </a:cubicBezTo>
                    <a:lnTo>
                      <a:pt x="10" y="443"/>
                    </a:lnTo>
                    <a:close/>
                    <a:moveTo>
                      <a:pt x="1415" y="0"/>
                    </a:moveTo>
                    <a:cubicBezTo>
                      <a:pt x="352" y="0"/>
                      <a:pt x="72" y="341"/>
                      <a:pt x="13" y="438"/>
                    </a:cubicBezTo>
                    <a:lnTo>
                      <a:pt x="13" y="438"/>
                    </a:lnTo>
                    <a:cubicBezTo>
                      <a:pt x="472" y="748"/>
                      <a:pt x="1002" y="914"/>
                      <a:pt x="1547" y="914"/>
                    </a:cubicBezTo>
                    <a:cubicBezTo>
                      <a:pt x="1567" y="914"/>
                      <a:pt x="1587" y="914"/>
                      <a:pt x="1607" y="913"/>
                    </a:cubicBezTo>
                    <a:cubicBezTo>
                      <a:pt x="1628" y="914"/>
                      <a:pt x="1649" y="914"/>
                      <a:pt x="1670" y="914"/>
                    </a:cubicBezTo>
                    <a:cubicBezTo>
                      <a:pt x="2188" y="914"/>
                      <a:pt x="2692" y="760"/>
                      <a:pt x="3125" y="476"/>
                    </a:cubicBezTo>
                    <a:cubicBezTo>
                      <a:pt x="3125" y="476"/>
                      <a:pt x="2752" y="13"/>
                      <a:pt x="1466" y="0"/>
                    </a:cubicBezTo>
                    <a:cubicBezTo>
                      <a:pt x="1449" y="0"/>
                      <a:pt x="1432" y="0"/>
                      <a:pt x="14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6"/>
              <p:cNvSpPr/>
              <p:nvPr/>
            </p:nvSpPr>
            <p:spPr>
              <a:xfrm>
                <a:off x="3840779" y="4222065"/>
                <a:ext cx="87937" cy="182392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3470" extrusionOk="0">
                    <a:moveTo>
                      <a:pt x="935" y="0"/>
                    </a:moveTo>
                    <a:cubicBezTo>
                      <a:pt x="867" y="0"/>
                      <a:pt x="791" y="40"/>
                      <a:pt x="708" y="139"/>
                    </a:cubicBezTo>
                    <a:cubicBezTo>
                      <a:pt x="515" y="345"/>
                      <a:pt x="386" y="615"/>
                      <a:pt x="335" y="885"/>
                    </a:cubicBezTo>
                    <a:cubicBezTo>
                      <a:pt x="232" y="1322"/>
                      <a:pt x="155" y="1772"/>
                      <a:pt x="104" y="2222"/>
                    </a:cubicBezTo>
                    <a:cubicBezTo>
                      <a:pt x="1" y="2788"/>
                      <a:pt x="168" y="3302"/>
                      <a:pt x="772" y="3443"/>
                    </a:cubicBezTo>
                    <a:cubicBezTo>
                      <a:pt x="824" y="3456"/>
                      <a:pt x="862" y="3469"/>
                      <a:pt x="914" y="3469"/>
                    </a:cubicBezTo>
                    <a:cubicBezTo>
                      <a:pt x="1158" y="3456"/>
                      <a:pt x="1376" y="3328"/>
                      <a:pt x="1518" y="3122"/>
                    </a:cubicBezTo>
                    <a:cubicBezTo>
                      <a:pt x="1672" y="2903"/>
                      <a:pt x="1672" y="2608"/>
                      <a:pt x="1672" y="2338"/>
                    </a:cubicBezTo>
                    <a:cubicBezTo>
                      <a:pt x="1646" y="1952"/>
                      <a:pt x="1569" y="1579"/>
                      <a:pt x="1441" y="1219"/>
                    </a:cubicBezTo>
                    <a:cubicBezTo>
                      <a:pt x="1389" y="1026"/>
                      <a:pt x="1376" y="821"/>
                      <a:pt x="1325" y="628"/>
                    </a:cubicBezTo>
                    <a:cubicBezTo>
                      <a:pt x="1286" y="403"/>
                      <a:pt x="1150" y="0"/>
                      <a:pt x="93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6"/>
              <p:cNvSpPr/>
              <p:nvPr/>
            </p:nvSpPr>
            <p:spPr>
              <a:xfrm>
                <a:off x="3871896" y="4288503"/>
                <a:ext cx="40894" cy="101288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927" extrusionOk="0">
                    <a:moveTo>
                      <a:pt x="361" y="0"/>
                    </a:moveTo>
                    <a:cubicBezTo>
                      <a:pt x="212" y="0"/>
                      <a:pt x="188" y="269"/>
                      <a:pt x="154" y="392"/>
                    </a:cubicBezTo>
                    <a:cubicBezTo>
                      <a:pt x="52" y="739"/>
                      <a:pt x="0" y="1087"/>
                      <a:pt x="13" y="1447"/>
                    </a:cubicBezTo>
                    <a:cubicBezTo>
                      <a:pt x="13" y="1549"/>
                      <a:pt x="39" y="1639"/>
                      <a:pt x="90" y="1717"/>
                    </a:cubicBezTo>
                    <a:cubicBezTo>
                      <a:pt x="142" y="1807"/>
                      <a:pt x="219" y="1884"/>
                      <a:pt x="309" y="1922"/>
                    </a:cubicBezTo>
                    <a:cubicBezTo>
                      <a:pt x="325" y="1925"/>
                      <a:pt x="341" y="1927"/>
                      <a:pt x="356" y="1927"/>
                    </a:cubicBezTo>
                    <a:cubicBezTo>
                      <a:pt x="777" y="1927"/>
                      <a:pt x="679" y="743"/>
                      <a:pt x="604" y="482"/>
                    </a:cubicBezTo>
                    <a:cubicBezTo>
                      <a:pt x="579" y="315"/>
                      <a:pt x="514" y="161"/>
                      <a:pt x="437" y="19"/>
                    </a:cubicBezTo>
                    <a:cubicBezTo>
                      <a:pt x="409" y="6"/>
                      <a:pt x="384" y="0"/>
                      <a:pt x="3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6"/>
              <p:cNvSpPr/>
              <p:nvPr/>
            </p:nvSpPr>
            <p:spPr>
              <a:xfrm>
                <a:off x="3882671" y="4357726"/>
                <a:ext cx="13561" cy="104179"/>
              </a:xfrm>
              <a:custGeom>
                <a:avLst/>
                <a:gdLst/>
                <a:ahLst/>
                <a:cxnLst/>
                <a:rect l="l" t="t" r="r" b="b"/>
                <a:pathLst>
                  <a:path w="258" h="1982" extrusionOk="0">
                    <a:moveTo>
                      <a:pt x="144" y="0"/>
                    </a:moveTo>
                    <a:cubicBezTo>
                      <a:pt x="139" y="0"/>
                      <a:pt x="134" y="0"/>
                      <a:pt x="129" y="1"/>
                    </a:cubicBezTo>
                    <a:lnTo>
                      <a:pt x="142" y="1"/>
                    </a:lnTo>
                    <a:cubicBezTo>
                      <a:pt x="14" y="1"/>
                      <a:pt x="52" y="297"/>
                      <a:pt x="39" y="400"/>
                    </a:cubicBezTo>
                    <a:cubicBezTo>
                      <a:pt x="14" y="772"/>
                      <a:pt x="1" y="1158"/>
                      <a:pt x="27" y="1544"/>
                    </a:cubicBezTo>
                    <a:cubicBezTo>
                      <a:pt x="27" y="1672"/>
                      <a:pt x="39" y="1814"/>
                      <a:pt x="65" y="1942"/>
                    </a:cubicBezTo>
                    <a:cubicBezTo>
                      <a:pt x="82" y="1967"/>
                      <a:pt x="109" y="1982"/>
                      <a:pt x="140" y="1982"/>
                    </a:cubicBezTo>
                    <a:cubicBezTo>
                      <a:pt x="157" y="1982"/>
                      <a:pt x="175" y="1977"/>
                      <a:pt x="194" y="1968"/>
                    </a:cubicBezTo>
                    <a:cubicBezTo>
                      <a:pt x="258" y="1930"/>
                      <a:pt x="219" y="1852"/>
                      <a:pt x="219" y="1788"/>
                    </a:cubicBezTo>
                    <a:cubicBezTo>
                      <a:pt x="207" y="1544"/>
                      <a:pt x="194" y="1274"/>
                      <a:pt x="194" y="1017"/>
                    </a:cubicBezTo>
                    <a:cubicBezTo>
                      <a:pt x="181" y="747"/>
                      <a:pt x="219" y="490"/>
                      <a:pt x="219" y="220"/>
                    </a:cubicBezTo>
                    <a:cubicBezTo>
                      <a:pt x="232" y="145"/>
                      <a:pt x="256" y="0"/>
                      <a:pt x="14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6"/>
              <p:cNvSpPr/>
              <p:nvPr/>
            </p:nvSpPr>
            <p:spPr>
              <a:xfrm>
                <a:off x="3804985" y="4445609"/>
                <a:ext cx="164258" cy="48095"/>
              </a:xfrm>
              <a:custGeom>
                <a:avLst/>
                <a:gdLst/>
                <a:ahLst/>
                <a:cxnLst/>
                <a:rect l="l" t="t" r="r" b="b"/>
                <a:pathLst>
                  <a:path w="3125" h="915" extrusionOk="0">
                    <a:moveTo>
                      <a:pt x="13" y="438"/>
                    </a:moveTo>
                    <a:lnTo>
                      <a:pt x="10" y="443"/>
                    </a:lnTo>
                    <a:lnTo>
                      <a:pt x="10" y="443"/>
                    </a:lnTo>
                    <a:cubicBezTo>
                      <a:pt x="11" y="442"/>
                      <a:pt x="12" y="440"/>
                      <a:pt x="13" y="438"/>
                    </a:cubicBezTo>
                    <a:lnTo>
                      <a:pt x="13" y="438"/>
                    </a:lnTo>
                    <a:cubicBezTo>
                      <a:pt x="13" y="438"/>
                      <a:pt x="13" y="438"/>
                      <a:pt x="13" y="438"/>
                    </a:cubicBezTo>
                    <a:close/>
                    <a:moveTo>
                      <a:pt x="10" y="443"/>
                    </a:moveTo>
                    <a:cubicBezTo>
                      <a:pt x="3" y="456"/>
                      <a:pt x="0" y="463"/>
                      <a:pt x="0" y="463"/>
                    </a:cubicBezTo>
                    <a:lnTo>
                      <a:pt x="10" y="443"/>
                    </a:lnTo>
                    <a:close/>
                    <a:moveTo>
                      <a:pt x="1415" y="0"/>
                    </a:moveTo>
                    <a:cubicBezTo>
                      <a:pt x="352" y="0"/>
                      <a:pt x="72" y="341"/>
                      <a:pt x="13" y="438"/>
                    </a:cubicBezTo>
                    <a:lnTo>
                      <a:pt x="13" y="438"/>
                    </a:lnTo>
                    <a:cubicBezTo>
                      <a:pt x="472" y="748"/>
                      <a:pt x="1002" y="914"/>
                      <a:pt x="1547" y="914"/>
                    </a:cubicBezTo>
                    <a:cubicBezTo>
                      <a:pt x="1567" y="914"/>
                      <a:pt x="1587" y="914"/>
                      <a:pt x="1607" y="913"/>
                    </a:cubicBezTo>
                    <a:cubicBezTo>
                      <a:pt x="1628" y="914"/>
                      <a:pt x="1649" y="914"/>
                      <a:pt x="1670" y="914"/>
                    </a:cubicBezTo>
                    <a:cubicBezTo>
                      <a:pt x="2188" y="914"/>
                      <a:pt x="2692" y="760"/>
                      <a:pt x="3125" y="476"/>
                    </a:cubicBezTo>
                    <a:cubicBezTo>
                      <a:pt x="3125" y="476"/>
                      <a:pt x="2752" y="13"/>
                      <a:pt x="1466" y="0"/>
                    </a:cubicBezTo>
                    <a:cubicBezTo>
                      <a:pt x="1449" y="0"/>
                      <a:pt x="1432" y="0"/>
                      <a:pt x="1415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6" name="Google Shape;336;p6"/>
          <p:cNvGrpSpPr/>
          <p:nvPr/>
        </p:nvGrpSpPr>
        <p:grpSpPr>
          <a:xfrm>
            <a:off x="216950" y="611613"/>
            <a:ext cx="8725338" cy="3212550"/>
            <a:chOff x="216950" y="611613"/>
            <a:chExt cx="8725338" cy="3212550"/>
          </a:xfrm>
        </p:grpSpPr>
        <p:grpSp>
          <p:nvGrpSpPr>
            <p:cNvPr id="337" name="Google Shape;337;p6"/>
            <p:cNvGrpSpPr/>
            <p:nvPr/>
          </p:nvGrpSpPr>
          <p:grpSpPr>
            <a:xfrm>
              <a:off x="216950" y="3492738"/>
              <a:ext cx="331125" cy="331425"/>
              <a:chOff x="2618288" y="3590025"/>
              <a:chExt cx="331125" cy="331425"/>
            </a:xfrm>
          </p:grpSpPr>
          <p:sp>
            <p:nvSpPr>
              <p:cNvPr id="338" name="Google Shape;338;p6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6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6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6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" name="Google Shape;342;p6"/>
            <p:cNvGrpSpPr/>
            <p:nvPr/>
          </p:nvGrpSpPr>
          <p:grpSpPr>
            <a:xfrm>
              <a:off x="8611163" y="611613"/>
              <a:ext cx="331125" cy="331425"/>
              <a:chOff x="2618288" y="3590025"/>
              <a:chExt cx="331125" cy="331425"/>
            </a:xfrm>
          </p:grpSpPr>
          <p:sp>
            <p:nvSpPr>
              <p:cNvPr id="343" name="Google Shape;343;p6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6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6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6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7" name="Google Shape;347;p6"/>
          <p:cNvGrpSpPr/>
          <p:nvPr/>
        </p:nvGrpSpPr>
        <p:grpSpPr>
          <a:xfrm>
            <a:off x="-1721446" y="540998"/>
            <a:ext cx="11349909" cy="3353808"/>
            <a:chOff x="-1721446" y="540998"/>
            <a:chExt cx="11349909" cy="3353808"/>
          </a:xfrm>
        </p:grpSpPr>
        <p:grpSp>
          <p:nvGrpSpPr>
            <p:cNvPr id="348" name="Google Shape;348;p6"/>
            <p:cNvGrpSpPr/>
            <p:nvPr/>
          </p:nvGrpSpPr>
          <p:grpSpPr>
            <a:xfrm>
              <a:off x="8480415" y="1556346"/>
              <a:ext cx="1148047" cy="2163105"/>
              <a:chOff x="8480415" y="1556346"/>
              <a:chExt cx="1148047" cy="2163105"/>
            </a:xfrm>
          </p:grpSpPr>
          <p:grpSp>
            <p:nvGrpSpPr>
              <p:cNvPr id="349" name="Google Shape;349;p6"/>
              <p:cNvGrpSpPr/>
              <p:nvPr/>
            </p:nvGrpSpPr>
            <p:grpSpPr>
              <a:xfrm rot="-1366517">
                <a:off x="8570699" y="2896729"/>
                <a:ext cx="967483" cy="661239"/>
                <a:chOff x="5419875" y="-21256"/>
                <a:chExt cx="693446" cy="473976"/>
              </a:xfrm>
            </p:grpSpPr>
            <p:sp>
              <p:nvSpPr>
                <p:cNvPr id="350" name="Google Shape;350;p6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1" name="Google Shape;351;p6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2" name="Google Shape;352;p6"/>
                <p:cNvSpPr/>
                <p:nvPr/>
              </p:nvSpPr>
              <p:spPr>
                <a:xfrm>
                  <a:off x="5523769" y="-15338"/>
                  <a:ext cx="587542" cy="37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7384" extrusionOk="0">
                      <a:moveTo>
                        <a:pt x="11320" y="1"/>
                      </a:moveTo>
                      <a:cubicBezTo>
                        <a:pt x="11305" y="1"/>
                        <a:pt x="11290" y="5"/>
                        <a:pt x="11276" y="14"/>
                      </a:cubicBezTo>
                      <a:cubicBezTo>
                        <a:pt x="11173" y="53"/>
                        <a:pt x="11058" y="104"/>
                        <a:pt x="10955" y="156"/>
                      </a:cubicBezTo>
                      <a:cubicBezTo>
                        <a:pt x="10621" y="310"/>
                        <a:pt x="10261" y="490"/>
                        <a:pt x="9926" y="657"/>
                      </a:cubicBezTo>
                      <a:cubicBezTo>
                        <a:pt x="9129" y="1043"/>
                        <a:pt x="8371" y="1467"/>
                        <a:pt x="7625" y="1943"/>
                      </a:cubicBezTo>
                      <a:cubicBezTo>
                        <a:pt x="5928" y="2946"/>
                        <a:pt x="4282" y="4051"/>
                        <a:pt x="2700" y="5247"/>
                      </a:cubicBezTo>
                      <a:cubicBezTo>
                        <a:pt x="2045" y="5749"/>
                        <a:pt x="1363" y="6199"/>
                        <a:pt x="720" y="6726"/>
                      </a:cubicBezTo>
                      <a:cubicBezTo>
                        <a:pt x="528" y="6893"/>
                        <a:pt x="335" y="7060"/>
                        <a:pt x="155" y="7227"/>
                      </a:cubicBezTo>
                      <a:cubicBezTo>
                        <a:pt x="116" y="7266"/>
                        <a:pt x="0" y="7343"/>
                        <a:pt x="78" y="7381"/>
                      </a:cubicBezTo>
                      <a:cubicBezTo>
                        <a:pt x="83" y="7383"/>
                        <a:pt x="88" y="7384"/>
                        <a:pt x="94" y="7384"/>
                      </a:cubicBezTo>
                      <a:cubicBezTo>
                        <a:pt x="135" y="7384"/>
                        <a:pt x="159" y="7342"/>
                        <a:pt x="193" y="7330"/>
                      </a:cubicBezTo>
                      <a:cubicBezTo>
                        <a:pt x="463" y="7137"/>
                        <a:pt x="708" y="6906"/>
                        <a:pt x="965" y="6713"/>
                      </a:cubicBezTo>
                      <a:cubicBezTo>
                        <a:pt x="1530" y="6276"/>
                        <a:pt x="2122" y="5877"/>
                        <a:pt x="2688" y="5453"/>
                      </a:cubicBezTo>
                      <a:cubicBezTo>
                        <a:pt x="3266" y="5016"/>
                        <a:pt x="3858" y="4591"/>
                        <a:pt x="4449" y="4167"/>
                      </a:cubicBezTo>
                      <a:cubicBezTo>
                        <a:pt x="5542" y="3396"/>
                        <a:pt x="6660" y="2701"/>
                        <a:pt x="7805" y="2007"/>
                      </a:cubicBezTo>
                      <a:cubicBezTo>
                        <a:pt x="8666" y="1467"/>
                        <a:pt x="9553" y="991"/>
                        <a:pt x="10479" y="554"/>
                      </a:cubicBezTo>
                      <a:cubicBezTo>
                        <a:pt x="10685" y="464"/>
                        <a:pt x="10891" y="348"/>
                        <a:pt x="11096" y="258"/>
                      </a:cubicBezTo>
                      <a:cubicBezTo>
                        <a:pt x="11186" y="220"/>
                        <a:pt x="11276" y="181"/>
                        <a:pt x="11366" y="143"/>
                      </a:cubicBezTo>
                      <a:cubicBezTo>
                        <a:pt x="11405" y="117"/>
                        <a:pt x="11418" y="78"/>
                        <a:pt x="11392" y="40"/>
                      </a:cubicBezTo>
                      <a:cubicBezTo>
                        <a:pt x="11375" y="15"/>
                        <a:pt x="11348" y="1"/>
                        <a:pt x="113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6"/>
                <p:cNvSpPr/>
                <p:nvPr/>
              </p:nvSpPr>
              <p:spPr>
                <a:xfrm>
                  <a:off x="5795674" y="-21256"/>
                  <a:ext cx="317647" cy="184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3" h="3593" extrusionOk="0">
                      <a:moveTo>
                        <a:pt x="6012" y="1"/>
                      </a:moveTo>
                      <a:cubicBezTo>
                        <a:pt x="5983" y="1"/>
                        <a:pt x="5954" y="13"/>
                        <a:pt x="5928" y="39"/>
                      </a:cubicBezTo>
                      <a:cubicBezTo>
                        <a:pt x="5851" y="78"/>
                        <a:pt x="5774" y="103"/>
                        <a:pt x="5684" y="142"/>
                      </a:cubicBezTo>
                      <a:cubicBezTo>
                        <a:pt x="5298" y="322"/>
                        <a:pt x="4912" y="515"/>
                        <a:pt x="4539" y="721"/>
                      </a:cubicBezTo>
                      <a:cubicBezTo>
                        <a:pt x="3999" y="1003"/>
                        <a:pt x="3459" y="1312"/>
                        <a:pt x="2945" y="1621"/>
                      </a:cubicBezTo>
                      <a:cubicBezTo>
                        <a:pt x="2495" y="1904"/>
                        <a:pt x="2071" y="2212"/>
                        <a:pt x="1634" y="2495"/>
                      </a:cubicBezTo>
                      <a:cubicBezTo>
                        <a:pt x="1428" y="2636"/>
                        <a:pt x="1222" y="2752"/>
                        <a:pt x="1016" y="2881"/>
                      </a:cubicBezTo>
                      <a:cubicBezTo>
                        <a:pt x="682" y="3074"/>
                        <a:pt x="361" y="3305"/>
                        <a:pt x="39" y="3536"/>
                      </a:cubicBezTo>
                      <a:cubicBezTo>
                        <a:pt x="14" y="3536"/>
                        <a:pt x="1" y="3562"/>
                        <a:pt x="1" y="3575"/>
                      </a:cubicBezTo>
                      <a:cubicBezTo>
                        <a:pt x="4" y="3587"/>
                        <a:pt x="14" y="3593"/>
                        <a:pt x="30" y="3593"/>
                      </a:cubicBezTo>
                      <a:cubicBezTo>
                        <a:pt x="147" y="3593"/>
                        <a:pt x="563" y="3300"/>
                        <a:pt x="631" y="3266"/>
                      </a:cubicBezTo>
                      <a:cubicBezTo>
                        <a:pt x="1042" y="3035"/>
                        <a:pt x="1466" y="2804"/>
                        <a:pt x="1865" y="2534"/>
                      </a:cubicBezTo>
                      <a:cubicBezTo>
                        <a:pt x="2251" y="2264"/>
                        <a:pt x="2636" y="1994"/>
                        <a:pt x="3035" y="1749"/>
                      </a:cubicBezTo>
                      <a:lnTo>
                        <a:pt x="3022" y="1749"/>
                      </a:lnTo>
                      <a:cubicBezTo>
                        <a:pt x="3935" y="1209"/>
                        <a:pt x="4874" y="708"/>
                        <a:pt x="5825" y="245"/>
                      </a:cubicBezTo>
                      <a:cubicBezTo>
                        <a:pt x="5846" y="276"/>
                        <a:pt x="5874" y="286"/>
                        <a:pt x="5903" y="286"/>
                      </a:cubicBezTo>
                      <a:cubicBezTo>
                        <a:pt x="5946" y="286"/>
                        <a:pt x="5993" y="265"/>
                        <a:pt x="6031" y="258"/>
                      </a:cubicBezTo>
                      <a:cubicBezTo>
                        <a:pt x="6134" y="232"/>
                        <a:pt x="6172" y="116"/>
                        <a:pt x="6095" y="39"/>
                      </a:cubicBezTo>
                      <a:cubicBezTo>
                        <a:pt x="6069" y="13"/>
                        <a:pt x="6040" y="1"/>
                        <a:pt x="601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54" name="Google Shape;354;p6"/>
              <p:cNvGrpSpPr/>
              <p:nvPr/>
            </p:nvGrpSpPr>
            <p:grpSpPr>
              <a:xfrm rot="5128827">
                <a:off x="8329379" y="1787344"/>
                <a:ext cx="1255605" cy="857257"/>
                <a:chOff x="7923575" y="2012250"/>
                <a:chExt cx="1255593" cy="857249"/>
              </a:xfrm>
            </p:grpSpPr>
            <p:sp>
              <p:nvSpPr>
                <p:cNvPr id="355" name="Google Shape;355;p6"/>
                <p:cNvSpPr/>
                <p:nvPr/>
              </p:nvSpPr>
              <p:spPr>
                <a:xfrm flipH="1">
                  <a:off x="8049574" y="2149319"/>
                  <a:ext cx="46562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" h="925" extrusionOk="0">
                      <a:moveTo>
                        <a:pt x="544" y="0"/>
                      </a:moveTo>
                      <a:cubicBezTo>
                        <a:pt x="259" y="0"/>
                        <a:pt x="1" y="148"/>
                        <a:pt x="68" y="484"/>
                      </a:cubicBezTo>
                      <a:cubicBezTo>
                        <a:pt x="124" y="746"/>
                        <a:pt x="406" y="925"/>
                        <a:pt x="674" y="925"/>
                      </a:cubicBezTo>
                      <a:cubicBezTo>
                        <a:pt x="779" y="925"/>
                        <a:pt x="882" y="897"/>
                        <a:pt x="968" y="836"/>
                      </a:cubicBezTo>
                      <a:cubicBezTo>
                        <a:pt x="1086" y="732"/>
                        <a:pt x="1171" y="589"/>
                        <a:pt x="1190" y="432"/>
                      </a:cubicBezTo>
                      <a:cubicBezTo>
                        <a:pt x="1167" y="159"/>
                        <a:pt x="841" y="0"/>
                        <a:pt x="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6"/>
                <p:cNvSpPr/>
                <p:nvPr/>
              </p:nvSpPr>
              <p:spPr>
                <a:xfrm flipH="1">
                  <a:off x="7935102" y="2580701"/>
                  <a:ext cx="60949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" h="1348" extrusionOk="0">
                      <a:moveTo>
                        <a:pt x="646" y="1"/>
                      </a:moveTo>
                      <a:cubicBezTo>
                        <a:pt x="387" y="1"/>
                        <a:pt x="153" y="122"/>
                        <a:pt x="79" y="412"/>
                      </a:cubicBezTo>
                      <a:cubicBezTo>
                        <a:pt x="0" y="810"/>
                        <a:pt x="294" y="1234"/>
                        <a:pt x="679" y="1325"/>
                      </a:cubicBezTo>
                      <a:cubicBezTo>
                        <a:pt x="736" y="1340"/>
                        <a:pt x="794" y="1347"/>
                        <a:pt x="853" y="1347"/>
                      </a:cubicBezTo>
                      <a:cubicBezTo>
                        <a:pt x="1180" y="1347"/>
                        <a:pt x="1509" y="1125"/>
                        <a:pt x="1514" y="777"/>
                      </a:cubicBezTo>
                      <a:cubicBezTo>
                        <a:pt x="1559" y="327"/>
                        <a:pt x="1070" y="1"/>
                        <a:pt x="6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6"/>
                <p:cNvSpPr/>
                <p:nvPr/>
              </p:nvSpPr>
              <p:spPr>
                <a:xfrm flipH="1">
                  <a:off x="8330869" y="2814571"/>
                  <a:ext cx="62630" cy="54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" h="1405" extrusionOk="0">
                      <a:moveTo>
                        <a:pt x="563" y="1"/>
                      </a:moveTo>
                      <a:cubicBezTo>
                        <a:pt x="549" y="1"/>
                        <a:pt x="536" y="1"/>
                        <a:pt x="523" y="2"/>
                      </a:cubicBezTo>
                      <a:cubicBezTo>
                        <a:pt x="197" y="34"/>
                        <a:pt x="1" y="387"/>
                        <a:pt x="21" y="693"/>
                      </a:cubicBezTo>
                      <a:cubicBezTo>
                        <a:pt x="47" y="1134"/>
                        <a:pt x="431" y="1404"/>
                        <a:pt x="802" y="1404"/>
                      </a:cubicBezTo>
                      <a:cubicBezTo>
                        <a:pt x="1069" y="1404"/>
                        <a:pt x="1328" y="1264"/>
                        <a:pt x="1443" y="948"/>
                      </a:cubicBezTo>
                      <a:cubicBezTo>
                        <a:pt x="1602" y="440"/>
                        <a:pt x="1032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6"/>
                <p:cNvSpPr/>
                <p:nvPr/>
              </p:nvSpPr>
              <p:spPr>
                <a:xfrm flipH="1">
                  <a:off x="8622132" y="2570966"/>
                  <a:ext cx="50550" cy="43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101" extrusionOk="0">
                      <a:moveTo>
                        <a:pt x="663" y="0"/>
                      </a:moveTo>
                      <a:cubicBezTo>
                        <a:pt x="339" y="0"/>
                        <a:pt x="0" y="280"/>
                        <a:pt x="37" y="680"/>
                      </a:cubicBezTo>
                      <a:cubicBezTo>
                        <a:pt x="69" y="902"/>
                        <a:pt x="298" y="1026"/>
                        <a:pt x="493" y="1085"/>
                      </a:cubicBezTo>
                      <a:cubicBezTo>
                        <a:pt x="535" y="1095"/>
                        <a:pt x="576" y="1100"/>
                        <a:pt x="617" y="1100"/>
                      </a:cubicBezTo>
                      <a:cubicBezTo>
                        <a:pt x="976" y="1100"/>
                        <a:pt x="1293" y="711"/>
                        <a:pt x="1152" y="354"/>
                      </a:cubicBezTo>
                      <a:cubicBezTo>
                        <a:pt x="1055" y="106"/>
                        <a:pt x="862" y="0"/>
                        <a:pt x="6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6"/>
                <p:cNvSpPr/>
                <p:nvPr/>
              </p:nvSpPr>
              <p:spPr>
                <a:xfrm flipH="1">
                  <a:off x="8253359" y="2012250"/>
                  <a:ext cx="925809" cy="602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1" h="15403" extrusionOk="0">
                      <a:moveTo>
                        <a:pt x="202" y="0"/>
                      </a:moveTo>
                      <a:cubicBezTo>
                        <a:pt x="164" y="0"/>
                        <a:pt x="140" y="3"/>
                        <a:pt x="131" y="10"/>
                      </a:cubicBezTo>
                      <a:cubicBezTo>
                        <a:pt x="46" y="134"/>
                        <a:pt x="1" y="715"/>
                        <a:pt x="249" y="943"/>
                      </a:cubicBezTo>
                      <a:cubicBezTo>
                        <a:pt x="255" y="943"/>
                        <a:pt x="262" y="943"/>
                        <a:pt x="269" y="943"/>
                      </a:cubicBezTo>
                      <a:cubicBezTo>
                        <a:pt x="1314" y="943"/>
                        <a:pt x="4433" y="1442"/>
                        <a:pt x="5703" y="1941"/>
                      </a:cubicBezTo>
                      <a:cubicBezTo>
                        <a:pt x="6147" y="2150"/>
                        <a:pt x="6584" y="2379"/>
                        <a:pt x="7021" y="2607"/>
                      </a:cubicBezTo>
                      <a:cubicBezTo>
                        <a:pt x="7034" y="2646"/>
                        <a:pt x="7048" y="2692"/>
                        <a:pt x="7054" y="2731"/>
                      </a:cubicBezTo>
                      <a:cubicBezTo>
                        <a:pt x="7165" y="3142"/>
                        <a:pt x="7302" y="3560"/>
                        <a:pt x="7432" y="3964"/>
                      </a:cubicBezTo>
                      <a:cubicBezTo>
                        <a:pt x="7889" y="5439"/>
                        <a:pt x="8437" y="6881"/>
                        <a:pt x="9077" y="8283"/>
                      </a:cubicBezTo>
                      <a:cubicBezTo>
                        <a:pt x="9272" y="8740"/>
                        <a:pt x="9501" y="9236"/>
                        <a:pt x="9697" y="9706"/>
                      </a:cubicBezTo>
                      <a:cubicBezTo>
                        <a:pt x="9725" y="9762"/>
                        <a:pt x="9780" y="9791"/>
                        <a:pt x="9837" y="9791"/>
                      </a:cubicBezTo>
                      <a:cubicBezTo>
                        <a:pt x="9860" y="9791"/>
                        <a:pt x="9883" y="9787"/>
                        <a:pt x="9905" y="9778"/>
                      </a:cubicBezTo>
                      <a:cubicBezTo>
                        <a:pt x="9984" y="9738"/>
                        <a:pt x="10010" y="9641"/>
                        <a:pt x="9977" y="9569"/>
                      </a:cubicBezTo>
                      <a:cubicBezTo>
                        <a:pt x="9951" y="9517"/>
                        <a:pt x="9931" y="9464"/>
                        <a:pt x="9905" y="9412"/>
                      </a:cubicBezTo>
                      <a:cubicBezTo>
                        <a:pt x="9886" y="9210"/>
                        <a:pt x="9638" y="8727"/>
                        <a:pt x="9618" y="8636"/>
                      </a:cubicBezTo>
                      <a:cubicBezTo>
                        <a:pt x="9116" y="7298"/>
                        <a:pt x="8633" y="5961"/>
                        <a:pt x="8222" y="4597"/>
                      </a:cubicBezTo>
                      <a:cubicBezTo>
                        <a:pt x="8091" y="4062"/>
                        <a:pt x="7941" y="3533"/>
                        <a:pt x="7798" y="3005"/>
                      </a:cubicBezTo>
                      <a:lnTo>
                        <a:pt x="7798" y="3005"/>
                      </a:lnTo>
                      <a:cubicBezTo>
                        <a:pt x="7915" y="3064"/>
                        <a:pt x="8033" y="3129"/>
                        <a:pt x="8150" y="3188"/>
                      </a:cubicBezTo>
                      <a:cubicBezTo>
                        <a:pt x="8228" y="3233"/>
                        <a:pt x="8307" y="3279"/>
                        <a:pt x="8385" y="3331"/>
                      </a:cubicBezTo>
                      <a:cubicBezTo>
                        <a:pt x="9860" y="4238"/>
                        <a:pt x="11178" y="5367"/>
                        <a:pt x="12561" y="6404"/>
                      </a:cubicBezTo>
                      <a:cubicBezTo>
                        <a:pt x="13468" y="7031"/>
                        <a:pt x="14355" y="7690"/>
                        <a:pt x="15256" y="8336"/>
                      </a:cubicBezTo>
                      <a:cubicBezTo>
                        <a:pt x="15628" y="8642"/>
                        <a:pt x="16012" y="8929"/>
                        <a:pt x="16410" y="9197"/>
                      </a:cubicBezTo>
                      <a:cubicBezTo>
                        <a:pt x="16919" y="9562"/>
                        <a:pt x="17441" y="9888"/>
                        <a:pt x="17983" y="10195"/>
                      </a:cubicBezTo>
                      <a:cubicBezTo>
                        <a:pt x="17989" y="10678"/>
                        <a:pt x="18029" y="11167"/>
                        <a:pt x="18087" y="11650"/>
                      </a:cubicBezTo>
                      <a:cubicBezTo>
                        <a:pt x="18081" y="12368"/>
                        <a:pt x="18179" y="13086"/>
                        <a:pt x="18290" y="13803"/>
                      </a:cubicBezTo>
                      <a:cubicBezTo>
                        <a:pt x="18348" y="14221"/>
                        <a:pt x="18446" y="14638"/>
                        <a:pt x="18551" y="15050"/>
                      </a:cubicBezTo>
                      <a:cubicBezTo>
                        <a:pt x="18603" y="15167"/>
                        <a:pt x="18564" y="15369"/>
                        <a:pt x="18727" y="15402"/>
                      </a:cubicBezTo>
                      <a:cubicBezTo>
                        <a:pt x="18733" y="15402"/>
                        <a:pt x="18738" y="15403"/>
                        <a:pt x="18744" y="15403"/>
                      </a:cubicBezTo>
                      <a:cubicBezTo>
                        <a:pt x="18859" y="15403"/>
                        <a:pt x="18939" y="15279"/>
                        <a:pt x="18883" y="15174"/>
                      </a:cubicBezTo>
                      <a:cubicBezTo>
                        <a:pt x="18805" y="14854"/>
                        <a:pt x="18753" y="14528"/>
                        <a:pt x="18688" y="14201"/>
                      </a:cubicBezTo>
                      <a:cubicBezTo>
                        <a:pt x="18577" y="13614"/>
                        <a:pt x="18524" y="13020"/>
                        <a:pt x="18453" y="12433"/>
                      </a:cubicBezTo>
                      <a:cubicBezTo>
                        <a:pt x="18394" y="11794"/>
                        <a:pt x="18466" y="11128"/>
                        <a:pt x="18453" y="10482"/>
                      </a:cubicBezTo>
                      <a:cubicBezTo>
                        <a:pt x="18446" y="10469"/>
                        <a:pt x="18446" y="10463"/>
                        <a:pt x="18446" y="10450"/>
                      </a:cubicBezTo>
                      <a:lnTo>
                        <a:pt x="18446" y="10450"/>
                      </a:lnTo>
                      <a:cubicBezTo>
                        <a:pt x="18916" y="10698"/>
                        <a:pt x="19399" y="10932"/>
                        <a:pt x="19882" y="11148"/>
                      </a:cubicBezTo>
                      <a:cubicBezTo>
                        <a:pt x="21082" y="11742"/>
                        <a:pt x="22270" y="12374"/>
                        <a:pt x="23522" y="12851"/>
                      </a:cubicBezTo>
                      <a:lnTo>
                        <a:pt x="23522" y="12844"/>
                      </a:lnTo>
                      <a:cubicBezTo>
                        <a:pt x="23530" y="12846"/>
                        <a:pt x="23538" y="12846"/>
                        <a:pt x="23545" y="12846"/>
                      </a:cubicBezTo>
                      <a:cubicBezTo>
                        <a:pt x="23630" y="12846"/>
                        <a:pt x="23681" y="12747"/>
                        <a:pt x="23627" y="12681"/>
                      </a:cubicBezTo>
                      <a:cubicBezTo>
                        <a:pt x="23288" y="12433"/>
                        <a:pt x="22876" y="12296"/>
                        <a:pt x="22505" y="12100"/>
                      </a:cubicBezTo>
                      <a:cubicBezTo>
                        <a:pt x="21604" y="11631"/>
                        <a:pt x="20691" y="11187"/>
                        <a:pt x="19784" y="10724"/>
                      </a:cubicBezTo>
                      <a:cubicBezTo>
                        <a:pt x="18968" y="10358"/>
                        <a:pt x="18179" y="9941"/>
                        <a:pt x="17428" y="9464"/>
                      </a:cubicBezTo>
                      <a:cubicBezTo>
                        <a:pt x="17154" y="9295"/>
                        <a:pt x="16887" y="9112"/>
                        <a:pt x="16626" y="8929"/>
                      </a:cubicBezTo>
                      <a:cubicBezTo>
                        <a:pt x="16397" y="8760"/>
                        <a:pt x="16163" y="8590"/>
                        <a:pt x="15934" y="8427"/>
                      </a:cubicBezTo>
                      <a:cubicBezTo>
                        <a:pt x="15536" y="8120"/>
                        <a:pt x="15145" y="7807"/>
                        <a:pt x="14760" y="7481"/>
                      </a:cubicBezTo>
                      <a:lnTo>
                        <a:pt x="14760" y="7481"/>
                      </a:lnTo>
                      <a:cubicBezTo>
                        <a:pt x="15079" y="7507"/>
                        <a:pt x="15399" y="7533"/>
                        <a:pt x="15719" y="7540"/>
                      </a:cubicBezTo>
                      <a:cubicBezTo>
                        <a:pt x="17859" y="7540"/>
                        <a:pt x="19973" y="7174"/>
                        <a:pt x="22022" y="6554"/>
                      </a:cubicBezTo>
                      <a:cubicBezTo>
                        <a:pt x="22044" y="6562"/>
                        <a:pt x="22065" y="6566"/>
                        <a:pt x="22084" y="6566"/>
                      </a:cubicBezTo>
                      <a:cubicBezTo>
                        <a:pt x="22266" y="6566"/>
                        <a:pt x="22304" y="6241"/>
                        <a:pt x="22080" y="6241"/>
                      </a:cubicBezTo>
                      <a:cubicBezTo>
                        <a:pt x="22078" y="6241"/>
                        <a:pt x="22076" y="6241"/>
                        <a:pt x="22074" y="6241"/>
                      </a:cubicBezTo>
                      <a:cubicBezTo>
                        <a:pt x="21291" y="6391"/>
                        <a:pt x="20501" y="6652"/>
                        <a:pt x="19705" y="6796"/>
                      </a:cubicBezTo>
                      <a:cubicBezTo>
                        <a:pt x="18387" y="7070"/>
                        <a:pt x="17043" y="7174"/>
                        <a:pt x="15699" y="7194"/>
                      </a:cubicBezTo>
                      <a:cubicBezTo>
                        <a:pt x="15334" y="7181"/>
                        <a:pt x="14969" y="7148"/>
                        <a:pt x="14603" y="7122"/>
                      </a:cubicBezTo>
                      <a:cubicBezTo>
                        <a:pt x="14595" y="7123"/>
                        <a:pt x="14587" y="7123"/>
                        <a:pt x="14579" y="7123"/>
                      </a:cubicBezTo>
                      <a:cubicBezTo>
                        <a:pt x="14498" y="7123"/>
                        <a:pt x="14398" y="7096"/>
                        <a:pt x="14310" y="7096"/>
                      </a:cubicBezTo>
                      <a:cubicBezTo>
                        <a:pt x="14296" y="7089"/>
                        <a:pt x="14290" y="7076"/>
                        <a:pt x="14277" y="7070"/>
                      </a:cubicBezTo>
                      <a:cubicBezTo>
                        <a:pt x="13566" y="6476"/>
                        <a:pt x="12757" y="6006"/>
                        <a:pt x="12013" y="5452"/>
                      </a:cubicBezTo>
                      <a:cubicBezTo>
                        <a:pt x="10962" y="4603"/>
                        <a:pt x="9931" y="3690"/>
                        <a:pt x="8796" y="2940"/>
                      </a:cubicBezTo>
                      <a:cubicBezTo>
                        <a:pt x="7485" y="2091"/>
                        <a:pt x="6075" y="1400"/>
                        <a:pt x="4601" y="878"/>
                      </a:cubicBezTo>
                      <a:cubicBezTo>
                        <a:pt x="3805" y="586"/>
                        <a:pt x="722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6"/>
                <p:cNvSpPr/>
                <p:nvPr/>
              </p:nvSpPr>
              <p:spPr>
                <a:xfrm flipH="1">
                  <a:off x="8076634" y="2115462"/>
                  <a:ext cx="296457" cy="191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3" h="4894" extrusionOk="0">
                      <a:moveTo>
                        <a:pt x="4416" y="0"/>
                      </a:moveTo>
                      <a:cubicBezTo>
                        <a:pt x="2370" y="0"/>
                        <a:pt x="152" y="1011"/>
                        <a:pt x="14" y="2981"/>
                      </a:cubicBezTo>
                      <a:cubicBezTo>
                        <a:pt x="1" y="3158"/>
                        <a:pt x="14" y="3327"/>
                        <a:pt x="47" y="3497"/>
                      </a:cubicBezTo>
                      <a:cubicBezTo>
                        <a:pt x="216" y="4338"/>
                        <a:pt x="980" y="4776"/>
                        <a:pt x="1887" y="4880"/>
                      </a:cubicBezTo>
                      <a:cubicBezTo>
                        <a:pt x="1987" y="4889"/>
                        <a:pt x="2088" y="4894"/>
                        <a:pt x="2190" y="4894"/>
                      </a:cubicBezTo>
                      <a:cubicBezTo>
                        <a:pt x="3376" y="4894"/>
                        <a:pt x="4698" y="4298"/>
                        <a:pt x="5743" y="3830"/>
                      </a:cubicBezTo>
                      <a:cubicBezTo>
                        <a:pt x="6330" y="3556"/>
                        <a:pt x="6930" y="3203"/>
                        <a:pt x="7243" y="2609"/>
                      </a:cubicBezTo>
                      <a:cubicBezTo>
                        <a:pt x="7583" y="1977"/>
                        <a:pt x="7576" y="1089"/>
                        <a:pt x="6930" y="659"/>
                      </a:cubicBezTo>
                      <a:cubicBezTo>
                        <a:pt x="6279" y="218"/>
                        <a:pt x="5366" y="0"/>
                        <a:pt x="441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1" name="Google Shape;361;p6"/>
                <p:cNvSpPr/>
                <p:nvPr/>
              </p:nvSpPr>
              <p:spPr>
                <a:xfrm flipH="1">
                  <a:off x="7923575" y="2435226"/>
                  <a:ext cx="358931" cy="220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1" h="5646" extrusionOk="0">
                      <a:moveTo>
                        <a:pt x="2629" y="1"/>
                      </a:moveTo>
                      <a:cubicBezTo>
                        <a:pt x="2408" y="1"/>
                        <a:pt x="2188" y="23"/>
                        <a:pt x="1971" y="74"/>
                      </a:cubicBezTo>
                      <a:cubicBezTo>
                        <a:pt x="1279" y="290"/>
                        <a:pt x="614" y="779"/>
                        <a:pt x="326" y="1458"/>
                      </a:cubicBezTo>
                      <a:cubicBezTo>
                        <a:pt x="124" y="1973"/>
                        <a:pt x="0" y="2567"/>
                        <a:pt x="78" y="3121"/>
                      </a:cubicBezTo>
                      <a:lnTo>
                        <a:pt x="78" y="3095"/>
                      </a:lnTo>
                      <a:cubicBezTo>
                        <a:pt x="85" y="3174"/>
                        <a:pt x="92" y="3252"/>
                        <a:pt x="111" y="3324"/>
                      </a:cubicBezTo>
                      <a:cubicBezTo>
                        <a:pt x="346" y="4498"/>
                        <a:pt x="1618" y="5059"/>
                        <a:pt x="2708" y="5248"/>
                      </a:cubicBezTo>
                      <a:cubicBezTo>
                        <a:pt x="3354" y="5398"/>
                        <a:pt x="4019" y="5522"/>
                        <a:pt x="4685" y="5620"/>
                      </a:cubicBezTo>
                      <a:cubicBezTo>
                        <a:pt x="4844" y="5637"/>
                        <a:pt x="5006" y="5645"/>
                        <a:pt x="5169" y="5645"/>
                      </a:cubicBezTo>
                      <a:cubicBezTo>
                        <a:pt x="5923" y="5645"/>
                        <a:pt x="6699" y="5461"/>
                        <a:pt x="7295" y="4994"/>
                      </a:cubicBezTo>
                      <a:cubicBezTo>
                        <a:pt x="9180" y="3428"/>
                        <a:pt x="6009" y="1157"/>
                        <a:pt x="4705" y="544"/>
                      </a:cubicBezTo>
                      <a:cubicBezTo>
                        <a:pt x="4066" y="240"/>
                        <a:pt x="3345" y="1"/>
                        <a:pt x="262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2" name="Google Shape;362;p6"/>
                <p:cNvSpPr/>
                <p:nvPr/>
              </p:nvSpPr>
              <p:spPr>
                <a:xfrm flipH="1">
                  <a:off x="8308509" y="2575696"/>
                  <a:ext cx="210487" cy="254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6509" extrusionOk="0">
                      <a:moveTo>
                        <a:pt x="2524" y="1"/>
                      </a:moveTo>
                      <a:cubicBezTo>
                        <a:pt x="2090" y="1"/>
                        <a:pt x="1660" y="100"/>
                        <a:pt x="1273" y="298"/>
                      </a:cubicBezTo>
                      <a:cubicBezTo>
                        <a:pt x="334" y="657"/>
                        <a:pt x="1" y="1636"/>
                        <a:pt x="14" y="2569"/>
                      </a:cubicBezTo>
                      <a:cubicBezTo>
                        <a:pt x="20" y="2699"/>
                        <a:pt x="33" y="2830"/>
                        <a:pt x="60" y="2960"/>
                      </a:cubicBezTo>
                      <a:cubicBezTo>
                        <a:pt x="236" y="3841"/>
                        <a:pt x="895" y="4546"/>
                        <a:pt x="1482" y="5224"/>
                      </a:cubicBezTo>
                      <a:cubicBezTo>
                        <a:pt x="1965" y="5766"/>
                        <a:pt x="2532" y="6327"/>
                        <a:pt x="3263" y="6490"/>
                      </a:cubicBezTo>
                      <a:cubicBezTo>
                        <a:pt x="3349" y="6502"/>
                        <a:pt x="3432" y="6508"/>
                        <a:pt x="3512" y="6508"/>
                      </a:cubicBezTo>
                      <a:cubicBezTo>
                        <a:pt x="4248" y="6508"/>
                        <a:pt x="4765" y="6011"/>
                        <a:pt x="4953" y="5270"/>
                      </a:cubicBezTo>
                      <a:cubicBezTo>
                        <a:pt x="5253" y="4252"/>
                        <a:pt x="5384" y="2986"/>
                        <a:pt x="5038" y="1942"/>
                      </a:cubicBezTo>
                      <a:lnTo>
                        <a:pt x="5038" y="1936"/>
                      </a:lnTo>
                      <a:cubicBezTo>
                        <a:pt x="4810" y="1173"/>
                        <a:pt x="4379" y="474"/>
                        <a:pt x="3622" y="181"/>
                      </a:cubicBezTo>
                      <a:cubicBezTo>
                        <a:pt x="3513" y="135"/>
                        <a:pt x="3195" y="18"/>
                        <a:pt x="2974" y="18"/>
                      </a:cubicBezTo>
                      <a:cubicBezTo>
                        <a:pt x="2944" y="18"/>
                        <a:pt x="2917" y="20"/>
                        <a:pt x="2891" y="24"/>
                      </a:cubicBezTo>
                      <a:cubicBezTo>
                        <a:pt x="2769" y="8"/>
                        <a:pt x="2647" y="1"/>
                        <a:pt x="252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6"/>
                <p:cNvSpPr/>
                <p:nvPr/>
              </p:nvSpPr>
              <p:spPr>
                <a:xfrm flipH="1">
                  <a:off x="8608726" y="2339950"/>
                  <a:ext cx="235743" cy="250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0" h="6417" extrusionOk="0">
                      <a:moveTo>
                        <a:pt x="2517" y="1"/>
                      </a:moveTo>
                      <a:cubicBezTo>
                        <a:pt x="1987" y="1"/>
                        <a:pt x="1452" y="210"/>
                        <a:pt x="1051" y="573"/>
                      </a:cubicBezTo>
                      <a:cubicBezTo>
                        <a:pt x="457" y="1017"/>
                        <a:pt x="0" y="1715"/>
                        <a:pt x="79" y="2479"/>
                      </a:cubicBezTo>
                      <a:cubicBezTo>
                        <a:pt x="85" y="2498"/>
                        <a:pt x="85" y="2518"/>
                        <a:pt x="92" y="2531"/>
                      </a:cubicBezTo>
                      <a:cubicBezTo>
                        <a:pt x="307" y="3607"/>
                        <a:pt x="1331" y="4749"/>
                        <a:pt x="2101" y="5493"/>
                      </a:cubicBezTo>
                      <a:cubicBezTo>
                        <a:pt x="2655" y="5972"/>
                        <a:pt x="3322" y="6416"/>
                        <a:pt x="4079" y="6416"/>
                      </a:cubicBezTo>
                      <a:cubicBezTo>
                        <a:pt x="4116" y="6416"/>
                        <a:pt x="4152" y="6415"/>
                        <a:pt x="4189" y="6413"/>
                      </a:cubicBezTo>
                      <a:cubicBezTo>
                        <a:pt x="4868" y="6374"/>
                        <a:pt x="5318" y="5780"/>
                        <a:pt x="5494" y="5167"/>
                      </a:cubicBezTo>
                      <a:cubicBezTo>
                        <a:pt x="6029" y="3751"/>
                        <a:pt x="4809" y="1161"/>
                        <a:pt x="3608" y="352"/>
                      </a:cubicBezTo>
                      <a:cubicBezTo>
                        <a:pt x="3282" y="110"/>
                        <a:pt x="2901" y="1"/>
                        <a:pt x="251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64" name="Google Shape;364;p6"/>
            <p:cNvGrpSpPr/>
            <p:nvPr/>
          </p:nvGrpSpPr>
          <p:grpSpPr>
            <a:xfrm rot="10800000" flipH="1">
              <a:off x="-1721446" y="540998"/>
              <a:ext cx="2434670" cy="3353808"/>
              <a:chOff x="-1721446" y="-119877"/>
              <a:chExt cx="2434670" cy="3353808"/>
            </a:xfrm>
          </p:grpSpPr>
          <p:sp>
            <p:nvSpPr>
              <p:cNvPr id="365" name="Google Shape;365;p6"/>
              <p:cNvSpPr/>
              <p:nvPr/>
            </p:nvSpPr>
            <p:spPr>
              <a:xfrm rot="-6590175" flipH="1">
                <a:off x="-301821" y="2179748"/>
                <a:ext cx="809257" cy="1005878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21591" extrusionOk="0">
                    <a:moveTo>
                      <a:pt x="13630" y="8571"/>
                    </a:moveTo>
                    <a:cubicBezTo>
                      <a:pt x="13231" y="9252"/>
                      <a:pt x="12781" y="9908"/>
                      <a:pt x="12318" y="10551"/>
                    </a:cubicBezTo>
                    <a:cubicBezTo>
                      <a:pt x="12177" y="10744"/>
                      <a:pt x="12035" y="10950"/>
                      <a:pt x="11894" y="11142"/>
                    </a:cubicBezTo>
                    <a:cubicBezTo>
                      <a:pt x="11675" y="11040"/>
                      <a:pt x="11444" y="10988"/>
                      <a:pt x="11225" y="10872"/>
                    </a:cubicBezTo>
                    <a:cubicBezTo>
                      <a:pt x="10621" y="10615"/>
                      <a:pt x="9978" y="10461"/>
                      <a:pt x="9323" y="10435"/>
                    </a:cubicBezTo>
                    <a:cubicBezTo>
                      <a:pt x="9760" y="10152"/>
                      <a:pt x="10223" y="9908"/>
                      <a:pt x="10711" y="9715"/>
                    </a:cubicBezTo>
                    <a:cubicBezTo>
                      <a:pt x="11663" y="9291"/>
                      <a:pt x="12730" y="9111"/>
                      <a:pt x="13630" y="8571"/>
                    </a:cubicBezTo>
                    <a:close/>
                    <a:moveTo>
                      <a:pt x="13694" y="8918"/>
                    </a:moveTo>
                    <a:lnTo>
                      <a:pt x="13694" y="8918"/>
                    </a:lnTo>
                    <a:cubicBezTo>
                      <a:pt x="13617" y="9548"/>
                      <a:pt x="13476" y="10165"/>
                      <a:pt x="13296" y="10770"/>
                    </a:cubicBezTo>
                    <a:cubicBezTo>
                      <a:pt x="13077" y="11477"/>
                      <a:pt x="12807" y="12171"/>
                      <a:pt x="12473" y="12840"/>
                    </a:cubicBezTo>
                    <a:cubicBezTo>
                      <a:pt x="12460" y="12763"/>
                      <a:pt x="12460" y="12685"/>
                      <a:pt x="12447" y="12608"/>
                    </a:cubicBezTo>
                    <a:cubicBezTo>
                      <a:pt x="12395" y="12325"/>
                      <a:pt x="12318" y="12042"/>
                      <a:pt x="12241" y="11772"/>
                    </a:cubicBezTo>
                    <a:cubicBezTo>
                      <a:pt x="12203" y="11605"/>
                      <a:pt x="12138" y="11451"/>
                      <a:pt x="12074" y="11297"/>
                    </a:cubicBezTo>
                    <a:cubicBezTo>
                      <a:pt x="12627" y="10512"/>
                      <a:pt x="13193" y="9741"/>
                      <a:pt x="13694" y="8918"/>
                    </a:cubicBezTo>
                    <a:close/>
                    <a:moveTo>
                      <a:pt x="9065" y="10602"/>
                    </a:moveTo>
                    <a:cubicBezTo>
                      <a:pt x="9400" y="10615"/>
                      <a:pt x="9734" y="10667"/>
                      <a:pt x="10055" y="10744"/>
                    </a:cubicBezTo>
                    <a:cubicBezTo>
                      <a:pt x="10660" y="10847"/>
                      <a:pt x="11200" y="11130"/>
                      <a:pt x="11765" y="11335"/>
                    </a:cubicBezTo>
                    <a:cubicBezTo>
                      <a:pt x="11470" y="11760"/>
                      <a:pt x="11174" y="12184"/>
                      <a:pt x="10853" y="12583"/>
                    </a:cubicBezTo>
                    <a:cubicBezTo>
                      <a:pt x="10750" y="12711"/>
                      <a:pt x="10647" y="12827"/>
                      <a:pt x="10544" y="12955"/>
                    </a:cubicBezTo>
                    <a:cubicBezTo>
                      <a:pt x="10505" y="12943"/>
                      <a:pt x="10467" y="12930"/>
                      <a:pt x="10428" y="12904"/>
                    </a:cubicBezTo>
                    <a:cubicBezTo>
                      <a:pt x="10287" y="12853"/>
                      <a:pt x="10145" y="12788"/>
                      <a:pt x="10004" y="12737"/>
                    </a:cubicBezTo>
                    <a:cubicBezTo>
                      <a:pt x="9490" y="12544"/>
                      <a:pt x="8963" y="12377"/>
                      <a:pt x="8423" y="12235"/>
                    </a:cubicBezTo>
                    <a:cubicBezTo>
                      <a:pt x="8024" y="12120"/>
                      <a:pt x="7600" y="12030"/>
                      <a:pt x="7175" y="11991"/>
                    </a:cubicBezTo>
                    <a:cubicBezTo>
                      <a:pt x="7343" y="11850"/>
                      <a:pt x="7523" y="11721"/>
                      <a:pt x="7703" y="11592"/>
                    </a:cubicBezTo>
                    <a:lnTo>
                      <a:pt x="7690" y="11592"/>
                    </a:lnTo>
                    <a:cubicBezTo>
                      <a:pt x="8140" y="11245"/>
                      <a:pt x="8590" y="10911"/>
                      <a:pt x="9065" y="10602"/>
                    </a:cubicBezTo>
                    <a:close/>
                    <a:moveTo>
                      <a:pt x="6957" y="12184"/>
                    </a:moveTo>
                    <a:cubicBezTo>
                      <a:pt x="7523" y="12197"/>
                      <a:pt x="8063" y="12364"/>
                      <a:pt x="8615" y="12518"/>
                    </a:cubicBezTo>
                    <a:cubicBezTo>
                      <a:pt x="9220" y="12685"/>
                      <a:pt x="9824" y="12891"/>
                      <a:pt x="10403" y="13148"/>
                    </a:cubicBezTo>
                    <a:cubicBezTo>
                      <a:pt x="10300" y="13277"/>
                      <a:pt x="10197" y="13405"/>
                      <a:pt x="10094" y="13547"/>
                    </a:cubicBezTo>
                    <a:cubicBezTo>
                      <a:pt x="9785" y="13920"/>
                      <a:pt x="9438" y="14267"/>
                      <a:pt x="9117" y="14627"/>
                    </a:cubicBezTo>
                    <a:cubicBezTo>
                      <a:pt x="8371" y="14293"/>
                      <a:pt x="7625" y="13945"/>
                      <a:pt x="6828" y="13778"/>
                    </a:cubicBezTo>
                    <a:cubicBezTo>
                      <a:pt x="6378" y="13688"/>
                      <a:pt x="5928" y="13624"/>
                      <a:pt x="5465" y="13585"/>
                    </a:cubicBezTo>
                    <a:cubicBezTo>
                      <a:pt x="5504" y="13560"/>
                      <a:pt x="5530" y="13521"/>
                      <a:pt x="5555" y="13483"/>
                    </a:cubicBezTo>
                    <a:cubicBezTo>
                      <a:pt x="5928" y="13084"/>
                      <a:pt x="6314" y="12711"/>
                      <a:pt x="6738" y="12377"/>
                    </a:cubicBezTo>
                    <a:cubicBezTo>
                      <a:pt x="6803" y="12313"/>
                      <a:pt x="6880" y="12248"/>
                      <a:pt x="6957" y="12184"/>
                    </a:cubicBezTo>
                    <a:close/>
                    <a:moveTo>
                      <a:pt x="11920" y="11515"/>
                    </a:moveTo>
                    <a:cubicBezTo>
                      <a:pt x="12023" y="11811"/>
                      <a:pt x="12113" y="12120"/>
                      <a:pt x="12190" y="12428"/>
                    </a:cubicBezTo>
                    <a:cubicBezTo>
                      <a:pt x="12241" y="12621"/>
                      <a:pt x="12267" y="12814"/>
                      <a:pt x="12280" y="13020"/>
                    </a:cubicBezTo>
                    <a:cubicBezTo>
                      <a:pt x="12293" y="13071"/>
                      <a:pt x="12305" y="13110"/>
                      <a:pt x="12305" y="13161"/>
                    </a:cubicBezTo>
                    <a:cubicBezTo>
                      <a:pt x="12061" y="13611"/>
                      <a:pt x="11817" y="14048"/>
                      <a:pt x="11547" y="14473"/>
                    </a:cubicBezTo>
                    <a:cubicBezTo>
                      <a:pt x="11367" y="14743"/>
                      <a:pt x="11200" y="15013"/>
                      <a:pt x="11020" y="15283"/>
                    </a:cubicBezTo>
                    <a:cubicBezTo>
                      <a:pt x="11033" y="14588"/>
                      <a:pt x="10853" y="13868"/>
                      <a:pt x="10660" y="13200"/>
                    </a:cubicBezTo>
                    <a:cubicBezTo>
                      <a:pt x="11084" y="12647"/>
                      <a:pt x="11521" y="12107"/>
                      <a:pt x="11920" y="11515"/>
                    </a:cubicBezTo>
                    <a:close/>
                    <a:moveTo>
                      <a:pt x="5311" y="13765"/>
                    </a:moveTo>
                    <a:cubicBezTo>
                      <a:pt x="5401" y="13765"/>
                      <a:pt x="5491" y="13778"/>
                      <a:pt x="5568" y="13778"/>
                    </a:cubicBezTo>
                    <a:cubicBezTo>
                      <a:pt x="6057" y="13855"/>
                      <a:pt x="6558" y="13933"/>
                      <a:pt x="7047" y="14048"/>
                    </a:cubicBezTo>
                    <a:cubicBezTo>
                      <a:pt x="7703" y="14254"/>
                      <a:pt x="8333" y="14511"/>
                      <a:pt x="8950" y="14807"/>
                    </a:cubicBezTo>
                    <a:cubicBezTo>
                      <a:pt x="8937" y="14833"/>
                      <a:pt x="8911" y="14858"/>
                      <a:pt x="8885" y="14884"/>
                    </a:cubicBezTo>
                    <a:cubicBezTo>
                      <a:pt x="8500" y="15283"/>
                      <a:pt x="8088" y="15668"/>
                      <a:pt x="7664" y="16028"/>
                    </a:cubicBezTo>
                    <a:cubicBezTo>
                      <a:pt x="7034" y="15835"/>
                      <a:pt x="6391" y="15681"/>
                      <a:pt x="5735" y="15578"/>
                    </a:cubicBezTo>
                    <a:cubicBezTo>
                      <a:pt x="5206" y="15472"/>
                      <a:pt x="4676" y="15410"/>
                      <a:pt x="4136" y="15410"/>
                    </a:cubicBezTo>
                    <a:cubicBezTo>
                      <a:pt x="4087" y="15410"/>
                      <a:pt x="4037" y="15410"/>
                      <a:pt x="3987" y="15411"/>
                    </a:cubicBezTo>
                    <a:cubicBezTo>
                      <a:pt x="4051" y="15321"/>
                      <a:pt x="4102" y="15244"/>
                      <a:pt x="4167" y="15167"/>
                    </a:cubicBezTo>
                    <a:cubicBezTo>
                      <a:pt x="4514" y="14678"/>
                      <a:pt x="4912" y="14215"/>
                      <a:pt x="5311" y="13765"/>
                    </a:cubicBezTo>
                    <a:close/>
                    <a:moveTo>
                      <a:pt x="10480" y="13431"/>
                    </a:moveTo>
                    <a:cubicBezTo>
                      <a:pt x="10531" y="13585"/>
                      <a:pt x="10570" y="13740"/>
                      <a:pt x="10608" y="13907"/>
                    </a:cubicBezTo>
                    <a:cubicBezTo>
                      <a:pt x="10737" y="14395"/>
                      <a:pt x="10801" y="14910"/>
                      <a:pt x="10827" y="15411"/>
                    </a:cubicBezTo>
                    <a:cubicBezTo>
                      <a:pt x="10840" y="15450"/>
                      <a:pt x="10840" y="15501"/>
                      <a:pt x="10853" y="15540"/>
                    </a:cubicBezTo>
                    <a:cubicBezTo>
                      <a:pt x="10390" y="16234"/>
                      <a:pt x="9863" y="16890"/>
                      <a:pt x="9271" y="17481"/>
                    </a:cubicBezTo>
                    <a:cubicBezTo>
                      <a:pt x="9258" y="17481"/>
                      <a:pt x="9258" y="17494"/>
                      <a:pt x="9245" y="17507"/>
                    </a:cubicBezTo>
                    <a:cubicBezTo>
                      <a:pt x="9310" y="17121"/>
                      <a:pt x="9323" y="16723"/>
                      <a:pt x="9310" y="16324"/>
                    </a:cubicBezTo>
                    <a:cubicBezTo>
                      <a:pt x="9310" y="15874"/>
                      <a:pt x="9271" y="15411"/>
                      <a:pt x="9181" y="14961"/>
                    </a:cubicBezTo>
                    <a:cubicBezTo>
                      <a:pt x="9194" y="14935"/>
                      <a:pt x="9194" y="14923"/>
                      <a:pt x="9181" y="14897"/>
                    </a:cubicBezTo>
                    <a:cubicBezTo>
                      <a:pt x="9567" y="14473"/>
                      <a:pt x="9965" y="14074"/>
                      <a:pt x="10325" y="13624"/>
                    </a:cubicBezTo>
                    <a:cubicBezTo>
                      <a:pt x="10377" y="13560"/>
                      <a:pt x="10428" y="13495"/>
                      <a:pt x="10480" y="13431"/>
                    </a:cubicBezTo>
                    <a:close/>
                    <a:moveTo>
                      <a:pt x="3858" y="15604"/>
                    </a:moveTo>
                    <a:cubicBezTo>
                      <a:pt x="4064" y="15604"/>
                      <a:pt x="4282" y="15604"/>
                      <a:pt x="4488" y="15630"/>
                    </a:cubicBezTo>
                    <a:cubicBezTo>
                      <a:pt x="5504" y="15720"/>
                      <a:pt x="6494" y="15913"/>
                      <a:pt x="7471" y="16208"/>
                    </a:cubicBezTo>
                    <a:cubicBezTo>
                      <a:pt x="6815" y="16774"/>
                      <a:pt x="6134" y="17314"/>
                      <a:pt x="5440" y="17815"/>
                    </a:cubicBezTo>
                    <a:cubicBezTo>
                      <a:pt x="5427" y="17815"/>
                      <a:pt x="5427" y="17803"/>
                      <a:pt x="5414" y="17803"/>
                    </a:cubicBezTo>
                    <a:cubicBezTo>
                      <a:pt x="5118" y="17700"/>
                      <a:pt x="4835" y="17610"/>
                      <a:pt x="4540" y="17545"/>
                    </a:cubicBezTo>
                    <a:cubicBezTo>
                      <a:pt x="3935" y="17443"/>
                      <a:pt x="3344" y="17378"/>
                      <a:pt x="2740" y="17353"/>
                    </a:cubicBezTo>
                    <a:cubicBezTo>
                      <a:pt x="2727" y="17365"/>
                      <a:pt x="2714" y="17365"/>
                      <a:pt x="2701" y="17365"/>
                    </a:cubicBezTo>
                    <a:cubicBezTo>
                      <a:pt x="2804" y="17198"/>
                      <a:pt x="2894" y="17044"/>
                      <a:pt x="2997" y="16890"/>
                    </a:cubicBezTo>
                    <a:cubicBezTo>
                      <a:pt x="3292" y="16465"/>
                      <a:pt x="3562" y="16028"/>
                      <a:pt x="3858" y="15604"/>
                    </a:cubicBezTo>
                    <a:close/>
                    <a:moveTo>
                      <a:pt x="8988" y="15115"/>
                    </a:moveTo>
                    <a:cubicBezTo>
                      <a:pt x="9001" y="15141"/>
                      <a:pt x="9001" y="15180"/>
                      <a:pt x="9014" y="15205"/>
                    </a:cubicBezTo>
                    <a:cubicBezTo>
                      <a:pt x="9104" y="16028"/>
                      <a:pt x="9117" y="16864"/>
                      <a:pt x="9040" y="17687"/>
                    </a:cubicBezTo>
                    <a:cubicBezTo>
                      <a:pt x="8513" y="18150"/>
                      <a:pt x="7934" y="18548"/>
                      <a:pt x="7330" y="18883"/>
                    </a:cubicBezTo>
                    <a:cubicBezTo>
                      <a:pt x="7330" y="18844"/>
                      <a:pt x="7343" y="18805"/>
                      <a:pt x="7343" y="18780"/>
                    </a:cubicBezTo>
                    <a:cubicBezTo>
                      <a:pt x="7497" y="18085"/>
                      <a:pt x="7600" y="17391"/>
                      <a:pt x="7651" y="16697"/>
                    </a:cubicBezTo>
                    <a:cubicBezTo>
                      <a:pt x="7677" y="16568"/>
                      <a:pt x="7677" y="16440"/>
                      <a:pt x="7703" y="16311"/>
                    </a:cubicBezTo>
                    <a:cubicBezTo>
                      <a:pt x="8153" y="15925"/>
                      <a:pt x="8577" y="15527"/>
                      <a:pt x="8988" y="15115"/>
                    </a:cubicBezTo>
                    <a:close/>
                    <a:moveTo>
                      <a:pt x="2598" y="17545"/>
                    </a:moveTo>
                    <a:cubicBezTo>
                      <a:pt x="2971" y="17545"/>
                      <a:pt x="3344" y="17610"/>
                      <a:pt x="3717" y="17648"/>
                    </a:cubicBezTo>
                    <a:cubicBezTo>
                      <a:pt x="4231" y="17700"/>
                      <a:pt x="4745" y="17803"/>
                      <a:pt x="5221" y="17983"/>
                    </a:cubicBezTo>
                    <a:cubicBezTo>
                      <a:pt x="4758" y="18317"/>
                      <a:pt x="4295" y="18651"/>
                      <a:pt x="3820" y="18973"/>
                    </a:cubicBezTo>
                    <a:cubicBezTo>
                      <a:pt x="3678" y="19076"/>
                      <a:pt x="3537" y="19166"/>
                      <a:pt x="3395" y="19268"/>
                    </a:cubicBezTo>
                    <a:cubicBezTo>
                      <a:pt x="3357" y="19268"/>
                      <a:pt x="3318" y="19268"/>
                      <a:pt x="3280" y="19256"/>
                    </a:cubicBezTo>
                    <a:cubicBezTo>
                      <a:pt x="3025" y="19240"/>
                      <a:pt x="2771" y="19229"/>
                      <a:pt x="2517" y="19229"/>
                    </a:cubicBezTo>
                    <a:cubicBezTo>
                      <a:pt x="2360" y="19229"/>
                      <a:pt x="2202" y="19233"/>
                      <a:pt x="2045" y="19243"/>
                    </a:cubicBezTo>
                    <a:cubicBezTo>
                      <a:pt x="1917" y="19243"/>
                      <a:pt x="1775" y="19256"/>
                      <a:pt x="1647" y="19281"/>
                    </a:cubicBezTo>
                    <a:cubicBezTo>
                      <a:pt x="1698" y="19204"/>
                      <a:pt x="1737" y="19140"/>
                      <a:pt x="1775" y="19063"/>
                    </a:cubicBezTo>
                    <a:cubicBezTo>
                      <a:pt x="2058" y="18561"/>
                      <a:pt x="2315" y="18047"/>
                      <a:pt x="2598" y="17545"/>
                    </a:cubicBezTo>
                    <a:close/>
                    <a:moveTo>
                      <a:pt x="7445" y="16543"/>
                    </a:moveTo>
                    <a:lnTo>
                      <a:pt x="7445" y="16543"/>
                    </a:lnTo>
                    <a:cubicBezTo>
                      <a:pt x="7433" y="16633"/>
                      <a:pt x="7420" y="16723"/>
                      <a:pt x="7407" y="16813"/>
                    </a:cubicBezTo>
                    <a:cubicBezTo>
                      <a:pt x="7355" y="17391"/>
                      <a:pt x="7304" y="17957"/>
                      <a:pt x="7201" y="18523"/>
                    </a:cubicBezTo>
                    <a:cubicBezTo>
                      <a:pt x="7175" y="18664"/>
                      <a:pt x="7150" y="18805"/>
                      <a:pt x="7137" y="18934"/>
                    </a:cubicBezTo>
                    <a:cubicBezTo>
                      <a:pt x="7124" y="18960"/>
                      <a:pt x="7124" y="18973"/>
                      <a:pt x="7124" y="18985"/>
                    </a:cubicBezTo>
                    <a:cubicBezTo>
                      <a:pt x="6751" y="19178"/>
                      <a:pt x="6365" y="19371"/>
                      <a:pt x="5980" y="19538"/>
                    </a:cubicBezTo>
                    <a:cubicBezTo>
                      <a:pt x="5710" y="19667"/>
                      <a:pt x="5427" y="19783"/>
                      <a:pt x="5157" y="19886"/>
                    </a:cubicBezTo>
                    <a:cubicBezTo>
                      <a:pt x="5221" y="19641"/>
                      <a:pt x="5285" y="19397"/>
                      <a:pt x="5337" y="19153"/>
                    </a:cubicBezTo>
                    <a:cubicBezTo>
                      <a:pt x="5401" y="18818"/>
                      <a:pt x="5440" y="18497"/>
                      <a:pt x="5478" y="18163"/>
                    </a:cubicBezTo>
                    <a:cubicBezTo>
                      <a:pt x="5478" y="18137"/>
                      <a:pt x="5478" y="18111"/>
                      <a:pt x="5478" y="18085"/>
                    </a:cubicBezTo>
                    <a:cubicBezTo>
                      <a:pt x="6160" y="17584"/>
                      <a:pt x="6815" y="17083"/>
                      <a:pt x="7445" y="16543"/>
                    </a:cubicBezTo>
                    <a:close/>
                    <a:moveTo>
                      <a:pt x="5234" y="18265"/>
                    </a:moveTo>
                    <a:lnTo>
                      <a:pt x="5234" y="18265"/>
                    </a:lnTo>
                    <a:cubicBezTo>
                      <a:pt x="5208" y="18458"/>
                      <a:pt x="5182" y="18651"/>
                      <a:pt x="5170" y="18844"/>
                    </a:cubicBezTo>
                    <a:cubicBezTo>
                      <a:pt x="5105" y="19217"/>
                      <a:pt x="5028" y="19590"/>
                      <a:pt x="4938" y="19963"/>
                    </a:cubicBezTo>
                    <a:cubicBezTo>
                      <a:pt x="4385" y="20168"/>
                      <a:pt x="3845" y="20348"/>
                      <a:pt x="3280" y="20516"/>
                    </a:cubicBezTo>
                    <a:cubicBezTo>
                      <a:pt x="3382" y="20258"/>
                      <a:pt x="3472" y="20014"/>
                      <a:pt x="3537" y="19757"/>
                    </a:cubicBezTo>
                    <a:cubicBezTo>
                      <a:pt x="3562" y="19667"/>
                      <a:pt x="3562" y="19577"/>
                      <a:pt x="3588" y="19487"/>
                    </a:cubicBezTo>
                    <a:cubicBezTo>
                      <a:pt x="3601" y="19461"/>
                      <a:pt x="3601" y="19436"/>
                      <a:pt x="3601" y="19410"/>
                    </a:cubicBezTo>
                    <a:cubicBezTo>
                      <a:pt x="3627" y="19397"/>
                      <a:pt x="3652" y="19371"/>
                      <a:pt x="3678" y="19358"/>
                    </a:cubicBezTo>
                    <a:cubicBezTo>
                      <a:pt x="4205" y="18998"/>
                      <a:pt x="4720" y="18638"/>
                      <a:pt x="5234" y="18265"/>
                    </a:cubicBezTo>
                    <a:close/>
                    <a:moveTo>
                      <a:pt x="2257" y="19442"/>
                    </a:moveTo>
                    <a:cubicBezTo>
                      <a:pt x="2495" y="19442"/>
                      <a:pt x="2733" y="19448"/>
                      <a:pt x="2971" y="19461"/>
                    </a:cubicBezTo>
                    <a:cubicBezTo>
                      <a:pt x="3010" y="19461"/>
                      <a:pt x="3061" y="19461"/>
                      <a:pt x="3100" y="19474"/>
                    </a:cubicBezTo>
                    <a:cubicBezTo>
                      <a:pt x="2817" y="19654"/>
                      <a:pt x="2547" y="19834"/>
                      <a:pt x="2264" y="20014"/>
                    </a:cubicBezTo>
                    <a:cubicBezTo>
                      <a:pt x="1814" y="20348"/>
                      <a:pt x="1338" y="20644"/>
                      <a:pt x="837" y="20901"/>
                    </a:cubicBezTo>
                    <a:cubicBezTo>
                      <a:pt x="708" y="20978"/>
                      <a:pt x="580" y="21056"/>
                      <a:pt x="438" y="21133"/>
                    </a:cubicBezTo>
                    <a:cubicBezTo>
                      <a:pt x="811" y="20580"/>
                      <a:pt x="1184" y="20027"/>
                      <a:pt x="1544" y="19461"/>
                    </a:cubicBezTo>
                    <a:cubicBezTo>
                      <a:pt x="1782" y="19448"/>
                      <a:pt x="2020" y="19442"/>
                      <a:pt x="2257" y="19442"/>
                    </a:cubicBezTo>
                    <a:close/>
                    <a:moveTo>
                      <a:pt x="3331" y="19590"/>
                    </a:moveTo>
                    <a:cubicBezTo>
                      <a:pt x="3331" y="19603"/>
                      <a:pt x="3331" y="19616"/>
                      <a:pt x="3331" y="19628"/>
                    </a:cubicBezTo>
                    <a:cubicBezTo>
                      <a:pt x="3318" y="19718"/>
                      <a:pt x="3292" y="19821"/>
                      <a:pt x="3267" y="19911"/>
                    </a:cubicBezTo>
                    <a:cubicBezTo>
                      <a:pt x="3215" y="20104"/>
                      <a:pt x="3164" y="20271"/>
                      <a:pt x="3112" y="20464"/>
                    </a:cubicBezTo>
                    <a:cubicBezTo>
                      <a:pt x="3100" y="20490"/>
                      <a:pt x="3074" y="20528"/>
                      <a:pt x="3074" y="20580"/>
                    </a:cubicBezTo>
                    <a:cubicBezTo>
                      <a:pt x="2958" y="20606"/>
                      <a:pt x="2842" y="20644"/>
                      <a:pt x="2727" y="20670"/>
                    </a:cubicBezTo>
                    <a:cubicBezTo>
                      <a:pt x="2045" y="20863"/>
                      <a:pt x="1377" y="21068"/>
                      <a:pt x="695" y="21236"/>
                    </a:cubicBezTo>
                    <a:cubicBezTo>
                      <a:pt x="824" y="21171"/>
                      <a:pt x="940" y="21094"/>
                      <a:pt x="1017" y="21056"/>
                    </a:cubicBezTo>
                    <a:cubicBezTo>
                      <a:pt x="1492" y="20811"/>
                      <a:pt x="1955" y="20528"/>
                      <a:pt x="2380" y="20207"/>
                    </a:cubicBezTo>
                    <a:cubicBezTo>
                      <a:pt x="2701" y="20001"/>
                      <a:pt x="3022" y="19808"/>
                      <a:pt x="3331" y="19590"/>
                    </a:cubicBezTo>
                    <a:close/>
                    <a:moveTo>
                      <a:pt x="16920" y="1"/>
                    </a:moveTo>
                    <a:cubicBezTo>
                      <a:pt x="16643" y="1"/>
                      <a:pt x="16707" y="434"/>
                      <a:pt x="16638" y="664"/>
                    </a:cubicBezTo>
                    <a:cubicBezTo>
                      <a:pt x="16548" y="1127"/>
                      <a:pt x="16407" y="1577"/>
                      <a:pt x="16278" y="2039"/>
                    </a:cubicBezTo>
                    <a:cubicBezTo>
                      <a:pt x="15906" y="3312"/>
                      <a:pt x="15456" y="4559"/>
                      <a:pt x="14954" y="5781"/>
                    </a:cubicBezTo>
                    <a:cubicBezTo>
                      <a:pt x="14787" y="6167"/>
                      <a:pt x="14646" y="6565"/>
                      <a:pt x="14478" y="6938"/>
                    </a:cubicBezTo>
                    <a:cubicBezTo>
                      <a:pt x="14440" y="7028"/>
                      <a:pt x="14401" y="7105"/>
                      <a:pt x="14363" y="7195"/>
                    </a:cubicBezTo>
                    <a:cubicBezTo>
                      <a:pt x="14273" y="7388"/>
                      <a:pt x="14170" y="7568"/>
                      <a:pt x="14054" y="7748"/>
                    </a:cubicBezTo>
                    <a:cubicBezTo>
                      <a:pt x="14016" y="7812"/>
                      <a:pt x="13938" y="7890"/>
                      <a:pt x="13977" y="7954"/>
                    </a:cubicBezTo>
                    <a:cubicBezTo>
                      <a:pt x="13964" y="7980"/>
                      <a:pt x="13938" y="8018"/>
                      <a:pt x="13926" y="8044"/>
                    </a:cubicBezTo>
                    <a:cubicBezTo>
                      <a:pt x="13887" y="8121"/>
                      <a:pt x="13848" y="8185"/>
                      <a:pt x="13810" y="8250"/>
                    </a:cubicBezTo>
                    <a:cubicBezTo>
                      <a:pt x="13797" y="8246"/>
                      <a:pt x="13783" y="8245"/>
                      <a:pt x="13769" y="8245"/>
                    </a:cubicBezTo>
                    <a:cubicBezTo>
                      <a:pt x="13728" y="8245"/>
                      <a:pt x="13684" y="8259"/>
                      <a:pt x="13656" y="8288"/>
                    </a:cubicBezTo>
                    <a:cubicBezTo>
                      <a:pt x="13566" y="8340"/>
                      <a:pt x="13488" y="8391"/>
                      <a:pt x="13386" y="8442"/>
                    </a:cubicBezTo>
                    <a:cubicBezTo>
                      <a:pt x="13206" y="8545"/>
                      <a:pt x="13026" y="8622"/>
                      <a:pt x="12845" y="8700"/>
                    </a:cubicBezTo>
                    <a:cubicBezTo>
                      <a:pt x="11791" y="9098"/>
                      <a:pt x="10698" y="9368"/>
                      <a:pt x="9721" y="9934"/>
                    </a:cubicBezTo>
                    <a:cubicBezTo>
                      <a:pt x="9001" y="10332"/>
                      <a:pt x="8307" y="10808"/>
                      <a:pt x="7664" y="11322"/>
                    </a:cubicBezTo>
                    <a:cubicBezTo>
                      <a:pt x="7188" y="11670"/>
                      <a:pt x="6738" y="12042"/>
                      <a:pt x="6314" y="12428"/>
                    </a:cubicBezTo>
                    <a:cubicBezTo>
                      <a:pt x="5941" y="12750"/>
                      <a:pt x="5594" y="13084"/>
                      <a:pt x="5273" y="13457"/>
                    </a:cubicBezTo>
                    <a:cubicBezTo>
                      <a:pt x="4192" y="14627"/>
                      <a:pt x="3305" y="15951"/>
                      <a:pt x="2470" y="17301"/>
                    </a:cubicBezTo>
                    <a:cubicBezTo>
                      <a:pt x="2045" y="18034"/>
                      <a:pt x="1685" y="18818"/>
                      <a:pt x="1210" y="19538"/>
                    </a:cubicBezTo>
                    <a:cubicBezTo>
                      <a:pt x="850" y="20168"/>
                      <a:pt x="374" y="20734"/>
                      <a:pt x="27" y="21377"/>
                    </a:cubicBezTo>
                    <a:cubicBezTo>
                      <a:pt x="1" y="21441"/>
                      <a:pt x="14" y="21518"/>
                      <a:pt x="65" y="21570"/>
                    </a:cubicBezTo>
                    <a:cubicBezTo>
                      <a:pt x="90" y="21585"/>
                      <a:pt x="120" y="21590"/>
                      <a:pt x="150" y="21590"/>
                    </a:cubicBezTo>
                    <a:cubicBezTo>
                      <a:pt x="196" y="21590"/>
                      <a:pt x="245" y="21578"/>
                      <a:pt x="284" y="21570"/>
                    </a:cubicBezTo>
                    <a:cubicBezTo>
                      <a:pt x="592" y="21506"/>
                      <a:pt x="901" y="21428"/>
                      <a:pt x="1210" y="21351"/>
                    </a:cubicBezTo>
                    <a:cubicBezTo>
                      <a:pt x="3215" y="20786"/>
                      <a:pt x="5260" y="20246"/>
                      <a:pt x="7111" y="19256"/>
                    </a:cubicBezTo>
                    <a:cubicBezTo>
                      <a:pt x="8037" y="18767"/>
                      <a:pt x="8924" y="18201"/>
                      <a:pt x="9644" y="17430"/>
                    </a:cubicBezTo>
                    <a:cubicBezTo>
                      <a:pt x="10493" y="16568"/>
                      <a:pt x="11148" y="15540"/>
                      <a:pt x="11791" y="14524"/>
                    </a:cubicBezTo>
                    <a:cubicBezTo>
                      <a:pt x="12665" y="13187"/>
                      <a:pt x="13308" y="11695"/>
                      <a:pt x="13694" y="10140"/>
                    </a:cubicBezTo>
                    <a:cubicBezTo>
                      <a:pt x="13848" y="9612"/>
                      <a:pt x="13926" y="9072"/>
                      <a:pt x="13938" y="8520"/>
                    </a:cubicBezTo>
                    <a:cubicBezTo>
                      <a:pt x="14080" y="8262"/>
                      <a:pt x="14221" y="8005"/>
                      <a:pt x="14363" y="7761"/>
                    </a:cubicBezTo>
                    <a:cubicBezTo>
                      <a:pt x="14671" y="7208"/>
                      <a:pt x="14903" y="6617"/>
                      <a:pt x="15186" y="6051"/>
                    </a:cubicBezTo>
                    <a:cubicBezTo>
                      <a:pt x="15571" y="5292"/>
                      <a:pt x="15906" y="4495"/>
                      <a:pt x="16201" y="3698"/>
                    </a:cubicBezTo>
                    <a:cubicBezTo>
                      <a:pt x="16214" y="3685"/>
                      <a:pt x="16227" y="3672"/>
                      <a:pt x="16227" y="3647"/>
                    </a:cubicBezTo>
                    <a:cubicBezTo>
                      <a:pt x="16253" y="3582"/>
                      <a:pt x="16266" y="3518"/>
                      <a:pt x="16291" y="3454"/>
                    </a:cubicBezTo>
                    <a:lnTo>
                      <a:pt x="16291" y="3441"/>
                    </a:lnTo>
                    <a:cubicBezTo>
                      <a:pt x="16394" y="3158"/>
                      <a:pt x="16497" y="2862"/>
                      <a:pt x="16587" y="2567"/>
                    </a:cubicBezTo>
                    <a:cubicBezTo>
                      <a:pt x="16754" y="2091"/>
                      <a:pt x="16883" y="1602"/>
                      <a:pt x="17011" y="1101"/>
                    </a:cubicBezTo>
                    <a:cubicBezTo>
                      <a:pt x="17011" y="1101"/>
                      <a:pt x="17011" y="1088"/>
                      <a:pt x="17011" y="1075"/>
                    </a:cubicBezTo>
                    <a:cubicBezTo>
                      <a:pt x="17050" y="947"/>
                      <a:pt x="17088" y="818"/>
                      <a:pt x="17127" y="689"/>
                    </a:cubicBezTo>
                    <a:cubicBezTo>
                      <a:pt x="17178" y="458"/>
                      <a:pt x="17371" y="85"/>
                      <a:pt x="17037" y="21"/>
                    </a:cubicBezTo>
                    <a:cubicBezTo>
                      <a:pt x="16992" y="7"/>
                      <a:pt x="16954" y="1"/>
                      <a:pt x="169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66" name="Google Shape;366;p6"/>
              <p:cNvGrpSpPr/>
              <p:nvPr/>
            </p:nvGrpSpPr>
            <p:grpSpPr>
              <a:xfrm rot="-5984647" flipH="1">
                <a:off x="-1545221" y="28632"/>
                <a:ext cx="2082214" cy="2112733"/>
                <a:chOff x="1888100" y="-160600"/>
                <a:chExt cx="1706591" cy="1731604"/>
              </a:xfrm>
            </p:grpSpPr>
            <p:sp>
              <p:nvSpPr>
                <p:cNvPr id="367" name="Google Shape;367;p6"/>
                <p:cNvSpPr/>
                <p:nvPr/>
              </p:nvSpPr>
              <p:spPr>
                <a:xfrm>
                  <a:off x="2085925" y="189430"/>
                  <a:ext cx="1508766" cy="1381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67" h="42916" extrusionOk="0">
                      <a:moveTo>
                        <a:pt x="2698" y="0"/>
                      </a:moveTo>
                      <a:cubicBezTo>
                        <a:pt x="2231" y="0"/>
                        <a:pt x="1763" y="14"/>
                        <a:pt x="1295" y="14"/>
                      </a:cubicBezTo>
                      <a:cubicBezTo>
                        <a:pt x="1228" y="14"/>
                        <a:pt x="1161" y="14"/>
                        <a:pt x="1094" y="13"/>
                      </a:cubicBezTo>
                      <a:cubicBezTo>
                        <a:pt x="1057" y="9"/>
                        <a:pt x="1022" y="7"/>
                        <a:pt x="988" y="7"/>
                      </a:cubicBezTo>
                      <a:cubicBezTo>
                        <a:pt x="494" y="7"/>
                        <a:pt x="255" y="432"/>
                        <a:pt x="207" y="913"/>
                      </a:cubicBezTo>
                      <a:cubicBezTo>
                        <a:pt x="181" y="990"/>
                        <a:pt x="142" y="1067"/>
                        <a:pt x="130" y="1157"/>
                      </a:cubicBezTo>
                      <a:cubicBezTo>
                        <a:pt x="1" y="2096"/>
                        <a:pt x="117" y="3060"/>
                        <a:pt x="258" y="3999"/>
                      </a:cubicBezTo>
                      <a:cubicBezTo>
                        <a:pt x="438" y="5130"/>
                        <a:pt x="682" y="6236"/>
                        <a:pt x="1004" y="7329"/>
                      </a:cubicBezTo>
                      <a:cubicBezTo>
                        <a:pt x="1114" y="7605"/>
                        <a:pt x="1177" y="8147"/>
                        <a:pt x="1511" y="8147"/>
                      </a:cubicBezTo>
                      <a:cubicBezTo>
                        <a:pt x="1566" y="8147"/>
                        <a:pt x="1628" y="8133"/>
                        <a:pt x="1698" y="8100"/>
                      </a:cubicBezTo>
                      <a:cubicBezTo>
                        <a:pt x="1775" y="8036"/>
                        <a:pt x="1840" y="7959"/>
                        <a:pt x="1878" y="7869"/>
                      </a:cubicBezTo>
                      <a:cubicBezTo>
                        <a:pt x="2058" y="7393"/>
                        <a:pt x="2110" y="6866"/>
                        <a:pt x="2225" y="6378"/>
                      </a:cubicBezTo>
                      <a:cubicBezTo>
                        <a:pt x="2585" y="9052"/>
                        <a:pt x="3305" y="11662"/>
                        <a:pt x="4360" y="14156"/>
                      </a:cubicBezTo>
                      <a:cubicBezTo>
                        <a:pt x="4410" y="14352"/>
                        <a:pt x="4572" y="14474"/>
                        <a:pt x="4726" y="14474"/>
                      </a:cubicBezTo>
                      <a:cubicBezTo>
                        <a:pt x="4845" y="14474"/>
                        <a:pt x="4959" y="14402"/>
                        <a:pt x="5015" y="14233"/>
                      </a:cubicBezTo>
                      <a:cubicBezTo>
                        <a:pt x="5092" y="13475"/>
                        <a:pt x="4951" y="12716"/>
                        <a:pt x="4938" y="11958"/>
                      </a:cubicBezTo>
                      <a:lnTo>
                        <a:pt x="4938" y="11958"/>
                      </a:lnTo>
                      <a:cubicBezTo>
                        <a:pt x="5324" y="14092"/>
                        <a:pt x="5838" y="16239"/>
                        <a:pt x="6725" y="18219"/>
                      </a:cubicBezTo>
                      <a:cubicBezTo>
                        <a:pt x="6810" y="18347"/>
                        <a:pt x="6983" y="18483"/>
                        <a:pt x="7149" y="18483"/>
                      </a:cubicBezTo>
                      <a:cubicBezTo>
                        <a:pt x="7184" y="18483"/>
                        <a:pt x="7219" y="18477"/>
                        <a:pt x="7253" y="18464"/>
                      </a:cubicBezTo>
                      <a:cubicBezTo>
                        <a:pt x="7330" y="18438"/>
                        <a:pt x="7381" y="18374"/>
                        <a:pt x="7394" y="18296"/>
                      </a:cubicBezTo>
                      <a:cubicBezTo>
                        <a:pt x="7484" y="18001"/>
                        <a:pt x="7510" y="17692"/>
                        <a:pt x="7484" y="17383"/>
                      </a:cubicBezTo>
                      <a:cubicBezTo>
                        <a:pt x="7330" y="15673"/>
                        <a:pt x="7253" y="13963"/>
                        <a:pt x="7265" y="12241"/>
                      </a:cubicBezTo>
                      <a:lnTo>
                        <a:pt x="7265" y="12241"/>
                      </a:lnTo>
                      <a:cubicBezTo>
                        <a:pt x="7510" y="13809"/>
                        <a:pt x="7728" y="15391"/>
                        <a:pt x="8063" y="16946"/>
                      </a:cubicBezTo>
                      <a:cubicBezTo>
                        <a:pt x="8410" y="18129"/>
                        <a:pt x="8654" y="19364"/>
                        <a:pt x="9323" y="20418"/>
                      </a:cubicBezTo>
                      <a:cubicBezTo>
                        <a:pt x="9382" y="20501"/>
                        <a:pt x="9451" y="20535"/>
                        <a:pt x="9520" y="20535"/>
                      </a:cubicBezTo>
                      <a:cubicBezTo>
                        <a:pt x="9717" y="20535"/>
                        <a:pt x="9917" y="20255"/>
                        <a:pt x="9927" y="20045"/>
                      </a:cubicBezTo>
                      <a:cubicBezTo>
                        <a:pt x="9760" y="18206"/>
                        <a:pt x="9554" y="16368"/>
                        <a:pt x="9593" y="14516"/>
                      </a:cubicBezTo>
                      <a:lnTo>
                        <a:pt x="9593" y="14516"/>
                      </a:lnTo>
                      <a:cubicBezTo>
                        <a:pt x="9863" y="15661"/>
                        <a:pt x="10030" y="16843"/>
                        <a:pt x="10325" y="17988"/>
                      </a:cubicBezTo>
                      <a:cubicBezTo>
                        <a:pt x="10378" y="18125"/>
                        <a:pt x="10500" y="18297"/>
                        <a:pt x="10656" y="18297"/>
                      </a:cubicBezTo>
                      <a:cubicBezTo>
                        <a:pt x="10690" y="18297"/>
                        <a:pt x="10726" y="18289"/>
                        <a:pt x="10763" y="18271"/>
                      </a:cubicBezTo>
                      <a:cubicBezTo>
                        <a:pt x="10853" y="18232"/>
                        <a:pt x="10917" y="18142"/>
                        <a:pt x="10904" y="18039"/>
                      </a:cubicBezTo>
                      <a:cubicBezTo>
                        <a:pt x="10904" y="17306"/>
                        <a:pt x="10763" y="16586"/>
                        <a:pt x="10711" y="15853"/>
                      </a:cubicBezTo>
                      <a:lnTo>
                        <a:pt x="10711" y="15853"/>
                      </a:lnTo>
                      <a:cubicBezTo>
                        <a:pt x="10840" y="16432"/>
                        <a:pt x="10968" y="17011"/>
                        <a:pt x="11123" y="17576"/>
                      </a:cubicBezTo>
                      <a:cubicBezTo>
                        <a:pt x="11213" y="17821"/>
                        <a:pt x="11213" y="18116"/>
                        <a:pt x="11380" y="18322"/>
                      </a:cubicBezTo>
                      <a:cubicBezTo>
                        <a:pt x="11443" y="18390"/>
                        <a:pt x="11536" y="18423"/>
                        <a:pt x="11628" y="18423"/>
                      </a:cubicBezTo>
                      <a:cubicBezTo>
                        <a:pt x="11781" y="18423"/>
                        <a:pt x="11928" y="18331"/>
                        <a:pt x="11920" y="18155"/>
                      </a:cubicBezTo>
                      <a:cubicBezTo>
                        <a:pt x="11933" y="17486"/>
                        <a:pt x="11830" y="16818"/>
                        <a:pt x="11804" y="16136"/>
                      </a:cubicBezTo>
                      <a:lnTo>
                        <a:pt x="11804" y="16136"/>
                      </a:lnTo>
                      <a:cubicBezTo>
                        <a:pt x="12511" y="18296"/>
                        <a:pt x="12974" y="20534"/>
                        <a:pt x="13553" y="22732"/>
                      </a:cubicBezTo>
                      <a:cubicBezTo>
                        <a:pt x="13913" y="24082"/>
                        <a:pt x="14286" y="25432"/>
                        <a:pt x="14980" y="26641"/>
                      </a:cubicBezTo>
                      <a:cubicBezTo>
                        <a:pt x="15052" y="26729"/>
                        <a:pt x="15135" y="26766"/>
                        <a:pt x="15214" y="26766"/>
                      </a:cubicBezTo>
                      <a:cubicBezTo>
                        <a:pt x="15390" y="26766"/>
                        <a:pt x="15546" y="26584"/>
                        <a:pt x="15520" y="26371"/>
                      </a:cubicBezTo>
                      <a:cubicBezTo>
                        <a:pt x="15494" y="25779"/>
                        <a:pt x="15301" y="25214"/>
                        <a:pt x="15160" y="24648"/>
                      </a:cubicBezTo>
                      <a:cubicBezTo>
                        <a:pt x="14813" y="23272"/>
                        <a:pt x="14504" y="21884"/>
                        <a:pt x="14286" y="20495"/>
                      </a:cubicBezTo>
                      <a:lnTo>
                        <a:pt x="14286" y="20495"/>
                      </a:lnTo>
                      <a:cubicBezTo>
                        <a:pt x="14813" y="22154"/>
                        <a:pt x="15378" y="23799"/>
                        <a:pt x="16034" y="25407"/>
                      </a:cubicBezTo>
                      <a:cubicBezTo>
                        <a:pt x="16176" y="25792"/>
                        <a:pt x="16343" y="26165"/>
                        <a:pt x="16497" y="26538"/>
                      </a:cubicBezTo>
                      <a:cubicBezTo>
                        <a:pt x="16616" y="26728"/>
                        <a:pt x="16679" y="27125"/>
                        <a:pt x="16941" y="27125"/>
                      </a:cubicBezTo>
                      <a:cubicBezTo>
                        <a:pt x="16963" y="27125"/>
                        <a:pt x="16986" y="27123"/>
                        <a:pt x="17011" y="27117"/>
                      </a:cubicBezTo>
                      <a:cubicBezTo>
                        <a:pt x="17474" y="26988"/>
                        <a:pt x="16857" y="25587"/>
                        <a:pt x="16806" y="25227"/>
                      </a:cubicBezTo>
                      <a:cubicBezTo>
                        <a:pt x="16536" y="24224"/>
                        <a:pt x="16291" y="23234"/>
                        <a:pt x="16111" y="22192"/>
                      </a:cubicBezTo>
                      <a:lnTo>
                        <a:pt x="16111" y="22192"/>
                      </a:lnTo>
                      <a:cubicBezTo>
                        <a:pt x="16651" y="23838"/>
                        <a:pt x="17166" y="25471"/>
                        <a:pt x="17808" y="27078"/>
                      </a:cubicBezTo>
                      <a:cubicBezTo>
                        <a:pt x="17963" y="27489"/>
                        <a:pt x="18143" y="27888"/>
                        <a:pt x="18336" y="28274"/>
                      </a:cubicBezTo>
                      <a:cubicBezTo>
                        <a:pt x="18381" y="28365"/>
                        <a:pt x="18471" y="28415"/>
                        <a:pt x="18564" y="28415"/>
                      </a:cubicBezTo>
                      <a:cubicBezTo>
                        <a:pt x="18628" y="28415"/>
                        <a:pt x="18694" y="28391"/>
                        <a:pt x="18747" y="28338"/>
                      </a:cubicBezTo>
                      <a:cubicBezTo>
                        <a:pt x="19171" y="27927"/>
                        <a:pt x="18721" y="27322"/>
                        <a:pt x="18657" y="26847"/>
                      </a:cubicBezTo>
                      <a:cubicBezTo>
                        <a:pt x="18387" y="25728"/>
                        <a:pt x="18143" y="24609"/>
                        <a:pt x="17924" y="23491"/>
                      </a:cubicBezTo>
                      <a:lnTo>
                        <a:pt x="17924" y="23491"/>
                      </a:lnTo>
                      <a:cubicBezTo>
                        <a:pt x="18798" y="26114"/>
                        <a:pt x="19673" y="28749"/>
                        <a:pt x="20856" y="31257"/>
                      </a:cubicBezTo>
                      <a:cubicBezTo>
                        <a:pt x="20958" y="31488"/>
                        <a:pt x="21087" y="31694"/>
                        <a:pt x="21216" y="31912"/>
                      </a:cubicBezTo>
                      <a:cubicBezTo>
                        <a:pt x="21264" y="31995"/>
                        <a:pt x="21342" y="32031"/>
                        <a:pt x="21419" y="32031"/>
                      </a:cubicBezTo>
                      <a:cubicBezTo>
                        <a:pt x="21547" y="32031"/>
                        <a:pt x="21674" y="31931"/>
                        <a:pt x="21666" y="31771"/>
                      </a:cubicBezTo>
                      <a:cubicBezTo>
                        <a:pt x="21653" y="31244"/>
                        <a:pt x="21434" y="30755"/>
                        <a:pt x="21254" y="30267"/>
                      </a:cubicBezTo>
                      <a:cubicBezTo>
                        <a:pt x="20508" y="28235"/>
                        <a:pt x="19878" y="26178"/>
                        <a:pt x="19364" y="24069"/>
                      </a:cubicBezTo>
                      <a:lnTo>
                        <a:pt x="19364" y="24069"/>
                      </a:lnTo>
                      <a:cubicBezTo>
                        <a:pt x="20560" y="26782"/>
                        <a:pt x="21820" y="29457"/>
                        <a:pt x="23273" y="32041"/>
                      </a:cubicBezTo>
                      <a:cubicBezTo>
                        <a:pt x="23723" y="32838"/>
                        <a:pt x="24186" y="33635"/>
                        <a:pt x="24661" y="34420"/>
                      </a:cubicBezTo>
                      <a:cubicBezTo>
                        <a:pt x="24790" y="34625"/>
                        <a:pt x="24944" y="34831"/>
                        <a:pt x="25086" y="35037"/>
                      </a:cubicBezTo>
                      <a:cubicBezTo>
                        <a:pt x="25124" y="35114"/>
                        <a:pt x="25201" y="35152"/>
                        <a:pt x="25291" y="35152"/>
                      </a:cubicBezTo>
                      <a:cubicBezTo>
                        <a:pt x="25574" y="35127"/>
                        <a:pt x="25613" y="34754"/>
                        <a:pt x="25549" y="34535"/>
                      </a:cubicBezTo>
                      <a:cubicBezTo>
                        <a:pt x="24533" y="32195"/>
                        <a:pt x="23491" y="29855"/>
                        <a:pt x="22681" y="27438"/>
                      </a:cubicBezTo>
                      <a:lnTo>
                        <a:pt x="22681" y="27438"/>
                      </a:lnTo>
                      <a:cubicBezTo>
                        <a:pt x="24031" y="30447"/>
                        <a:pt x="25587" y="33352"/>
                        <a:pt x="27361" y="36142"/>
                      </a:cubicBezTo>
                      <a:cubicBezTo>
                        <a:pt x="27503" y="36361"/>
                        <a:pt x="27657" y="36580"/>
                        <a:pt x="27799" y="36785"/>
                      </a:cubicBezTo>
                      <a:cubicBezTo>
                        <a:pt x="27850" y="36863"/>
                        <a:pt x="27930" y="36899"/>
                        <a:pt x="28007" y="36899"/>
                      </a:cubicBezTo>
                      <a:cubicBezTo>
                        <a:pt x="28122" y="36899"/>
                        <a:pt x="28233" y="36821"/>
                        <a:pt x="28249" y="36682"/>
                      </a:cubicBezTo>
                      <a:cubicBezTo>
                        <a:pt x="28287" y="36245"/>
                        <a:pt x="28004" y="35872"/>
                        <a:pt x="27824" y="35500"/>
                      </a:cubicBezTo>
                      <a:cubicBezTo>
                        <a:pt x="26809" y="33314"/>
                        <a:pt x="25921" y="31077"/>
                        <a:pt x="25163" y="28788"/>
                      </a:cubicBezTo>
                      <a:lnTo>
                        <a:pt x="25163" y="28788"/>
                      </a:lnTo>
                      <a:cubicBezTo>
                        <a:pt x="26551" y="31437"/>
                        <a:pt x="27940" y="34124"/>
                        <a:pt x="29573" y="36618"/>
                      </a:cubicBezTo>
                      <a:cubicBezTo>
                        <a:pt x="29645" y="36699"/>
                        <a:pt x="29760" y="36737"/>
                        <a:pt x="29875" y="36737"/>
                      </a:cubicBezTo>
                      <a:cubicBezTo>
                        <a:pt x="30087" y="36737"/>
                        <a:pt x="30295" y="36604"/>
                        <a:pt x="30203" y="36361"/>
                      </a:cubicBezTo>
                      <a:cubicBezTo>
                        <a:pt x="29470" y="34702"/>
                        <a:pt x="28583" y="33108"/>
                        <a:pt x="27850" y="31450"/>
                      </a:cubicBezTo>
                      <a:lnTo>
                        <a:pt x="27850" y="31450"/>
                      </a:lnTo>
                      <a:cubicBezTo>
                        <a:pt x="28891" y="33198"/>
                        <a:pt x="29856" y="35037"/>
                        <a:pt x="31193" y="36580"/>
                      </a:cubicBezTo>
                      <a:cubicBezTo>
                        <a:pt x="31238" y="36643"/>
                        <a:pt x="31314" y="36674"/>
                        <a:pt x="31387" y="36674"/>
                      </a:cubicBezTo>
                      <a:cubicBezTo>
                        <a:pt x="31418" y="36674"/>
                        <a:pt x="31449" y="36668"/>
                        <a:pt x="31476" y="36657"/>
                      </a:cubicBezTo>
                      <a:cubicBezTo>
                        <a:pt x="31784" y="36490"/>
                        <a:pt x="31553" y="35950"/>
                        <a:pt x="31450" y="35705"/>
                      </a:cubicBezTo>
                      <a:cubicBezTo>
                        <a:pt x="30614" y="34111"/>
                        <a:pt x="29804" y="32478"/>
                        <a:pt x="29110" y="30819"/>
                      </a:cubicBezTo>
                      <a:lnTo>
                        <a:pt x="29110" y="30819"/>
                      </a:lnTo>
                      <a:cubicBezTo>
                        <a:pt x="29997" y="32182"/>
                        <a:pt x="30794" y="33610"/>
                        <a:pt x="31669" y="34985"/>
                      </a:cubicBezTo>
                      <a:cubicBezTo>
                        <a:pt x="31977" y="35384"/>
                        <a:pt x="32119" y="35988"/>
                        <a:pt x="32620" y="36194"/>
                      </a:cubicBezTo>
                      <a:cubicBezTo>
                        <a:pt x="32646" y="36202"/>
                        <a:pt x="32672" y="36206"/>
                        <a:pt x="32698" y="36206"/>
                      </a:cubicBezTo>
                      <a:cubicBezTo>
                        <a:pt x="32870" y="36206"/>
                        <a:pt x="33007" y="36028"/>
                        <a:pt x="32929" y="35860"/>
                      </a:cubicBezTo>
                      <a:cubicBezTo>
                        <a:pt x="32723" y="35320"/>
                        <a:pt x="32453" y="34818"/>
                        <a:pt x="32196" y="34304"/>
                      </a:cubicBezTo>
                      <a:cubicBezTo>
                        <a:pt x="31720" y="33365"/>
                        <a:pt x="31283" y="32401"/>
                        <a:pt x="30872" y="31437"/>
                      </a:cubicBezTo>
                      <a:lnTo>
                        <a:pt x="30872" y="31437"/>
                      </a:lnTo>
                      <a:cubicBezTo>
                        <a:pt x="33327" y="35294"/>
                        <a:pt x="36233" y="38920"/>
                        <a:pt x="39730" y="41903"/>
                      </a:cubicBezTo>
                      <a:cubicBezTo>
                        <a:pt x="39769" y="41928"/>
                        <a:pt x="39817" y="41941"/>
                        <a:pt x="39867" y="41941"/>
                      </a:cubicBezTo>
                      <a:cubicBezTo>
                        <a:pt x="39917" y="41941"/>
                        <a:pt x="39968" y="41928"/>
                        <a:pt x="40013" y="41903"/>
                      </a:cubicBezTo>
                      <a:cubicBezTo>
                        <a:pt x="40180" y="41800"/>
                        <a:pt x="40129" y="41581"/>
                        <a:pt x="40065" y="41427"/>
                      </a:cubicBezTo>
                      <a:cubicBezTo>
                        <a:pt x="38239" y="39113"/>
                        <a:pt x="36619" y="36631"/>
                        <a:pt x="35050" y="34124"/>
                      </a:cubicBezTo>
                      <a:lnTo>
                        <a:pt x="35050" y="34124"/>
                      </a:lnTo>
                      <a:cubicBezTo>
                        <a:pt x="36452" y="35847"/>
                        <a:pt x="37776" y="37621"/>
                        <a:pt x="39229" y="39293"/>
                      </a:cubicBezTo>
                      <a:cubicBezTo>
                        <a:pt x="39537" y="39653"/>
                        <a:pt x="39872" y="40000"/>
                        <a:pt x="40180" y="40347"/>
                      </a:cubicBezTo>
                      <a:cubicBezTo>
                        <a:pt x="40309" y="40540"/>
                        <a:pt x="40476" y="40694"/>
                        <a:pt x="40682" y="40810"/>
                      </a:cubicBezTo>
                      <a:cubicBezTo>
                        <a:pt x="40746" y="40848"/>
                        <a:pt x="40823" y="40861"/>
                        <a:pt x="40900" y="40887"/>
                      </a:cubicBezTo>
                      <a:cubicBezTo>
                        <a:pt x="40917" y="40890"/>
                        <a:pt x="40933" y="40891"/>
                        <a:pt x="40948" y="40891"/>
                      </a:cubicBezTo>
                      <a:cubicBezTo>
                        <a:pt x="41142" y="40891"/>
                        <a:pt x="41277" y="40680"/>
                        <a:pt x="41170" y="40501"/>
                      </a:cubicBezTo>
                      <a:cubicBezTo>
                        <a:pt x="40206" y="38958"/>
                        <a:pt x="39023" y="37570"/>
                        <a:pt x="38020" y="36052"/>
                      </a:cubicBezTo>
                      <a:lnTo>
                        <a:pt x="38020" y="36052"/>
                      </a:lnTo>
                      <a:cubicBezTo>
                        <a:pt x="39409" y="37672"/>
                        <a:pt x="40836" y="39280"/>
                        <a:pt x="42379" y="40758"/>
                      </a:cubicBezTo>
                      <a:cubicBezTo>
                        <a:pt x="42790" y="41097"/>
                        <a:pt x="44510" y="42915"/>
                        <a:pt x="45076" y="42915"/>
                      </a:cubicBezTo>
                      <a:cubicBezTo>
                        <a:pt x="45112" y="42915"/>
                        <a:pt x="45143" y="42908"/>
                        <a:pt x="45169" y="42893"/>
                      </a:cubicBezTo>
                      <a:cubicBezTo>
                        <a:pt x="45567" y="42468"/>
                        <a:pt x="44886" y="41825"/>
                        <a:pt x="44590" y="41504"/>
                      </a:cubicBezTo>
                      <a:cubicBezTo>
                        <a:pt x="44012" y="40835"/>
                        <a:pt x="43433" y="40141"/>
                        <a:pt x="42867" y="39460"/>
                      </a:cubicBezTo>
                      <a:cubicBezTo>
                        <a:pt x="41903" y="38328"/>
                        <a:pt x="40952" y="37171"/>
                        <a:pt x="40013" y="36001"/>
                      </a:cubicBezTo>
                      <a:lnTo>
                        <a:pt x="40013" y="36001"/>
                      </a:lnTo>
                      <a:cubicBezTo>
                        <a:pt x="41993" y="37775"/>
                        <a:pt x="43883" y="39653"/>
                        <a:pt x="46056" y="41195"/>
                      </a:cubicBezTo>
                      <a:cubicBezTo>
                        <a:pt x="46159" y="41267"/>
                        <a:pt x="46281" y="41304"/>
                        <a:pt x="46405" y="41304"/>
                      </a:cubicBezTo>
                      <a:cubicBezTo>
                        <a:pt x="46483" y="41304"/>
                        <a:pt x="46561" y="41289"/>
                        <a:pt x="46635" y="41260"/>
                      </a:cubicBezTo>
                      <a:cubicBezTo>
                        <a:pt x="46802" y="41208"/>
                        <a:pt x="46866" y="41028"/>
                        <a:pt x="46776" y="40887"/>
                      </a:cubicBezTo>
                      <a:cubicBezTo>
                        <a:pt x="46570" y="40553"/>
                        <a:pt x="46326" y="40244"/>
                        <a:pt x="46043" y="39961"/>
                      </a:cubicBezTo>
                      <a:cubicBezTo>
                        <a:pt x="44770" y="38688"/>
                        <a:pt x="43433" y="37492"/>
                        <a:pt x="42147" y="36220"/>
                      </a:cubicBezTo>
                      <a:lnTo>
                        <a:pt x="42147" y="36220"/>
                      </a:lnTo>
                      <a:cubicBezTo>
                        <a:pt x="43176" y="36952"/>
                        <a:pt x="44153" y="37750"/>
                        <a:pt x="45220" y="38405"/>
                      </a:cubicBezTo>
                      <a:cubicBezTo>
                        <a:pt x="45297" y="38429"/>
                        <a:pt x="45390" y="38453"/>
                        <a:pt x="45477" y="38453"/>
                      </a:cubicBezTo>
                      <a:cubicBezTo>
                        <a:pt x="45579" y="38453"/>
                        <a:pt x="45673" y="38420"/>
                        <a:pt x="45722" y="38315"/>
                      </a:cubicBezTo>
                      <a:cubicBezTo>
                        <a:pt x="45760" y="38225"/>
                        <a:pt x="45760" y="38122"/>
                        <a:pt x="45696" y="38045"/>
                      </a:cubicBezTo>
                      <a:cubicBezTo>
                        <a:pt x="45542" y="37852"/>
                        <a:pt x="45400" y="37647"/>
                        <a:pt x="45246" y="37454"/>
                      </a:cubicBezTo>
                      <a:cubicBezTo>
                        <a:pt x="44217" y="36335"/>
                        <a:pt x="43202" y="35204"/>
                        <a:pt x="42186" y="34072"/>
                      </a:cubicBezTo>
                      <a:lnTo>
                        <a:pt x="42186" y="34072"/>
                      </a:lnTo>
                      <a:cubicBezTo>
                        <a:pt x="42572" y="34098"/>
                        <a:pt x="42970" y="34111"/>
                        <a:pt x="43356" y="34124"/>
                      </a:cubicBezTo>
                      <a:cubicBezTo>
                        <a:pt x="43632" y="34130"/>
                        <a:pt x="43903" y="34135"/>
                        <a:pt x="44173" y="34135"/>
                      </a:cubicBezTo>
                      <a:cubicBezTo>
                        <a:pt x="44507" y="34135"/>
                        <a:pt x="44841" y="34127"/>
                        <a:pt x="45182" y="34098"/>
                      </a:cubicBezTo>
                      <a:cubicBezTo>
                        <a:pt x="45387" y="34072"/>
                        <a:pt x="45606" y="34124"/>
                        <a:pt x="45799" y="34021"/>
                      </a:cubicBezTo>
                      <a:cubicBezTo>
                        <a:pt x="46570" y="33378"/>
                        <a:pt x="44693" y="33070"/>
                        <a:pt x="44295" y="33005"/>
                      </a:cubicBezTo>
                      <a:lnTo>
                        <a:pt x="44295" y="33005"/>
                      </a:lnTo>
                      <a:cubicBezTo>
                        <a:pt x="44302" y="33006"/>
                        <a:pt x="44310" y="33006"/>
                        <a:pt x="44317" y="33006"/>
                      </a:cubicBezTo>
                      <a:cubicBezTo>
                        <a:pt x="44564" y="33006"/>
                        <a:pt x="44757" y="32805"/>
                        <a:pt x="44732" y="32555"/>
                      </a:cubicBezTo>
                      <a:cubicBezTo>
                        <a:pt x="44835" y="32092"/>
                        <a:pt x="41980" y="31707"/>
                        <a:pt x="41530" y="31578"/>
                      </a:cubicBezTo>
                      <a:cubicBezTo>
                        <a:pt x="42327" y="31578"/>
                        <a:pt x="43112" y="31527"/>
                        <a:pt x="43909" y="31437"/>
                      </a:cubicBezTo>
                      <a:cubicBezTo>
                        <a:pt x="43936" y="31438"/>
                        <a:pt x="43964" y="31439"/>
                        <a:pt x="43991" y="31439"/>
                      </a:cubicBezTo>
                      <a:cubicBezTo>
                        <a:pt x="44182" y="31439"/>
                        <a:pt x="44372" y="31400"/>
                        <a:pt x="44552" y="31321"/>
                      </a:cubicBezTo>
                      <a:cubicBezTo>
                        <a:pt x="44732" y="31205"/>
                        <a:pt x="44822" y="30987"/>
                        <a:pt x="44783" y="30768"/>
                      </a:cubicBezTo>
                      <a:cubicBezTo>
                        <a:pt x="44719" y="30575"/>
                        <a:pt x="44565" y="30421"/>
                        <a:pt x="44372" y="30369"/>
                      </a:cubicBezTo>
                      <a:cubicBezTo>
                        <a:pt x="42636" y="29881"/>
                        <a:pt x="40797" y="29701"/>
                        <a:pt x="39010" y="29444"/>
                      </a:cubicBezTo>
                      <a:cubicBezTo>
                        <a:pt x="39730" y="29392"/>
                        <a:pt x="43690" y="29379"/>
                        <a:pt x="41517" y="28184"/>
                      </a:cubicBezTo>
                      <a:cubicBezTo>
                        <a:pt x="40347" y="27785"/>
                        <a:pt x="39100" y="27682"/>
                        <a:pt x="37905" y="27477"/>
                      </a:cubicBezTo>
                      <a:cubicBezTo>
                        <a:pt x="38097" y="27425"/>
                        <a:pt x="38432" y="27477"/>
                        <a:pt x="38483" y="27219"/>
                      </a:cubicBezTo>
                      <a:cubicBezTo>
                        <a:pt x="38522" y="26859"/>
                        <a:pt x="37737" y="26564"/>
                        <a:pt x="37442" y="26474"/>
                      </a:cubicBezTo>
                      <a:cubicBezTo>
                        <a:pt x="34587" y="25779"/>
                        <a:pt x="31669" y="25381"/>
                        <a:pt x="28776" y="24892"/>
                      </a:cubicBezTo>
                      <a:lnTo>
                        <a:pt x="28776" y="24892"/>
                      </a:lnTo>
                      <a:cubicBezTo>
                        <a:pt x="30100" y="24931"/>
                        <a:pt x="31424" y="24969"/>
                        <a:pt x="32749" y="24969"/>
                      </a:cubicBezTo>
                      <a:cubicBezTo>
                        <a:pt x="33134" y="24957"/>
                        <a:pt x="33520" y="24905"/>
                        <a:pt x="33893" y="24815"/>
                      </a:cubicBezTo>
                      <a:cubicBezTo>
                        <a:pt x="33996" y="24789"/>
                        <a:pt x="34060" y="24712"/>
                        <a:pt x="34086" y="24609"/>
                      </a:cubicBezTo>
                      <a:cubicBezTo>
                        <a:pt x="34099" y="24494"/>
                        <a:pt x="34034" y="24365"/>
                        <a:pt x="33919" y="24314"/>
                      </a:cubicBezTo>
                      <a:cubicBezTo>
                        <a:pt x="33713" y="24134"/>
                        <a:pt x="33482" y="24005"/>
                        <a:pt x="33224" y="23928"/>
                      </a:cubicBezTo>
                      <a:cubicBezTo>
                        <a:pt x="30936" y="23375"/>
                        <a:pt x="28596" y="23079"/>
                        <a:pt x="26269" y="22732"/>
                      </a:cubicBezTo>
                      <a:cubicBezTo>
                        <a:pt x="27876" y="22719"/>
                        <a:pt x="29483" y="22745"/>
                        <a:pt x="31090" y="22565"/>
                      </a:cubicBezTo>
                      <a:cubicBezTo>
                        <a:pt x="31309" y="22552"/>
                        <a:pt x="31399" y="22269"/>
                        <a:pt x="31232" y="22128"/>
                      </a:cubicBezTo>
                      <a:cubicBezTo>
                        <a:pt x="31180" y="22076"/>
                        <a:pt x="31116" y="22025"/>
                        <a:pt x="31064" y="21974"/>
                      </a:cubicBezTo>
                      <a:cubicBezTo>
                        <a:pt x="30344" y="21562"/>
                        <a:pt x="29457" y="21601"/>
                        <a:pt x="28660" y="21421"/>
                      </a:cubicBezTo>
                      <a:cubicBezTo>
                        <a:pt x="26989" y="21125"/>
                        <a:pt x="25304" y="20881"/>
                        <a:pt x="23620" y="20636"/>
                      </a:cubicBezTo>
                      <a:lnTo>
                        <a:pt x="23620" y="20636"/>
                      </a:lnTo>
                      <a:cubicBezTo>
                        <a:pt x="24636" y="20662"/>
                        <a:pt x="25651" y="20688"/>
                        <a:pt x="26680" y="20688"/>
                      </a:cubicBezTo>
                      <a:cubicBezTo>
                        <a:pt x="26904" y="20688"/>
                        <a:pt x="27138" y="20712"/>
                        <a:pt x="27369" y="20712"/>
                      </a:cubicBezTo>
                      <a:cubicBezTo>
                        <a:pt x="27614" y="20712"/>
                        <a:pt x="27856" y="20685"/>
                        <a:pt x="28081" y="20572"/>
                      </a:cubicBezTo>
                      <a:cubicBezTo>
                        <a:pt x="28300" y="20482"/>
                        <a:pt x="28300" y="20161"/>
                        <a:pt x="28069" y="20084"/>
                      </a:cubicBezTo>
                      <a:cubicBezTo>
                        <a:pt x="25664" y="19441"/>
                        <a:pt x="23170" y="19235"/>
                        <a:pt x="20714" y="18914"/>
                      </a:cubicBezTo>
                      <a:cubicBezTo>
                        <a:pt x="22180" y="18849"/>
                        <a:pt x="23646" y="18772"/>
                        <a:pt x="25111" y="18656"/>
                      </a:cubicBezTo>
                      <a:cubicBezTo>
                        <a:pt x="25767" y="18631"/>
                        <a:pt x="26423" y="18554"/>
                        <a:pt x="27079" y="18425"/>
                      </a:cubicBezTo>
                      <a:cubicBezTo>
                        <a:pt x="27259" y="18374"/>
                        <a:pt x="27336" y="18155"/>
                        <a:pt x="27207" y="18001"/>
                      </a:cubicBezTo>
                      <a:cubicBezTo>
                        <a:pt x="26757" y="17448"/>
                        <a:pt x="25973" y="17486"/>
                        <a:pt x="25330" y="17345"/>
                      </a:cubicBezTo>
                      <a:cubicBezTo>
                        <a:pt x="23659" y="17075"/>
                        <a:pt x="21974" y="16831"/>
                        <a:pt x="20290" y="16599"/>
                      </a:cubicBezTo>
                      <a:cubicBezTo>
                        <a:pt x="20997" y="16573"/>
                        <a:pt x="21691" y="16535"/>
                        <a:pt x="22386" y="16445"/>
                      </a:cubicBezTo>
                      <a:cubicBezTo>
                        <a:pt x="22887" y="16445"/>
                        <a:pt x="23427" y="16291"/>
                        <a:pt x="23196" y="15673"/>
                      </a:cubicBezTo>
                      <a:cubicBezTo>
                        <a:pt x="22977" y="15326"/>
                        <a:pt x="22514" y="15313"/>
                        <a:pt x="22154" y="15236"/>
                      </a:cubicBezTo>
                      <a:cubicBezTo>
                        <a:pt x="21421" y="15069"/>
                        <a:pt x="20663" y="14941"/>
                        <a:pt x="19917" y="14838"/>
                      </a:cubicBezTo>
                      <a:cubicBezTo>
                        <a:pt x="21280" y="14812"/>
                        <a:pt x="22643" y="14761"/>
                        <a:pt x="23993" y="14683"/>
                      </a:cubicBezTo>
                      <a:cubicBezTo>
                        <a:pt x="24109" y="14683"/>
                        <a:pt x="24199" y="14593"/>
                        <a:pt x="24224" y="14478"/>
                      </a:cubicBezTo>
                      <a:cubicBezTo>
                        <a:pt x="24314" y="13938"/>
                        <a:pt x="22463" y="13873"/>
                        <a:pt x="22039" y="13745"/>
                      </a:cubicBezTo>
                      <a:cubicBezTo>
                        <a:pt x="20933" y="13526"/>
                        <a:pt x="19814" y="13346"/>
                        <a:pt x="18696" y="13153"/>
                      </a:cubicBezTo>
                      <a:cubicBezTo>
                        <a:pt x="18966" y="13102"/>
                        <a:pt x="19223" y="13012"/>
                        <a:pt x="19454" y="12883"/>
                      </a:cubicBezTo>
                      <a:cubicBezTo>
                        <a:pt x="19583" y="12819"/>
                        <a:pt x="19634" y="12665"/>
                        <a:pt x="19570" y="12536"/>
                      </a:cubicBezTo>
                      <a:cubicBezTo>
                        <a:pt x="19454" y="12202"/>
                        <a:pt x="19197" y="11919"/>
                        <a:pt x="18863" y="11778"/>
                      </a:cubicBezTo>
                      <a:cubicBezTo>
                        <a:pt x="16716" y="10968"/>
                        <a:pt x="14414" y="10672"/>
                        <a:pt x="12203" y="10093"/>
                      </a:cubicBezTo>
                      <a:lnTo>
                        <a:pt x="12203" y="10093"/>
                      </a:lnTo>
                      <a:cubicBezTo>
                        <a:pt x="13900" y="10363"/>
                        <a:pt x="15597" y="10428"/>
                        <a:pt x="17307" y="10505"/>
                      </a:cubicBezTo>
                      <a:cubicBezTo>
                        <a:pt x="17329" y="10507"/>
                        <a:pt x="17350" y="10509"/>
                        <a:pt x="17371" y="10509"/>
                      </a:cubicBezTo>
                      <a:cubicBezTo>
                        <a:pt x="17861" y="10509"/>
                        <a:pt x="18020" y="9802"/>
                        <a:pt x="17538" y="9605"/>
                      </a:cubicBezTo>
                      <a:cubicBezTo>
                        <a:pt x="15198" y="8640"/>
                        <a:pt x="12704" y="8049"/>
                        <a:pt x="10300" y="7239"/>
                      </a:cubicBezTo>
                      <a:lnTo>
                        <a:pt x="10300" y="7239"/>
                      </a:lnTo>
                      <a:cubicBezTo>
                        <a:pt x="11018" y="7298"/>
                        <a:pt x="11735" y="7330"/>
                        <a:pt x="12450" y="7330"/>
                      </a:cubicBezTo>
                      <a:cubicBezTo>
                        <a:pt x="12823" y="7330"/>
                        <a:pt x="13195" y="7321"/>
                        <a:pt x="13566" y="7303"/>
                      </a:cubicBezTo>
                      <a:cubicBezTo>
                        <a:pt x="13635" y="7311"/>
                        <a:pt x="13704" y="7316"/>
                        <a:pt x="13773" y="7316"/>
                      </a:cubicBezTo>
                      <a:cubicBezTo>
                        <a:pt x="13921" y="7316"/>
                        <a:pt x="14068" y="7296"/>
                        <a:pt x="14208" y="7252"/>
                      </a:cubicBezTo>
                      <a:cubicBezTo>
                        <a:pt x="14427" y="7149"/>
                        <a:pt x="14633" y="6699"/>
                        <a:pt x="14350" y="6558"/>
                      </a:cubicBezTo>
                      <a:cubicBezTo>
                        <a:pt x="13527" y="6120"/>
                        <a:pt x="12627" y="5902"/>
                        <a:pt x="11727" y="5709"/>
                      </a:cubicBezTo>
                      <a:cubicBezTo>
                        <a:pt x="12293" y="5696"/>
                        <a:pt x="12421" y="5478"/>
                        <a:pt x="12087" y="5015"/>
                      </a:cubicBezTo>
                      <a:cubicBezTo>
                        <a:pt x="11791" y="4732"/>
                        <a:pt x="11380" y="4693"/>
                        <a:pt x="11007" y="4590"/>
                      </a:cubicBezTo>
                      <a:cubicBezTo>
                        <a:pt x="10621" y="4488"/>
                        <a:pt x="10248" y="4385"/>
                        <a:pt x="9863" y="4308"/>
                      </a:cubicBezTo>
                      <a:cubicBezTo>
                        <a:pt x="9923" y="4302"/>
                        <a:pt x="9988" y="4301"/>
                        <a:pt x="10055" y="4301"/>
                      </a:cubicBezTo>
                      <a:cubicBezTo>
                        <a:pt x="10126" y="4301"/>
                        <a:pt x="10200" y="4302"/>
                        <a:pt x="10273" y="4302"/>
                      </a:cubicBezTo>
                      <a:cubicBezTo>
                        <a:pt x="10625" y="4302"/>
                        <a:pt x="10972" y="4266"/>
                        <a:pt x="11045" y="3845"/>
                      </a:cubicBezTo>
                      <a:cubicBezTo>
                        <a:pt x="11251" y="3369"/>
                        <a:pt x="9104" y="2855"/>
                        <a:pt x="8731" y="2752"/>
                      </a:cubicBezTo>
                      <a:cubicBezTo>
                        <a:pt x="9271" y="2687"/>
                        <a:pt x="9580" y="2572"/>
                        <a:pt x="9220" y="2006"/>
                      </a:cubicBezTo>
                      <a:cubicBezTo>
                        <a:pt x="8988" y="1723"/>
                        <a:pt x="8577" y="1672"/>
                        <a:pt x="8243" y="1556"/>
                      </a:cubicBezTo>
                      <a:cubicBezTo>
                        <a:pt x="7587" y="1325"/>
                        <a:pt x="6918" y="1183"/>
                        <a:pt x="6237" y="1016"/>
                      </a:cubicBezTo>
                      <a:cubicBezTo>
                        <a:pt x="6327" y="515"/>
                        <a:pt x="5363" y="360"/>
                        <a:pt x="5002" y="245"/>
                      </a:cubicBezTo>
                      <a:cubicBezTo>
                        <a:pt x="4248" y="39"/>
                        <a:pt x="3475" y="0"/>
                        <a:pt x="26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8" name="Google Shape;368;p6"/>
                <p:cNvSpPr/>
                <p:nvPr/>
              </p:nvSpPr>
              <p:spPr>
                <a:xfrm>
                  <a:off x="2095872" y="232247"/>
                  <a:ext cx="1340270" cy="1202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3" h="37356" extrusionOk="0">
                      <a:moveTo>
                        <a:pt x="343" y="1"/>
                      </a:moveTo>
                      <a:cubicBezTo>
                        <a:pt x="296" y="1"/>
                        <a:pt x="249" y="24"/>
                        <a:pt x="219" y="72"/>
                      </a:cubicBezTo>
                      <a:cubicBezTo>
                        <a:pt x="13" y="457"/>
                        <a:pt x="26" y="920"/>
                        <a:pt x="1" y="1357"/>
                      </a:cubicBezTo>
                      <a:cubicBezTo>
                        <a:pt x="1" y="1975"/>
                        <a:pt x="78" y="2592"/>
                        <a:pt x="219" y="3196"/>
                      </a:cubicBezTo>
                      <a:cubicBezTo>
                        <a:pt x="242" y="3319"/>
                        <a:pt x="352" y="3394"/>
                        <a:pt x="465" y="3394"/>
                      </a:cubicBezTo>
                      <a:cubicBezTo>
                        <a:pt x="482" y="3394"/>
                        <a:pt x="498" y="3392"/>
                        <a:pt x="515" y="3389"/>
                      </a:cubicBezTo>
                      <a:cubicBezTo>
                        <a:pt x="798" y="3286"/>
                        <a:pt x="875" y="2926"/>
                        <a:pt x="991" y="2669"/>
                      </a:cubicBezTo>
                      <a:cubicBezTo>
                        <a:pt x="1016" y="3556"/>
                        <a:pt x="1171" y="4418"/>
                        <a:pt x="1453" y="5253"/>
                      </a:cubicBezTo>
                      <a:cubicBezTo>
                        <a:pt x="1531" y="5510"/>
                        <a:pt x="1621" y="5768"/>
                        <a:pt x="1736" y="6025"/>
                      </a:cubicBezTo>
                      <a:cubicBezTo>
                        <a:pt x="1802" y="6112"/>
                        <a:pt x="1862" y="6147"/>
                        <a:pt x="1916" y="6147"/>
                      </a:cubicBezTo>
                      <a:cubicBezTo>
                        <a:pt x="2055" y="6147"/>
                        <a:pt x="2157" y="5921"/>
                        <a:pt x="2212" y="5755"/>
                      </a:cubicBezTo>
                      <a:cubicBezTo>
                        <a:pt x="2353" y="6758"/>
                        <a:pt x="2572" y="7735"/>
                        <a:pt x="2881" y="8699"/>
                      </a:cubicBezTo>
                      <a:cubicBezTo>
                        <a:pt x="3086" y="9213"/>
                        <a:pt x="3189" y="9779"/>
                        <a:pt x="3562" y="10216"/>
                      </a:cubicBezTo>
                      <a:cubicBezTo>
                        <a:pt x="3628" y="10264"/>
                        <a:pt x="3709" y="10287"/>
                        <a:pt x="3790" y="10287"/>
                      </a:cubicBezTo>
                      <a:cubicBezTo>
                        <a:pt x="3882" y="10287"/>
                        <a:pt x="3976" y="10258"/>
                        <a:pt x="4051" y="10203"/>
                      </a:cubicBezTo>
                      <a:cubicBezTo>
                        <a:pt x="4115" y="10152"/>
                        <a:pt x="4179" y="10088"/>
                        <a:pt x="4218" y="10011"/>
                      </a:cubicBezTo>
                      <a:cubicBezTo>
                        <a:pt x="4423" y="9522"/>
                        <a:pt x="4578" y="9020"/>
                        <a:pt x="4655" y="8493"/>
                      </a:cubicBezTo>
                      <a:cubicBezTo>
                        <a:pt x="4727" y="8901"/>
                        <a:pt x="5180" y="11649"/>
                        <a:pt x="5762" y="11649"/>
                      </a:cubicBezTo>
                      <a:cubicBezTo>
                        <a:pt x="5804" y="11649"/>
                        <a:pt x="5846" y="11635"/>
                        <a:pt x="5889" y="11605"/>
                      </a:cubicBezTo>
                      <a:cubicBezTo>
                        <a:pt x="6185" y="11335"/>
                        <a:pt x="6224" y="10936"/>
                        <a:pt x="6262" y="10563"/>
                      </a:cubicBezTo>
                      <a:cubicBezTo>
                        <a:pt x="6339" y="10049"/>
                        <a:pt x="6365" y="9522"/>
                        <a:pt x="6416" y="9008"/>
                      </a:cubicBezTo>
                      <a:cubicBezTo>
                        <a:pt x="6648" y="10756"/>
                        <a:pt x="7021" y="12543"/>
                        <a:pt x="7766" y="14138"/>
                      </a:cubicBezTo>
                      <a:cubicBezTo>
                        <a:pt x="7826" y="14197"/>
                        <a:pt x="7900" y="14224"/>
                        <a:pt x="7973" y="14224"/>
                      </a:cubicBezTo>
                      <a:cubicBezTo>
                        <a:pt x="8091" y="14224"/>
                        <a:pt x="8207" y="14154"/>
                        <a:pt x="8255" y="14035"/>
                      </a:cubicBezTo>
                      <a:cubicBezTo>
                        <a:pt x="8409" y="13456"/>
                        <a:pt x="8358" y="12852"/>
                        <a:pt x="8371" y="12261"/>
                      </a:cubicBezTo>
                      <a:lnTo>
                        <a:pt x="8371" y="12261"/>
                      </a:lnTo>
                      <a:cubicBezTo>
                        <a:pt x="8615" y="14112"/>
                        <a:pt x="9052" y="15989"/>
                        <a:pt x="9952" y="17622"/>
                      </a:cubicBezTo>
                      <a:cubicBezTo>
                        <a:pt x="10053" y="17773"/>
                        <a:pt x="10217" y="17861"/>
                        <a:pt x="10388" y="17861"/>
                      </a:cubicBezTo>
                      <a:cubicBezTo>
                        <a:pt x="10436" y="17861"/>
                        <a:pt x="10484" y="17855"/>
                        <a:pt x="10531" y="17841"/>
                      </a:cubicBezTo>
                      <a:cubicBezTo>
                        <a:pt x="10724" y="17738"/>
                        <a:pt x="10775" y="17506"/>
                        <a:pt x="10826" y="17314"/>
                      </a:cubicBezTo>
                      <a:cubicBezTo>
                        <a:pt x="11032" y="16002"/>
                        <a:pt x="10826" y="14691"/>
                        <a:pt x="10916" y="13379"/>
                      </a:cubicBezTo>
                      <a:lnTo>
                        <a:pt x="10916" y="13379"/>
                      </a:lnTo>
                      <a:cubicBezTo>
                        <a:pt x="11148" y="14613"/>
                        <a:pt x="11534" y="15835"/>
                        <a:pt x="12048" y="16992"/>
                      </a:cubicBezTo>
                      <a:cubicBezTo>
                        <a:pt x="12356" y="17584"/>
                        <a:pt x="12549" y="18316"/>
                        <a:pt x="13051" y="18779"/>
                      </a:cubicBezTo>
                      <a:cubicBezTo>
                        <a:pt x="13119" y="18816"/>
                        <a:pt x="13190" y="18833"/>
                        <a:pt x="13259" y="18833"/>
                      </a:cubicBezTo>
                      <a:cubicBezTo>
                        <a:pt x="13476" y="18833"/>
                        <a:pt x="13671" y="18663"/>
                        <a:pt x="13681" y="18419"/>
                      </a:cubicBezTo>
                      <a:cubicBezTo>
                        <a:pt x="13822" y="17712"/>
                        <a:pt x="13758" y="16992"/>
                        <a:pt x="13745" y="16272"/>
                      </a:cubicBezTo>
                      <a:lnTo>
                        <a:pt x="13745" y="16272"/>
                      </a:lnTo>
                      <a:cubicBezTo>
                        <a:pt x="14067" y="17956"/>
                        <a:pt x="14517" y="19602"/>
                        <a:pt x="15095" y="21222"/>
                      </a:cubicBezTo>
                      <a:cubicBezTo>
                        <a:pt x="15378" y="21852"/>
                        <a:pt x="15545" y="22559"/>
                        <a:pt x="15944" y="23151"/>
                      </a:cubicBezTo>
                      <a:cubicBezTo>
                        <a:pt x="16069" y="23312"/>
                        <a:pt x="16162" y="23393"/>
                        <a:pt x="16244" y="23393"/>
                      </a:cubicBezTo>
                      <a:cubicBezTo>
                        <a:pt x="16338" y="23393"/>
                        <a:pt x="16419" y="23287"/>
                        <a:pt x="16522" y="23074"/>
                      </a:cubicBezTo>
                      <a:cubicBezTo>
                        <a:pt x="16574" y="22829"/>
                        <a:pt x="16574" y="22572"/>
                        <a:pt x="16522" y="22328"/>
                      </a:cubicBezTo>
                      <a:cubicBezTo>
                        <a:pt x="16458" y="21582"/>
                        <a:pt x="16342" y="20849"/>
                        <a:pt x="16252" y="20104"/>
                      </a:cubicBezTo>
                      <a:lnTo>
                        <a:pt x="16252" y="20104"/>
                      </a:lnTo>
                      <a:cubicBezTo>
                        <a:pt x="16664" y="21582"/>
                        <a:pt x="17178" y="23022"/>
                        <a:pt x="17795" y="24411"/>
                      </a:cubicBezTo>
                      <a:cubicBezTo>
                        <a:pt x="18142" y="25028"/>
                        <a:pt x="18348" y="25748"/>
                        <a:pt x="18837" y="26262"/>
                      </a:cubicBezTo>
                      <a:cubicBezTo>
                        <a:pt x="18944" y="26321"/>
                        <a:pt x="19066" y="26468"/>
                        <a:pt x="19186" y="26468"/>
                      </a:cubicBezTo>
                      <a:cubicBezTo>
                        <a:pt x="19225" y="26468"/>
                        <a:pt x="19262" y="26454"/>
                        <a:pt x="19299" y="26417"/>
                      </a:cubicBezTo>
                      <a:cubicBezTo>
                        <a:pt x="19672" y="26147"/>
                        <a:pt x="19698" y="25671"/>
                        <a:pt x="19685" y="25234"/>
                      </a:cubicBezTo>
                      <a:cubicBezTo>
                        <a:pt x="19711" y="24295"/>
                        <a:pt x="19582" y="23344"/>
                        <a:pt x="19505" y="22405"/>
                      </a:cubicBezTo>
                      <a:lnTo>
                        <a:pt x="19505" y="22405"/>
                      </a:lnTo>
                      <a:cubicBezTo>
                        <a:pt x="20097" y="24089"/>
                        <a:pt x="20688" y="25851"/>
                        <a:pt x="21717" y="27329"/>
                      </a:cubicBezTo>
                      <a:cubicBezTo>
                        <a:pt x="21834" y="27398"/>
                        <a:pt x="21930" y="27429"/>
                        <a:pt x="22009" y="27429"/>
                      </a:cubicBezTo>
                      <a:cubicBezTo>
                        <a:pt x="22617" y="27429"/>
                        <a:pt x="22149" y="25568"/>
                        <a:pt x="22115" y="25169"/>
                      </a:cubicBezTo>
                      <a:lnTo>
                        <a:pt x="22115" y="25169"/>
                      </a:lnTo>
                      <a:cubicBezTo>
                        <a:pt x="22784" y="27227"/>
                        <a:pt x="23607" y="29245"/>
                        <a:pt x="24751" y="31084"/>
                      </a:cubicBezTo>
                      <a:cubicBezTo>
                        <a:pt x="24880" y="31277"/>
                        <a:pt x="25072" y="31418"/>
                        <a:pt x="25291" y="31470"/>
                      </a:cubicBezTo>
                      <a:cubicBezTo>
                        <a:pt x="25310" y="31475"/>
                        <a:pt x="25329" y="31477"/>
                        <a:pt x="25347" y="31477"/>
                      </a:cubicBezTo>
                      <a:cubicBezTo>
                        <a:pt x="25416" y="31477"/>
                        <a:pt x="25476" y="31441"/>
                        <a:pt x="25497" y="31380"/>
                      </a:cubicBezTo>
                      <a:cubicBezTo>
                        <a:pt x="25612" y="31110"/>
                        <a:pt x="25664" y="30827"/>
                        <a:pt x="25625" y="30531"/>
                      </a:cubicBezTo>
                      <a:cubicBezTo>
                        <a:pt x="25407" y="29142"/>
                        <a:pt x="25098" y="27767"/>
                        <a:pt x="24918" y="26352"/>
                      </a:cubicBezTo>
                      <a:lnTo>
                        <a:pt x="24918" y="26352"/>
                      </a:lnTo>
                      <a:cubicBezTo>
                        <a:pt x="25497" y="27792"/>
                        <a:pt x="26178" y="29207"/>
                        <a:pt x="26924" y="30570"/>
                      </a:cubicBezTo>
                      <a:cubicBezTo>
                        <a:pt x="27374" y="31341"/>
                        <a:pt x="27862" y="32087"/>
                        <a:pt x="28390" y="32794"/>
                      </a:cubicBezTo>
                      <a:cubicBezTo>
                        <a:pt x="28608" y="33025"/>
                        <a:pt x="28750" y="33347"/>
                        <a:pt x="29020" y="33488"/>
                      </a:cubicBezTo>
                      <a:cubicBezTo>
                        <a:pt x="29062" y="33506"/>
                        <a:pt x="29105" y="33514"/>
                        <a:pt x="29146" y="33514"/>
                      </a:cubicBezTo>
                      <a:cubicBezTo>
                        <a:pt x="29344" y="33514"/>
                        <a:pt x="29514" y="33328"/>
                        <a:pt x="29483" y="33115"/>
                      </a:cubicBezTo>
                      <a:cubicBezTo>
                        <a:pt x="29328" y="31624"/>
                        <a:pt x="28788" y="30197"/>
                        <a:pt x="28544" y="28705"/>
                      </a:cubicBezTo>
                      <a:lnTo>
                        <a:pt x="28544" y="28705"/>
                      </a:lnTo>
                      <a:cubicBezTo>
                        <a:pt x="28994" y="29939"/>
                        <a:pt x="29534" y="31135"/>
                        <a:pt x="30164" y="32280"/>
                      </a:cubicBezTo>
                      <a:cubicBezTo>
                        <a:pt x="30601" y="33051"/>
                        <a:pt x="31038" y="33848"/>
                        <a:pt x="31655" y="34491"/>
                      </a:cubicBezTo>
                      <a:cubicBezTo>
                        <a:pt x="31808" y="34573"/>
                        <a:pt x="31935" y="34610"/>
                        <a:pt x="32040" y="34610"/>
                      </a:cubicBezTo>
                      <a:cubicBezTo>
                        <a:pt x="32852" y="34610"/>
                        <a:pt x="32335" y="32393"/>
                        <a:pt x="32221" y="31881"/>
                      </a:cubicBezTo>
                      <a:lnTo>
                        <a:pt x="32221" y="31881"/>
                      </a:lnTo>
                      <a:cubicBezTo>
                        <a:pt x="32761" y="32987"/>
                        <a:pt x="33327" y="34080"/>
                        <a:pt x="33944" y="35147"/>
                      </a:cubicBezTo>
                      <a:cubicBezTo>
                        <a:pt x="34343" y="35828"/>
                        <a:pt x="34703" y="36561"/>
                        <a:pt x="35230" y="37153"/>
                      </a:cubicBezTo>
                      <a:cubicBezTo>
                        <a:pt x="35299" y="37215"/>
                        <a:pt x="35461" y="37266"/>
                        <a:pt x="35602" y="37266"/>
                      </a:cubicBezTo>
                      <a:cubicBezTo>
                        <a:pt x="35723" y="37266"/>
                        <a:pt x="35829" y="37228"/>
                        <a:pt x="35847" y="37127"/>
                      </a:cubicBezTo>
                      <a:cubicBezTo>
                        <a:pt x="35988" y="36651"/>
                        <a:pt x="35885" y="36188"/>
                        <a:pt x="35757" y="35725"/>
                      </a:cubicBezTo>
                      <a:cubicBezTo>
                        <a:pt x="35513" y="34748"/>
                        <a:pt x="35230" y="33771"/>
                        <a:pt x="34960" y="32807"/>
                      </a:cubicBezTo>
                      <a:lnTo>
                        <a:pt x="34960" y="32807"/>
                      </a:lnTo>
                      <a:cubicBezTo>
                        <a:pt x="35577" y="33900"/>
                        <a:pt x="36258" y="34967"/>
                        <a:pt x="36978" y="35982"/>
                      </a:cubicBezTo>
                      <a:cubicBezTo>
                        <a:pt x="37235" y="36342"/>
                        <a:pt x="37505" y="36664"/>
                        <a:pt x="37788" y="36998"/>
                      </a:cubicBezTo>
                      <a:cubicBezTo>
                        <a:pt x="37878" y="37140"/>
                        <a:pt x="38020" y="37255"/>
                        <a:pt x="38174" y="37333"/>
                      </a:cubicBezTo>
                      <a:cubicBezTo>
                        <a:pt x="38226" y="37345"/>
                        <a:pt x="38303" y="37355"/>
                        <a:pt x="38383" y="37355"/>
                      </a:cubicBezTo>
                      <a:cubicBezTo>
                        <a:pt x="38544" y="37355"/>
                        <a:pt x="38718" y="37315"/>
                        <a:pt x="38727" y="37178"/>
                      </a:cubicBezTo>
                      <a:cubicBezTo>
                        <a:pt x="38804" y="36548"/>
                        <a:pt x="38650" y="35944"/>
                        <a:pt x="38444" y="35365"/>
                      </a:cubicBezTo>
                      <a:cubicBezTo>
                        <a:pt x="38148" y="34491"/>
                        <a:pt x="37827" y="33642"/>
                        <a:pt x="37493" y="32794"/>
                      </a:cubicBezTo>
                      <a:lnTo>
                        <a:pt x="37493" y="32794"/>
                      </a:lnTo>
                      <a:cubicBezTo>
                        <a:pt x="38341" y="33874"/>
                        <a:pt x="39254" y="34890"/>
                        <a:pt x="40231" y="35841"/>
                      </a:cubicBezTo>
                      <a:cubicBezTo>
                        <a:pt x="40386" y="35995"/>
                        <a:pt x="40553" y="36137"/>
                        <a:pt x="40720" y="36291"/>
                      </a:cubicBezTo>
                      <a:cubicBezTo>
                        <a:pt x="40822" y="36403"/>
                        <a:pt x="40971" y="36514"/>
                        <a:pt x="41124" y="36514"/>
                      </a:cubicBezTo>
                      <a:cubicBezTo>
                        <a:pt x="41182" y="36514"/>
                        <a:pt x="41241" y="36497"/>
                        <a:pt x="41298" y="36458"/>
                      </a:cubicBezTo>
                      <a:cubicBezTo>
                        <a:pt x="41633" y="36252"/>
                        <a:pt x="41363" y="35841"/>
                        <a:pt x="41247" y="35584"/>
                      </a:cubicBezTo>
                      <a:cubicBezTo>
                        <a:pt x="41144" y="35301"/>
                        <a:pt x="41016" y="35018"/>
                        <a:pt x="40887" y="34735"/>
                      </a:cubicBezTo>
                      <a:cubicBezTo>
                        <a:pt x="40797" y="34504"/>
                        <a:pt x="40694" y="34272"/>
                        <a:pt x="40591" y="34041"/>
                      </a:cubicBezTo>
                      <a:cubicBezTo>
                        <a:pt x="40556" y="33966"/>
                        <a:pt x="40494" y="33935"/>
                        <a:pt x="40432" y="33935"/>
                      </a:cubicBezTo>
                      <a:cubicBezTo>
                        <a:pt x="40311" y="33935"/>
                        <a:pt x="40189" y="34051"/>
                        <a:pt x="40257" y="34195"/>
                      </a:cubicBezTo>
                      <a:cubicBezTo>
                        <a:pt x="40360" y="34414"/>
                        <a:pt x="40450" y="34632"/>
                        <a:pt x="40540" y="34851"/>
                      </a:cubicBezTo>
                      <a:cubicBezTo>
                        <a:pt x="40733" y="35288"/>
                        <a:pt x="40938" y="35712"/>
                        <a:pt x="41106" y="36150"/>
                      </a:cubicBezTo>
                      <a:cubicBezTo>
                        <a:pt x="40103" y="35275"/>
                        <a:pt x="39177" y="34311"/>
                        <a:pt x="38328" y="33282"/>
                      </a:cubicBezTo>
                      <a:cubicBezTo>
                        <a:pt x="37904" y="32781"/>
                        <a:pt x="37518" y="32228"/>
                        <a:pt x="37094" y="31727"/>
                      </a:cubicBezTo>
                      <a:cubicBezTo>
                        <a:pt x="37059" y="31683"/>
                        <a:pt x="37012" y="31663"/>
                        <a:pt x="36961" y="31663"/>
                      </a:cubicBezTo>
                      <a:cubicBezTo>
                        <a:pt x="36937" y="31663"/>
                        <a:pt x="36913" y="31667"/>
                        <a:pt x="36888" y="31675"/>
                      </a:cubicBezTo>
                      <a:cubicBezTo>
                        <a:pt x="36657" y="31830"/>
                        <a:pt x="36875" y="32138"/>
                        <a:pt x="36940" y="32331"/>
                      </a:cubicBezTo>
                      <a:cubicBezTo>
                        <a:pt x="37248" y="33167"/>
                        <a:pt x="37621" y="34041"/>
                        <a:pt x="37917" y="34902"/>
                      </a:cubicBezTo>
                      <a:cubicBezTo>
                        <a:pt x="38136" y="35584"/>
                        <a:pt x="38470" y="36278"/>
                        <a:pt x="38393" y="37011"/>
                      </a:cubicBezTo>
                      <a:cubicBezTo>
                        <a:pt x="38378" y="37013"/>
                        <a:pt x="38364" y="37015"/>
                        <a:pt x="38350" y="37015"/>
                      </a:cubicBezTo>
                      <a:cubicBezTo>
                        <a:pt x="38148" y="37015"/>
                        <a:pt x="38049" y="36759"/>
                        <a:pt x="37917" y="36638"/>
                      </a:cubicBezTo>
                      <a:cubicBezTo>
                        <a:pt x="37698" y="36381"/>
                        <a:pt x="37493" y="36111"/>
                        <a:pt x="37287" y="35841"/>
                      </a:cubicBezTo>
                      <a:cubicBezTo>
                        <a:pt x="36734" y="35082"/>
                        <a:pt x="36220" y="34285"/>
                        <a:pt x="35731" y="33475"/>
                      </a:cubicBezTo>
                      <a:cubicBezTo>
                        <a:pt x="35551" y="33154"/>
                        <a:pt x="35358" y="32845"/>
                        <a:pt x="35178" y="32524"/>
                      </a:cubicBezTo>
                      <a:cubicBezTo>
                        <a:pt x="35050" y="32292"/>
                        <a:pt x="34921" y="32010"/>
                        <a:pt x="34703" y="31855"/>
                      </a:cubicBezTo>
                      <a:cubicBezTo>
                        <a:pt x="34643" y="31826"/>
                        <a:pt x="34596" y="31813"/>
                        <a:pt x="34558" y="31813"/>
                      </a:cubicBezTo>
                      <a:cubicBezTo>
                        <a:pt x="34315" y="31813"/>
                        <a:pt x="34467" y="32348"/>
                        <a:pt x="34523" y="32537"/>
                      </a:cubicBezTo>
                      <a:cubicBezTo>
                        <a:pt x="34805" y="33591"/>
                        <a:pt x="35114" y="34645"/>
                        <a:pt x="35384" y="35712"/>
                      </a:cubicBezTo>
                      <a:cubicBezTo>
                        <a:pt x="35474" y="36098"/>
                        <a:pt x="35628" y="36497"/>
                        <a:pt x="35525" y="36908"/>
                      </a:cubicBezTo>
                      <a:cubicBezTo>
                        <a:pt x="35345" y="36870"/>
                        <a:pt x="35281" y="36625"/>
                        <a:pt x="35165" y="36497"/>
                      </a:cubicBezTo>
                      <a:cubicBezTo>
                        <a:pt x="34857" y="36060"/>
                        <a:pt x="34587" y="35610"/>
                        <a:pt x="34330" y="35147"/>
                      </a:cubicBezTo>
                      <a:cubicBezTo>
                        <a:pt x="33520" y="33771"/>
                        <a:pt x="32800" y="32344"/>
                        <a:pt x="32118" y="30904"/>
                      </a:cubicBezTo>
                      <a:cubicBezTo>
                        <a:pt x="31925" y="30454"/>
                        <a:pt x="31707" y="30017"/>
                        <a:pt x="31527" y="29554"/>
                      </a:cubicBezTo>
                      <a:cubicBezTo>
                        <a:pt x="31499" y="29495"/>
                        <a:pt x="31448" y="29469"/>
                        <a:pt x="31395" y="29469"/>
                      </a:cubicBezTo>
                      <a:cubicBezTo>
                        <a:pt x="31299" y="29469"/>
                        <a:pt x="31198" y="29553"/>
                        <a:pt x="31231" y="29669"/>
                      </a:cubicBezTo>
                      <a:cubicBezTo>
                        <a:pt x="31565" y="30608"/>
                        <a:pt x="31835" y="31572"/>
                        <a:pt x="32028" y="32550"/>
                      </a:cubicBezTo>
                      <a:cubicBezTo>
                        <a:pt x="32062" y="32765"/>
                        <a:pt x="32336" y="34286"/>
                        <a:pt x="31988" y="34286"/>
                      </a:cubicBezTo>
                      <a:cubicBezTo>
                        <a:pt x="31940" y="34286"/>
                        <a:pt x="31882" y="34258"/>
                        <a:pt x="31810" y="34195"/>
                      </a:cubicBezTo>
                      <a:cubicBezTo>
                        <a:pt x="30383" y="32472"/>
                        <a:pt x="29483" y="30364"/>
                        <a:pt x="28698" y="28281"/>
                      </a:cubicBezTo>
                      <a:cubicBezTo>
                        <a:pt x="28570" y="27895"/>
                        <a:pt x="28454" y="27509"/>
                        <a:pt x="28300" y="27149"/>
                      </a:cubicBezTo>
                      <a:cubicBezTo>
                        <a:pt x="28266" y="27093"/>
                        <a:pt x="28213" y="27057"/>
                        <a:pt x="28157" y="27057"/>
                      </a:cubicBezTo>
                      <a:cubicBezTo>
                        <a:pt x="28149" y="27057"/>
                        <a:pt x="28141" y="27058"/>
                        <a:pt x="28132" y="27059"/>
                      </a:cubicBezTo>
                      <a:cubicBezTo>
                        <a:pt x="27901" y="27149"/>
                        <a:pt x="28004" y="27484"/>
                        <a:pt x="28042" y="27677"/>
                      </a:cubicBezTo>
                      <a:cubicBezTo>
                        <a:pt x="28210" y="28705"/>
                        <a:pt x="28428" y="29721"/>
                        <a:pt x="28660" y="30737"/>
                      </a:cubicBezTo>
                      <a:cubicBezTo>
                        <a:pt x="28840" y="31547"/>
                        <a:pt x="29122" y="32344"/>
                        <a:pt x="29148" y="33180"/>
                      </a:cubicBezTo>
                      <a:cubicBezTo>
                        <a:pt x="27837" y="31740"/>
                        <a:pt x="26898" y="29952"/>
                        <a:pt x="26062" y="28204"/>
                      </a:cubicBezTo>
                      <a:cubicBezTo>
                        <a:pt x="25612" y="27342"/>
                        <a:pt x="25342" y="26365"/>
                        <a:pt x="24828" y="25542"/>
                      </a:cubicBezTo>
                      <a:cubicBezTo>
                        <a:pt x="24800" y="25495"/>
                        <a:pt x="24757" y="25468"/>
                        <a:pt x="24710" y="25468"/>
                      </a:cubicBezTo>
                      <a:cubicBezTo>
                        <a:pt x="24694" y="25468"/>
                        <a:pt x="24678" y="25471"/>
                        <a:pt x="24661" y="25478"/>
                      </a:cubicBezTo>
                      <a:cubicBezTo>
                        <a:pt x="24494" y="25542"/>
                        <a:pt x="24545" y="25761"/>
                        <a:pt x="24545" y="25902"/>
                      </a:cubicBezTo>
                      <a:cubicBezTo>
                        <a:pt x="24661" y="26969"/>
                        <a:pt x="24854" y="28024"/>
                        <a:pt x="25047" y="29091"/>
                      </a:cubicBezTo>
                      <a:cubicBezTo>
                        <a:pt x="25137" y="29579"/>
                        <a:pt x="25240" y="30081"/>
                        <a:pt x="25304" y="30582"/>
                      </a:cubicBezTo>
                      <a:cubicBezTo>
                        <a:pt x="25342" y="30762"/>
                        <a:pt x="25317" y="30955"/>
                        <a:pt x="25252" y="31122"/>
                      </a:cubicBezTo>
                      <a:cubicBezTo>
                        <a:pt x="25008" y="31020"/>
                        <a:pt x="24918" y="30737"/>
                        <a:pt x="24764" y="30531"/>
                      </a:cubicBezTo>
                      <a:cubicBezTo>
                        <a:pt x="24584" y="30222"/>
                        <a:pt x="24404" y="29901"/>
                        <a:pt x="24237" y="29579"/>
                      </a:cubicBezTo>
                      <a:cubicBezTo>
                        <a:pt x="23632" y="28422"/>
                        <a:pt x="23118" y="27214"/>
                        <a:pt x="22694" y="25979"/>
                      </a:cubicBezTo>
                      <a:cubicBezTo>
                        <a:pt x="22514" y="25478"/>
                        <a:pt x="22347" y="24964"/>
                        <a:pt x="22192" y="24449"/>
                      </a:cubicBezTo>
                      <a:cubicBezTo>
                        <a:pt x="22082" y="24216"/>
                        <a:pt x="22053" y="23596"/>
                        <a:pt x="21727" y="23596"/>
                      </a:cubicBezTo>
                      <a:cubicBezTo>
                        <a:pt x="21711" y="23596"/>
                        <a:pt x="21695" y="23598"/>
                        <a:pt x="21678" y="23601"/>
                      </a:cubicBezTo>
                      <a:cubicBezTo>
                        <a:pt x="21627" y="23627"/>
                        <a:pt x="21588" y="23691"/>
                        <a:pt x="21588" y="23742"/>
                      </a:cubicBezTo>
                      <a:cubicBezTo>
                        <a:pt x="21614" y="24012"/>
                        <a:pt x="21640" y="24282"/>
                        <a:pt x="21691" y="24539"/>
                      </a:cubicBezTo>
                      <a:cubicBezTo>
                        <a:pt x="21781" y="25067"/>
                        <a:pt x="21858" y="25581"/>
                        <a:pt x="21935" y="26108"/>
                      </a:cubicBezTo>
                      <a:cubicBezTo>
                        <a:pt x="21987" y="26442"/>
                        <a:pt x="22051" y="26777"/>
                        <a:pt x="21948" y="27111"/>
                      </a:cubicBezTo>
                      <a:cubicBezTo>
                        <a:pt x="21601" y="26802"/>
                        <a:pt x="21460" y="26314"/>
                        <a:pt x="21215" y="25902"/>
                      </a:cubicBezTo>
                      <a:cubicBezTo>
                        <a:pt x="20804" y="25079"/>
                        <a:pt x="20444" y="24231"/>
                        <a:pt x="20135" y="23369"/>
                      </a:cubicBezTo>
                      <a:cubicBezTo>
                        <a:pt x="19878" y="22765"/>
                        <a:pt x="19775" y="22096"/>
                        <a:pt x="19454" y="21531"/>
                      </a:cubicBezTo>
                      <a:cubicBezTo>
                        <a:pt x="19399" y="21487"/>
                        <a:pt x="19354" y="21467"/>
                        <a:pt x="19317" y="21467"/>
                      </a:cubicBezTo>
                      <a:cubicBezTo>
                        <a:pt x="19009" y="21467"/>
                        <a:pt x="19284" y="22854"/>
                        <a:pt x="19261" y="23061"/>
                      </a:cubicBezTo>
                      <a:cubicBezTo>
                        <a:pt x="19312" y="23717"/>
                        <a:pt x="19377" y="24385"/>
                        <a:pt x="19377" y="25054"/>
                      </a:cubicBezTo>
                      <a:cubicBezTo>
                        <a:pt x="19338" y="25401"/>
                        <a:pt x="19467" y="25851"/>
                        <a:pt x="19158" y="26108"/>
                      </a:cubicBezTo>
                      <a:cubicBezTo>
                        <a:pt x="18708" y="25812"/>
                        <a:pt x="18579" y="25221"/>
                        <a:pt x="18309" y="24784"/>
                      </a:cubicBezTo>
                      <a:cubicBezTo>
                        <a:pt x="17757" y="23639"/>
                        <a:pt x="17281" y="22456"/>
                        <a:pt x="16895" y="21248"/>
                      </a:cubicBezTo>
                      <a:cubicBezTo>
                        <a:pt x="16728" y="20734"/>
                        <a:pt x="16599" y="20206"/>
                        <a:pt x="16445" y="19679"/>
                      </a:cubicBezTo>
                      <a:cubicBezTo>
                        <a:pt x="16356" y="19464"/>
                        <a:pt x="16280" y="18624"/>
                        <a:pt x="15995" y="18624"/>
                      </a:cubicBezTo>
                      <a:cubicBezTo>
                        <a:pt x="15991" y="18624"/>
                        <a:pt x="15987" y="18625"/>
                        <a:pt x="15982" y="18625"/>
                      </a:cubicBezTo>
                      <a:cubicBezTo>
                        <a:pt x="15648" y="18702"/>
                        <a:pt x="15969" y="19975"/>
                        <a:pt x="15969" y="20296"/>
                      </a:cubicBezTo>
                      <a:cubicBezTo>
                        <a:pt x="16047" y="20978"/>
                        <a:pt x="16162" y="21659"/>
                        <a:pt x="16214" y="22341"/>
                      </a:cubicBezTo>
                      <a:cubicBezTo>
                        <a:pt x="16227" y="22559"/>
                        <a:pt x="16304" y="22791"/>
                        <a:pt x="16214" y="23009"/>
                      </a:cubicBezTo>
                      <a:cubicBezTo>
                        <a:pt x="15802" y="22456"/>
                        <a:pt x="15661" y="21749"/>
                        <a:pt x="15365" y="21132"/>
                      </a:cubicBezTo>
                      <a:cubicBezTo>
                        <a:pt x="14967" y="20001"/>
                        <a:pt x="14619" y="18856"/>
                        <a:pt x="14337" y="17686"/>
                      </a:cubicBezTo>
                      <a:cubicBezTo>
                        <a:pt x="14234" y="17198"/>
                        <a:pt x="14118" y="16709"/>
                        <a:pt x="14028" y="16221"/>
                      </a:cubicBezTo>
                      <a:cubicBezTo>
                        <a:pt x="13973" y="16055"/>
                        <a:pt x="13880" y="14992"/>
                        <a:pt x="13628" y="14992"/>
                      </a:cubicBezTo>
                      <a:cubicBezTo>
                        <a:pt x="13586" y="14992"/>
                        <a:pt x="13539" y="15021"/>
                        <a:pt x="13488" y="15089"/>
                      </a:cubicBezTo>
                      <a:cubicBezTo>
                        <a:pt x="13289" y="15455"/>
                        <a:pt x="13686" y="18520"/>
                        <a:pt x="13259" y="18520"/>
                      </a:cubicBezTo>
                      <a:cubicBezTo>
                        <a:pt x="13161" y="18520"/>
                        <a:pt x="13021" y="18360"/>
                        <a:pt x="12819" y="17969"/>
                      </a:cubicBezTo>
                      <a:cubicBezTo>
                        <a:pt x="11996" y="16401"/>
                        <a:pt x="11418" y="14716"/>
                        <a:pt x="11109" y="12981"/>
                      </a:cubicBezTo>
                      <a:cubicBezTo>
                        <a:pt x="11045" y="12775"/>
                        <a:pt x="11084" y="12286"/>
                        <a:pt x="10801" y="12286"/>
                      </a:cubicBezTo>
                      <a:cubicBezTo>
                        <a:pt x="10749" y="12286"/>
                        <a:pt x="10698" y="12338"/>
                        <a:pt x="10685" y="12389"/>
                      </a:cubicBezTo>
                      <a:cubicBezTo>
                        <a:pt x="10659" y="12582"/>
                        <a:pt x="10646" y="12788"/>
                        <a:pt x="10634" y="12981"/>
                      </a:cubicBezTo>
                      <a:cubicBezTo>
                        <a:pt x="10569" y="14009"/>
                        <a:pt x="10608" y="15051"/>
                        <a:pt x="10608" y="16079"/>
                      </a:cubicBezTo>
                      <a:cubicBezTo>
                        <a:pt x="10595" y="16568"/>
                        <a:pt x="10646" y="17121"/>
                        <a:pt x="10402" y="17571"/>
                      </a:cubicBezTo>
                      <a:cubicBezTo>
                        <a:pt x="9875" y="17494"/>
                        <a:pt x="9155" y="14819"/>
                        <a:pt x="9014" y="14241"/>
                      </a:cubicBezTo>
                      <a:cubicBezTo>
                        <a:pt x="8769" y="13173"/>
                        <a:pt x="8602" y="12093"/>
                        <a:pt x="8512" y="11001"/>
                      </a:cubicBezTo>
                      <a:cubicBezTo>
                        <a:pt x="8474" y="10782"/>
                        <a:pt x="8538" y="10473"/>
                        <a:pt x="8345" y="10306"/>
                      </a:cubicBezTo>
                      <a:cubicBezTo>
                        <a:pt x="8304" y="10283"/>
                        <a:pt x="8268" y="10273"/>
                        <a:pt x="8239" y="10273"/>
                      </a:cubicBezTo>
                      <a:cubicBezTo>
                        <a:pt x="8002" y="10273"/>
                        <a:pt x="8111" y="10932"/>
                        <a:pt x="8088" y="11103"/>
                      </a:cubicBezTo>
                      <a:cubicBezTo>
                        <a:pt x="8062" y="12029"/>
                        <a:pt x="8126" y="12968"/>
                        <a:pt x="7972" y="13893"/>
                      </a:cubicBezTo>
                      <a:cubicBezTo>
                        <a:pt x="7368" y="12389"/>
                        <a:pt x="6944" y="10821"/>
                        <a:pt x="6738" y="9213"/>
                      </a:cubicBezTo>
                      <a:cubicBezTo>
                        <a:pt x="6674" y="8673"/>
                        <a:pt x="6609" y="8146"/>
                        <a:pt x="6584" y="7593"/>
                      </a:cubicBezTo>
                      <a:cubicBezTo>
                        <a:pt x="6545" y="7439"/>
                        <a:pt x="6648" y="7208"/>
                        <a:pt x="6494" y="7105"/>
                      </a:cubicBezTo>
                      <a:cubicBezTo>
                        <a:pt x="6470" y="7093"/>
                        <a:pt x="6447" y="7088"/>
                        <a:pt x="6425" y="7088"/>
                      </a:cubicBezTo>
                      <a:cubicBezTo>
                        <a:pt x="6326" y="7088"/>
                        <a:pt x="6249" y="7193"/>
                        <a:pt x="6249" y="7298"/>
                      </a:cubicBezTo>
                      <a:cubicBezTo>
                        <a:pt x="6198" y="8005"/>
                        <a:pt x="6108" y="8725"/>
                        <a:pt x="6056" y="9445"/>
                      </a:cubicBezTo>
                      <a:cubicBezTo>
                        <a:pt x="5992" y="10023"/>
                        <a:pt x="5992" y="10615"/>
                        <a:pt x="5825" y="11181"/>
                      </a:cubicBezTo>
                      <a:cubicBezTo>
                        <a:pt x="5799" y="11219"/>
                        <a:pt x="5774" y="11245"/>
                        <a:pt x="5748" y="11271"/>
                      </a:cubicBezTo>
                      <a:cubicBezTo>
                        <a:pt x="5169" y="10139"/>
                        <a:pt x="5002" y="8802"/>
                        <a:pt x="4835" y="7555"/>
                      </a:cubicBezTo>
                      <a:cubicBezTo>
                        <a:pt x="4796" y="7143"/>
                        <a:pt x="4963" y="6745"/>
                        <a:pt x="4886" y="6346"/>
                      </a:cubicBezTo>
                      <a:cubicBezTo>
                        <a:pt x="4870" y="6260"/>
                        <a:pt x="4809" y="6223"/>
                        <a:pt x="4740" y="6223"/>
                      </a:cubicBezTo>
                      <a:cubicBezTo>
                        <a:pt x="4645" y="6223"/>
                        <a:pt x="4536" y="6293"/>
                        <a:pt x="4513" y="6398"/>
                      </a:cubicBezTo>
                      <a:cubicBezTo>
                        <a:pt x="4488" y="6693"/>
                        <a:pt x="4488" y="6989"/>
                        <a:pt x="4526" y="7285"/>
                      </a:cubicBezTo>
                      <a:cubicBezTo>
                        <a:pt x="4488" y="7516"/>
                        <a:pt x="4449" y="7760"/>
                        <a:pt x="4411" y="8005"/>
                      </a:cubicBezTo>
                      <a:cubicBezTo>
                        <a:pt x="4308" y="8429"/>
                        <a:pt x="4166" y="9779"/>
                        <a:pt x="3781" y="9946"/>
                      </a:cubicBezTo>
                      <a:cubicBezTo>
                        <a:pt x="3472" y="9535"/>
                        <a:pt x="3356" y="8995"/>
                        <a:pt x="3176" y="8519"/>
                      </a:cubicBezTo>
                      <a:cubicBezTo>
                        <a:pt x="2765" y="7272"/>
                        <a:pt x="2521" y="5973"/>
                        <a:pt x="2443" y="4675"/>
                      </a:cubicBezTo>
                      <a:cubicBezTo>
                        <a:pt x="2366" y="4340"/>
                        <a:pt x="2701" y="2566"/>
                        <a:pt x="2392" y="2528"/>
                      </a:cubicBezTo>
                      <a:cubicBezTo>
                        <a:pt x="2384" y="2526"/>
                        <a:pt x="2375" y="2526"/>
                        <a:pt x="2367" y="2526"/>
                      </a:cubicBezTo>
                      <a:cubicBezTo>
                        <a:pt x="2000" y="2526"/>
                        <a:pt x="2160" y="3665"/>
                        <a:pt x="2109" y="3942"/>
                      </a:cubicBezTo>
                      <a:cubicBezTo>
                        <a:pt x="2122" y="4533"/>
                        <a:pt x="2058" y="5112"/>
                        <a:pt x="1916" y="5690"/>
                      </a:cubicBezTo>
                      <a:cubicBezTo>
                        <a:pt x="1466" y="4585"/>
                        <a:pt x="1248" y="3402"/>
                        <a:pt x="1261" y="2219"/>
                      </a:cubicBezTo>
                      <a:cubicBezTo>
                        <a:pt x="1273" y="1936"/>
                        <a:pt x="1261" y="1666"/>
                        <a:pt x="1312" y="1396"/>
                      </a:cubicBezTo>
                      <a:cubicBezTo>
                        <a:pt x="1312" y="1216"/>
                        <a:pt x="1492" y="856"/>
                        <a:pt x="1222" y="817"/>
                      </a:cubicBezTo>
                      <a:cubicBezTo>
                        <a:pt x="1016" y="856"/>
                        <a:pt x="1081" y="1229"/>
                        <a:pt x="1029" y="1383"/>
                      </a:cubicBezTo>
                      <a:cubicBezTo>
                        <a:pt x="901" y="1962"/>
                        <a:pt x="798" y="2566"/>
                        <a:pt x="476" y="3068"/>
                      </a:cubicBezTo>
                      <a:cubicBezTo>
                        <a:pt x="271" y="2193"/>
                        <a:pt x="232" y="1280"/>
                        <a:pt x="361" y="380"/>
                      </a:cubicBezTo>
                      <a:lnTo>
                        <a:pt x="361" y="380"/>
                      </a:lnTo>
                      <a:cubicBezTo>
                        <a:pt x="371" y="383"/>
                        <a:pt x="381" y="384"/>
                        <a:pt x="390" y="384"/>
                      </a:cubicBezTo>
                      <a:cubicBezTo>
                        <a:pt x="491" y="384"/>
                        <a:pt x="559" y="270"/>
                        <a:pt x="489" y="187"/>
                      </a:cubicBezTo>
                      <a:cubicBezTo>
                        <a:pt x="489" y="149"/>
                        <a:pt x="489" y="123"/>
                        <a:pt x="476" y="85"/>
                      </a:cubicBezTo>
                      <a:cubicBezTo>
                        <a:pt x="449" y="30"/>
                        <a:pt x="396" y="1"/>
                        <a:pt x="3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9" name="Google Shape;369;p6"/>
                <p:cNvSpPr/>
                <p:nvPr/>
              </p:nvSpPr>
              <p:spPr>
                <a:xfrm>
                  <a:off x="2116991" y="204851"/>
                  <a:ext cx="1380833" cy="114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93" h="35517" extrusionOk="0">
                      <a:moveTo>
                        <a:pt x="28839" y="26033"/>
                      </a:moveTo>
                      <a:cubicBezTo>
                        <a:pt x="29379" y="26059"/>
                        <a:pt x="29932" y="26110"/>
                        <a:pt x="30485" y="26162"/>
                      </a:cubicBezTo>
                      <a:cubicBezTo>
                        <a:pt x="30400" y="26162"/>
                        <a:pt x="30315" y="26162"/>
                        <a:pt x="30230" y="26162"/>
                      </a:cubicBezTo>
                      <a:cubicBezTo>
                        <a:pt x="29762" y="26162"/>
                        <a:pt x="29296" y="26153"/>
                        <a:pt x="28839" y="26033"/>
                      </a:cubicBezTo>
                      <a:close/>
                      <a:moveTo>
                        <a:pt x="705" y="0"/>
                      </a:moveTo>
                      <a:cubicBezTo>
                        <a:pt x="467" y="0"/>
                        <a:pt x="289" y="9"/>
                        <a:pt x="206" y="23"/>
                      </a:cubicBezTo>
                      <a:cubicBezTo>
                        <a:pt x="0" y="23"/>
                        <a:pt x="13" y="331"/>
                        <a:pt x="206" y="331"/>
                      </a:cubicBezTo>
                      <a:cubicBezTo>
                        <a:pt x="273" y="330"/>
                        <a:pt x="341" y="330"/>
                        <a:pt x="408" y="330"/>
                      </a:cubicBezTo>
                      <a:cubicBezTo>
                        <a:pt x="1278" y="330"/>
                        <a:pt x="2137" y="407"/>
                        <a:pt x="2996" y="550"/>
                      </a:cubicBezTo>
                      <a:cubicBezTo>
                        <a:pt x="3317" y="627"/>
                        <a:pt x="3665" y="666"/>
                        <a:pt x="3935" y="884"/>
                      </a:cubicBezTo>
                      <a:cubicBezTo>
                        <a:pt x="3715" y="971"/>
                        <a:pt x="3485" y="1014"/>
                        <a:pt x="3255" y="1014"/>
                      </a:cubicBezTo>
                      <a:cubicBezTo>
                        <a:pt x="3108" y="1014"/>
                        <a:pt x="2961" y="996"/>
                        <a:pt x="2816" y="961"/>
                      </a:cubicBezTo>
                      <a:cubicBezTo>
                        <a:pt x="2250" y="884"/>
                        <a:pt x="1672" y="807"/>
                        <a:pt x="1093" y="756"/>
                      </a:cubicBezTo>
                      <a:cubicBezTo>
                        <a:pt x="1089" y="755"/>
                        <a:pt x="1084" y="755"/>
                        <a:pt x="1079" y="755"/>
                      </a:cubicBezTo>
                      <a:cubicBezTo>
                        <a:pt x="934" y="755"/>
                        <a:pt x="853" y="952"/>
                        <a:pt x="977" y="1051"/>
                      </a:cubicBezTo>
                      <a:cubicBezTo>
                        <a:pt x="1132" y="1141"/>
                        <a:pt x="1312" y="1206"/>
                        <a:pt x="1492" y="1231"/>
                      </a:cubicBezTo>
                      <a:cubicBezTo>
                        <a:pt x="2173" y="1463"/>
                        <a:pt x="2893" y="1334"/>
                        <a:pt x="3587" y="1411"/>
                      </a:cubicBezTo>
                      <a:cubicBezTo>
                        <a:pt x="4385" y="1527"/>
                        <a:pt x="5195" y="1656"/>
                        <a:pt x="5992" y="1784"/>
                      </a:cubicBezTo>
                      <a:cubicBezTo>
                        <a:pt x="6596" y="1913"/>
                        <a:pt x="7290" y="2016"/>
                        <a:pt x="7830" y="2350"/>
                      </a:cubicBezTo>
                      <a:cubicBezTo>
                        <a:pt x="7882" y="2376"/>
                        <a:pt x="8036" y="2466"/>
                        <a:pt x="7946" y="2530"/>
                      </a:cubicBezTo>
                      <a:cubicBezTo>
                        <a:pt x="7599" y="2710"/>
                        <a:pt x="7226" y="2838"/>
                        <a:pt x="6840" y="2916"/>
                      </a:cubicBezTo>
                      <a:cubicBezTo>
                        <a:pt x="6210" y="3042"/>
                        <a:pt x="5574" y="3105"/>
                        <a:pt x="4936" y="3105"/>
                      </a:cubicBezTo>
                      <a:cubicBezTo>
                        <a:pt x="4662" y="3105"/>
                        <a:pt x="4388" y="3093"/>
                        <a:pt x="4115" y="3070"/>
                      </a:cubicBezTo>
                      <a:cubicBezTo>
                        <a:pt x="3780" y="3031"/>
                        <a:pt x="3459" y="2993"/>
                        <a:pt x="3137" y="2954"/>
                      </a:cubicBezTo>
                      <a:cubicBezTo>
                        <a:pt x="3047" y="2954"/>
                        <a:pt x="2970" y="3018"/>
                        <a:pt x="2957" y="3096"/>
                      </a:cubicBezTo>
                      <a:cubicBezTo>
                        <a:pt x="2945" y="3186"/>
                        <a:pt x="3009" y="3263"/>
                        <a:pt x="3099" y="3276"/>
                      </a:cubicBezTo>
                      <a:cubicBezTo>
                        <a:pt x="4398" y="3456"/>
                        <a:pt x="5696" y="3584"/>
                        <a:pt x="6995" y="3777"/>
                      </a:cubicBezTo>
                      <a:cubicBezTo>
                        <a:pt x="7933" y="3931"/>
                        <a:pt x="8910" y="4047"/>
                        <a:pt x="9720" y="4587"/>
                      </a:cubicBezTo>
                      <a:cubicBezTo>
                        <a:pt x="10068" y="4960"/>
                        <a:pt x="8255" y="5179"/>
                        <a:pt x="8010" y="5243"/>
                      </a:cubicBezTo>
                      <a:cubicBezTo>
                        <a:pt x="7686" y="5300"/>
                        <a:pt x="7362" y="5320"/>
                        <a:pt x="7038" y="5320"/>
                      </a:cubicBezTo>
                      <a:cubicBezTo>
                        <a:pt x="6565" y="5320"/>
                        <a:pt x="6092" y="5279"/>
                        <a:pt x="5619" y="5256"/>
                      </a:cubicBezTo>
                      <a:cubicBezTo>
                        <a:pt x="5298" y="5243"/>
                        <a:pt x="4976" y="5217"/>
                        <a:pt x="4655" y="5217"/>
                      </a:cubicBezTo>
                      <a:cubicBezTo>
                        <a:pt x="4565" y="5217"/>
                        <a:pt x="4500" y="5294"/>
                        <a:pt x="4500" y="5384"/>
                      </a:cubicBezTo>
                      <a:cubicBezTo>
                        <a:pt x="4500" y="5461"/>
                        <a:pt x="4565" y="5526"/>
                        <a:pt x="4642" y="5539"/>
                      </a:cubicBezTo>
                      <a:cubicBezTo>
                        <a:pt x="4925" y="5577"/>
                        <a:pt x="5208" y="5603"/>
                        <a:pt x="5503" y="5629"/>
                      </a:cubicBezTo>
                      <a:cubicBezTo>
                        <a:pt x="6673" y="5680"/>
                        <a:pt x="7856" y="5693"/>
                        <a:pt x="9026" y="5731"/>
                      </a:cubicBezTo>
                      <a:cubicBezTo>
                        <a:pt x="9990" y="5757"/>
                        <a:pt x="10993" y="5719"/>
                        <a:pt x="11893" y="6104"/>
                      </a:cubicBezTo>
                      <a:cubicBezTo>
                        <a:pt x="12703" y="6593"/>
                        <a:pt x="10865" y="6863"/>
                        <a:pt x="10543" y="6927"/>
                      </a:cubicBezTo>
                      <a:cubicBezTo>
                        <a:pt x="9957" y="6999"/>
                        <a:pt x="9371" y="7040"/>
                        <a:pt x="8789" y="7040"/>
                      </a:cubicBezTo>
                      <a:cubicBezTo>
                        <a:pt x="8541" y="7040"/>
                        <a:pt x="8295" y="7033"/>
                        <a:pt x="8049" y="7017"/>
                      </a:cubicBezTo>
                      <a:cubicBezTo>
                        <a:pt x="8038" y="7018"/>
                        <a:pt x="8026" y="7018"/>
                        <a:pt x="8013" y="7018"/>
                      </a:cubicBezTo>
                      <a:cubicBezTo>
                        <a:pt x="7937" y="7018"/>
                        <a:pt x="7844" y="7005"/>
                        <a:pt x="7757" y="7005"/>
                      </a:cubicBezTo>
                      <a:cubicBezTo>
                        <a:pt x="7634" y="7005"/>
                        <a:pt x="7524" y="7032"/>
                        <a:pt x="7496" y="7159"/>
                      </a:cubicBezTo>
                      <a:cubicBezTo>
                        <a:pt x="7483" y="7236"/>
                        <a:pt x="7535" y="7300"/>
                        <a:pt x="7612" y="7326"/>
                      </a:cubicBezTo>
                      <a:cubicBezTo>
                        <a:pt x="8409" y="7531"/>
                        <a:pt x="9232" y="7557"/>
                        <a:pt x="10042" y="7647"/>
                      </a:cubicBezTo>
                      <a:cubicBezTo>
                        <a:pt x="10916" y="7711"/>
                        <a:pt x="11790" y="7750"/>
                        <a:pt x="12678" y="7763"/>
                      </a:cubicBezTo>
                      <a:cubicBezTo>
                        <a:pt x="13231" y="7776"/>
                        <a:pt x="13796" y="7724"/>
                        <a:pt x="14311" y="7956"/>
                      </a:cubicBezTo>
                      <a:cubicBezTo>
                        <a:pt x="14606" y="8136"/>
                        <a:pt x="14259" y="8380"/>
                        <a:pt x="14066" y="8483"/>
                      </a:cubicBezTo>
                      <a:cubicBezTo>
                        <a:pt x="13295" y="8881"/>
                        <a:pt x="12382" y="8984"/>
                        <a:pt x="11533" y="9061"/>
                      </a:cubicBezTo>
                      <a:cubicBezTo>
                        <a:pt x="10901" y="9115"/>
                        <a:pt x="10260" y="9142"/>
                        <a:pt x="9625" y="9142"/>
                      </a:cubicBezTo>
                      <a:cubicBezTo>
                        <a:pt x="9498" y="9142"/>
                        <a:pt x="9371" y="9141"/>
                        <a:pt x="9245" y="9139"/>
                      </a:cubicBezTo>
                      <a:cubicBezTo>
                        <a:pt x="9052" y="9139"/>
                        <a:pt x="9039" y="9409"/>
                        <a:pt x="9232" y="9447"/>
                      </a:cubicBezTo>
                      <a:cubicBezTo>
                        <a:pt x="10813" y="9704"/>
                        <a:pt x="12408" y="9871"/>
                        <a:pt x="13989" y="10167"/>
                      </a:cubicBezTo>
                      <a:cubicBezTo>
                        <a:pt x="14761" y="10347"/>
                        <a:pt x="15609" y="10450"/>
                        <a:pt x="16252" y="10952"/>
                      </a:cubicBezTo>
                      <a:cubicBezTo>
                        <a:pt x="16676" y="11414"/>
                        <a:pt x="14233" y="11620"/>
                        <a:pt x="13951" y="11659"/>
                      </a:cubicBezTo>
                      <a:cubicBezTo>
                        <a:pt x="13567" y="11696"/>
                        <a:pt x="13181" y="11715"/>
                        <a:pt x="12795" y="11715"/>
                      </a:cubicBezTo>
                      <a:cubicBezTo>
                        <a:pt x="12378" y="11715"/>
                        <a:pt x="11960" y="11693"/>
                        <a:pt x="11546" y="11646"/>
                      </a:cubicBezTo>
                      <a:cubicBezTo>
                        <a:pt x="11534" y="11648"/>
                        <a:pt x="11520" y="11648"/>
                        <a:pt x="11505" y="11648"/>
                      </a:cubicBezTo>
                      <a:cubicBezTo>
                        <a:pt x="11395" y="11648"/>
                        <a:pt x="11226" y="11606"/>
                        <a:pt x="11091" y="11606"/>
                      </a:cubicBezTo>
                      <a:cubicBezTo>
                        <a:pt x="10981" y="11606"/>
                        <a:pt x="10894" y="11634"/>
                        <a:pt x="10878" y="11736"/>
                      </a:cubicBezTo>
                      <a:cubicBezTo>
                        <a:pt x="10865" y="11800"/>
                        <a:pt x="10903" y="11864"/>
                        <a:pt x="10980" y="11890"/>
                      </a:cubicBezTo>
                      <a:cubicBezTo>
                        <a:pt x="11289" y="11954"/>
                        <a:pt x="11585" y="12019"/>
                        <a:pt x="11893" y="12070"/>
                      </a:cubicBezTo>
                      <a:cubicBezTo>
                        <a:pt x="14143" y="12533"/>
                        <a:pt x="16432" y="12880"/>
                        <a:pt x="18631" y="13536"/>
                      </a:cubicBezTo>
                      <a:cubicBezTo>
                        <a:pt x="19042" y="13690"/>
                        <a:pt x="19582" y="13742"/>
                        <a:pt x="19852" y="14166"/>
                      </a:cubicBezTo>
                      <a:cubicBezTo>
                        <a:pt x="19646" y="14410"/>
                        <a:pt x="19299" y="14410"/>
                        <a:pt x="19016" y="14487"/>
                      </a:cubicBezTo>
                      <a:cubicBezTo>
                        <a:pt x="18304" y="14620"/>
                        <a:pt x="17564" y="14726"/>
                        <a:pt x="16829" y="14726"/>
                      </a:cubicBezTo>
                      <a:cubicBezTo>
                        <a:pt x="16424" y="14726"/>
                        <a:pt x="16020" y="14694"/>
                        <a:pt x="15622" y="14616"/>
                      </a:cubicBezTo>
                      <a:cubicBezTo>
                        <a:pt x="15518" y="14616"/>
                        <a:pt x="15313" y="14552"/>
                        <a:pt x="15158" y="14552"/>
                      </a:cubicBezTo>
                      <a:cubicBezTo>
                        <a:pt x="15026" y="14552"/>
                        <a:pt x="14931" y="14599"/>
                        <a:pt x="14966" y="14770"/>
                      </a:cubicBezTo>
                      <a:cubicBezTo>
                        <a:pt x="14979" y="14822"/>
                        <a:pt x="15031" y="14860"/>
                        <a:pt x="15082" y="14860"/>
                      </a:cubicBezTo>
                      <a:cubicBezTo>
                        <a:pt x="15339" y="14912"/>
                        <a:pt x="15596" y="14950"/>
                        <a:pt x="15853" y="14963"/>
                      </a:cubicBezTo>
                      <a:cubicBezTo>
                        <a:pt x="17242" y="15220"/>
                        <a:pt x="18643" y="15490"/>
                        <a:pt x="20019" y="15812"/>
                      </a:cubicBezTo>
                      <a:cubicBezTo>
                        <a:pt x="20701" y="16017"/>
                        <a:pt x="23208" y="16570"/>
                        <a:pt x="23426" y="17200"/>
                      </a:cubicBezTo>
                      <a:cubicBezTo>
                        <a:pt x="23208" y="17380"/>
                        <a:pt x="22925" y="17380"/>
                        <a:pt x="22655" y="17406"/>
                      </a:cubicBezTo>
                      <a:cubicBezTo>
                        <a:pt x="22256" y="17457"/>
                        <a:pt x="21871" y="17496"/>
                        <a:pt x="21459" y="17496"/>
                      </a:cubicBezTo>
                      <a:cubicBezTo>
                        <a:pt x="21116" y="17508"/>
                        <a:pt x="20774" y="17517"/>
                        <a:pt x="20433" y="17517"/>
                      </a:cubicBezTo>
                      <a:cubicBezTo>
                        <a:pt x="19637" y="17517"/>
                        <a:pt x="18848" y="17466"/>
                        <a:pt x="18065" y="17277"/>
                      </a:cubicBezTo>
                      <a:cubicBezTo>
                        <a:pt x="18001" y="17277"/>
                        <a:pt x="17949" y="17277"/>
                        <a:pt x="17885" y="17265"/>
                      </a:cubicBezTo>
                      <a:cubicBezTo>
                        <a:pt x="17731" y="17277"/>
                        <a:pt x="17705" y="17496"/>
                        <a:pt x="17859" y="17535"/>
                      </a:cubicBezTo>
                      <a:cubicBezTo>
                        <a:pt x="19505" y="17882"/>
                        <a:pt x="21176" y="18216"/>
                        <a:pt x="22822" y="18627"/>
                      </a:cubicBezTo>
                      <a:cubicBezTo>
                        <a:pt x="23812" y="18885"/>
                        <a:pt x="24815" y="19142"/>
                        <a:pt x="25792" y="19489"/>
                      </a:cubicBezTo>
                      <a:cubicBezTo>
                        <a:pt x="26011" y="19566"/>
                        <a:pt x="26319" y="19643"/>
                        <a:pt x="26435" y="19875"/>
                      </a:cubicBezTo>
                      <a:cubicBezTo>
                        <a:pt x="26114" y="20093"/>
                        <a:pt x="25689" y="20080"/>
                        <a:pt x="25329" y="20157"/>
                      </a:cubicBezTo>
                      <a:cubicBezTo>
                        <a:pt x="24391" y="20299"/>
                        <a:pt x="23452" y="20376"/>
                        <a:pt x="22514" y="20402"/>
                      </a:cubicBezTo>
                      <a:cubicBezTo>
                        <a:pt x="21884" y="20273"/>
                        <a:pt x="21254" y="20170"/>
                        <a:pt x="20611" y="20067"/>
                      </a:cubicBezTo>
                      <a:cubicBezTo>
                        <a:pt x="20564" y="20054"/>
                        <a:pt x="20518" y="20046"/>
                        <a:pt x="20473" y="20046"/>
                      </a:cubicBezTo>
                      <a:cubicBezTo>
                        <a:pt x="20391" y="20046"/>
                        <a:pt x="20312" y="20069"/>
                        <a:pt x="20238" y="20119"/>
                      </a:cubicBezTo>
                      <a:cubicBezTo>
                        <a:pt x="19864" y="20586"/>
                        <a:pt x="21583" y="20661"/>
                        <a:pt x="22121" y="20661"/>
                      </a:cubicBezTo>
                      <a:cubicBezTo>
                        <a:pt x="22175" y="20661"/>
                        <a:pt x="22217" y="20660"/>
                        <a:pt x="22244" y="20659"/>
                      </a:cubicBezTo>
                      <a:cubicBezTo>
                        <a:pt x="22771" y="20762"/>
                        <a:pt x="23285" y="20852"/>
                        <a:pt x="23799" y="20980"/>
                      </a:cubicBezTo>
                      <a:cubicBezTo>
                        <a:pt x="24802" y="21186"/>
                        <a:pt x="25792" y="21443"/>
                        <a:pt x="26769" y="21752"/>
                      </a:cubicBezTo>
                      <a:cubicBezTo>
                        <a:pt x="27258" y="21932"/>
                        <a:pt x="31411" y="23269"/>
                        <a:pt x="29367" y="23706"/>
                      </a:cubicBezTo>
                      <a:cubicBezTo>
                        <a:pt x="28635" y="23867"/>
                        <a:pt x="27889" y="23947"/>
                        <a:pt x="27143" y="23947"/>
                      </a:cubicBezTo>
                      <a:cubicBezTo>
                        <a:pt x="26696" y="23947"/>
                        <a:pt x="26249" y="23918"/>
                        <a:pt x="25805" y="23860"/>
                      </a:cubicBezTo>
                      <a:cubicBezTo>
                        <a:pt x="25797" y="23859"/>
                        <a:pt x="25789" y="23858"/>
                        <a:pt x="25782" y="23858"/>
                      </a:cubicBezTo>
                      <a:cubicBezTo>
                        <a:pt x="25715" y="23858"/>
                        <a:pt x="25662" y="23907"/>
                        <a:pt x="25651" y="23976"/>
                      </a:cubicBezTo>
                      <a:cubicBezTo>
                        <a:pt x="25638" y="24118"/>
                        <a:pt x="25792" y="24143"/>
                        <a:pt x="25895" y="24156"/>
                      </a:cubicBezTo>
                      <a:cubicBezTo>
                        <a:pt x="27258" y="24413"/>
                        <a:pt x="28608" y="24645"/>
                        <a:pt x="29958" y="24915"/>
                      </a:cubicBezTo>
                      <a:cubicBezTo>
                        <a:pt x="30922" y="25185"/>
                        <a:pt x="31964" y="25262"/>
                        <a:pt x="32812" y="25828"/>
                      </a:cubicBezTo>
                      <a:cubicBezTo>
                        <a:pt x="32812" y="25905"/>
                        <a:pt x="32722" y="25905"/>
                        <a:pt x="32658" y="25930"/>
                      </a:cubicBezTo>
                      <a:cubicBezTo>
                        <a:pt x="32490" y="25974"/>
                        <a:pt x="32314" y="25997"/>
                        <a:pt x="32139" y="25997"/>
                      </a:cubicBezTo>
                      <a:cubicBezTo>
                        <a:pt x="32006" y="25997"/>
                        <a:pt x="31873" y="25984"/>
                        <a:pt x="31745" y="25956"/>
                      </a:cubicBezTo>
                      <a:cubicBezTo>
                        <a:pt x="31347" y="25918"/>
                        <a:pt x="30948" y="25879"/>
                        <a:pt x="30562" y="25840"/>
                      </a:cubicBezTo>
                      <a:cubicBezTo>
                        <a:pt x="30115" y="25823"/>
                        <a:pt x="29661" y="25749"/>
                        <a:pt x="29215" y="25749"/>
                      </a:cubicBezTo>
                      <a:cubicBezTo>
                        <a:pt x="29019" y="25749"/>
                        <a:pt x="28825" y="25763"/>
                        <a:pt x="28634" y="25802"/>
                      </a:cubicBezTo>
                      <a:cubicBezTo>
                        <a:pt x="28325" y="25943"/>
                        <a:pt x="28454" y="26098"/>
                        <a:pt x="28659" y="26239"/>
                      </a:cubicBezTo>
                      <a:cubicBezTo>
                        <a:pt x="29089" y="26385"/>
                        <a:pt x="29544" y="26419"/>
                        <a:pt x="29999" y="26419"/>
                      </a:cubicBezTo>
                      <a:cubicBezTo>
                        <a:pt x="30348" y="26419"/>
                        <a:pt x="30698" y="26399"/>
                        <a:pt x="31038" y="26393"/>
                      </a:cubicBezTo>
                      <a:cubicBezTo>
                        <a:pt x="31362" y="26393"/>
                        <a:pt x="31686" y="26333"/>
                        <a:pt x="32010" y="26333"/>
                      </a:cubicBezTo>
                      <a:cubicBezTo>
                        <a:pt x="32136" y="26333"/>
                        <a:pt x="32262" y="26342"/>
                        <a:pt x="32388" y="26368"/>
                      </a:cubicBezTo>
                      <a:cubicBezTo>
                        <a:pt x="33841" y="26548"/>
                        <a:pt x="35307" y="26728"/>
                        <a:pt x="36734" y="27023"/>
                      </a:cubicBezTo>
                      <a:cubicBezTo>
                        <a:pt x="37518" y="27190"/>
                        <a:pt x="38315" y="27319"/>
                        <a:pt x="39035" y="27666"/>
                      </a:cubicBezTo>
                      <a:cubicBezTo>
                        <a:pt x="38097" y="28013"/>
                        <a:pt x="37094" y="28155"/>
                        <a:pt x="36104" y="28296"/>
                      </a:cubicBezTo>
                      <a:cubicBezTo>
                        <a:pt x="35507" y="28296"/>
                        <a:pt x="34919" y="28263"/>
                        <a:pt x="34326" y="28263"/>
                      </a:cubicBezTo>
                      <a:cubicBezTo>
                        <a:pt x="34177" y="28263"/>
                        <a:pt x="34029" y="28265"/>
                        <a:pt x="33879" y="28270"/>
                      </a:cubicBezTo>
                      <a:cubicBezTo>
                        <a:pt x="33849" y="28267"/>
                        <a:pt x="33819" y="28265"/>
                        <a:pt x="33789" y="28265"/>
                      </a:cubicBezTo>
                      <a:cubicBezTo>
                        <a:pt x="33717" y="28265"/>
                        <a:pt x="33647" y="28274"/>
                        <a:pt x="33584" y="28283"/>
                      </a:cubicBezTo>
                      <a:cubicBezTo>
                        <a:pt x="33442" y="28309"/>
                        <a:pt x="33417" y="28515"/>
                        <a:pt x="33545" y="28566"/>
                      </a:cubicBezTo>
                      <a:cubicBezTo>
                        <a:pt x="33865" y="28678"/>
                        <a:pt x="34205" y="28710"/>
                        <a:pt x="34544" y="28710"/>
                      </a:cubicBezTo>
                      <a:cubicBezTo>
                        <a:pt x="34832" y="28710"/>
                        <a:pt x="35120" y="28687"/>
                        <a:pt x="35397" y="28669"/>
                      </a:cubicBezTo>
                      <a:cubicBezTo>
                        <a:pt x="35580" y="28656"/>
                        <a:pt x="35764" y="28651"/>
                        <a:pt x="35948" y="28651"/>
                      </a:cubicBezTo>
                      <a:cubicBezTo>
                        <a:pt x="36886" y="28651"/>
                        <a:pt x="37826" y="28799"/>
                        <a:pt x="38740" y="28939"/>
                      </a:cubicBezTo>
                      <a:cubicBezTo>
                        <a:pt x="39138" y="28990"/>
                        <a:pt x="42391" y="29710"/>
                        <a:pt x="40861" y="30173"/>
                      </a:cubicBezTo>
                      <a:cubicBezTo>
                        <a:pt x="39678" y="30533"/>
                        <a:pt x="38418" y="30623"/>
                        <a:pt x="37184" y="30623"/>
                      </a:cubicBezTo>
                      <a:cubicBezTo>
                        <a:pt x="37113" y="30617"/>
                        <a:pt x="37042" y="30614"/>
                        <a:pt x="36972" y="30614"/>
                      </a:cubicBezTo>
                      <a:cubicBezTo>
                        <a:pt x="36901" y="30614"/>
                        <a:pt x="36830" y="30617"/>
                        <a:pt x="36759" y="30623"/>
                      </a:cubicBezTo>
                      <a:cubicBezTo>
                        <a:pt x="36682" y="30636"/>
                        <a:pt x="36618" y="30713"/>
                        <a:pt x="36631" y="30790"/>
                      </a:cubicBezTo>
                      <a:cubicBezTo>
                        <a:pt x="36631" y="30945"/>
                        <a:pt x="36811" y="30971"/>
                        <a:pt x="36927" y="30996"/>
                      </a:cubicBezTo>
                      <a:cubicBezTo>
                        <a:pt x="38367" y="31331"/>
                        <a:pt x="39871" y="31433"/>
                        <a:pt x="41285" y="31871"/>
                      </a:cubicBezTo>
                      <a:cubicBezTo>
                        <a:pt x="41581" y="31973"/>
                        <a:pt x="42892" y="32411"/>
                        <a:pt x="41980" y="32591"/>
                      </a:cubicBezTo>
                      <a:cubicBezTo>
                        <a:pt x="41626" y="32656"/>
                        <a:pt x="41267" y="32684"/>
                        <a:pt x="40907" y="32684"/>
                      </a:cubicBezTo>
                      <a:cubicBezTo>
                        <a:pt x="40065" y="32684"/>
                        <a:pt x="39216" y="32528"/>
                        <a:pt x="38405" y="32321"/>
                      </a:cubicBezTo>
                      <a:cubicBezTo>
                        <a:pt x="38392" y="32316"/>
                        <a:pt x="38378" y="32314"/>
                        <a:pt x="38363" y="32314"/>
                      </a:cubicBezTo>
                      <a:cubicBezTo>
                        <a:pt x="38298" y="32314"/>
                        <a:pt x="38234" y="32360"/>
                        <a:pt x="38212" y="32423"/>
                      </a:cubicBezTo>
                      <a:cubicBezTo>
                        <a:pt x="38148" y="32578"/>
                        <a:pt x="38315" y="32668"/>
                        <a:pt x="38431" y="32732"/>
                      </a:cubicBezTo>
                      <a:cubicBezTo>
                        <a:pt x="38637" y="32848"/>
                        <a:pt x="38855" y="32963"/>
                        <a:pt x="39074" y="33092"/>
                      </a:cubicBezTo>
                      <a:cubicBezTo>
                        <a:pt x="39820" y="33503"/>
                        <a:pt x="40552" y="33928"/>
                        <a:pt x="41272" y="34391"/>
                      </a:cubicBezTo>
                      <a:cubicBezTo>
                        <a:pt x="41530" y="34596"/>
                        <a:pt x="42005" y="34828"/>
                        <a:pt x="42147" y="35149"/>
                      </a:cubicBezTo>
                      <a:cubicBezTo>
                        <a:pt x="42107" y="35150"/>
                        <a:pt x="42067" y="35151"/>
                        <a:pt x="42027" y="35151"/>
                      </a:cubicBezTo>
                      <a:cubicBezTo>
                        <a:pt x="41291" y="35151"/>
                        <a:pt x="40513" y="34934"/>
                        <a:pt x="39794" y="34751"/>
                      </a:cubicBezTo>
                      <a:cubicBezTo>
                        <a:pt x="39767" y="34714"/>
                        <a:pt x="39736" y="34700"/>
                        <a:pt x="39704" y="34700"/>
                      </a:cubicBezTo>
                      <a:cubicBezTo>
                        <a:pt x="39565" y="34700"/>
                        <a:pt x="39413" y="34981"/>
                        <a:pt x="39601" y="35033"/>
                      </a:cubicBezTo>
                      <a:cubicBezTo>
                        <a:pt x="39845" y="35111"/>
                        <a:pt x="40102" y="35175"/>
                        <a:pt x="40360" y="35239"/>
                      </a:cubicBezTo>
                      <a:cubicBezTo>
                        <a:pt x="40745" y="35329"/>
                        <a:pt x="41118" y="35393"/>
                        <a:pt x="41504" y="35458"/>
                      </a:cubicBezTo>
                      <a:cubicBezTo>
                        <a:pt x="41676" y="35479"/>
                        <a:pt x="41852" y="35517"/>
                        <a:pt x="42023" y="35517"/>
                      </a:cubicBezTo>
                      <a:cubicBezTo>
                        <a:pt x="42159" y="35517"/>
                        <a:pt x="42292" y="35493"/>
                        <a:pt x="42417" y="35419"/>
                      </a:cubicBezTo>
                      <a:cubicBezTo>
                        <a:pt x="42494" y="35393"/>
                        <a:pt x="42532" y="35303"/>
                        <a:pt x="42520" y="35226"/>
                      </a:cubicBezTo>
                      <a:cubicBezTo>
                        <a:pt x="42520" y="35008"/>
                        <a:pt x="42417" y="34815"/>
                        <a:pt x="42250" y="34673"/>
                      </a:cubicBezTo>
                      <a:cubicBezTo>
                        <a:pt x="41401" y="33953"/>
                        <a:pt x="40424" y="33439"/>
                        <a:pt x="39460" y="32886"/>
                      </a:cubicBezTo>
                      <a:lnTo>
                        <a:pt x="39460" y="32886"/>
                      </a:lnTo>
                      <a:cubicBezTo>
                        <a:pt x="39826" y="32938"/>
                        <a:pt x="40498" y="33028"/>
                        <a:pt x="41136" y="33028"/>
                      </a:cubicBezTo>
                      <a:cubicBezTo>
                        <a:pt x="41774" y="33028"/>
                        <a:pt x="42378" y="32938"/>
                        <a:pt x="42610" y="32629"/>
                      </a:cubicBezTo>
                      <a:cubicBezTo>
                        <a:pt x="42738" y="32385"/>
                        <a:pt x="42635" y="32089"/>
                        <a:pt x="42391" y="31973"/>
                      </a:cubicBezTo>
                      <a:cubicBezTo>
                        <a:pt x="41195" y="31241"/>
                        <a:pt x="39704" y="31163"/>
                        <a:pt x="38354" y="30906"/>
                      </a:cubicBezTo>
                      <a:cubicBezTo>
                        <a:pt x="39292" y="30829"/>
                        <a:pt x="40257" y="30739"/>
                        <a:pt x="41144" y="30405"/>
                      </a:cubicBezTo>
                      <a:cubicBezTo>
                        <a:pt x="41465" y="30340"/>
                        <a:pt x="41735" y="29980"/>
                        <a:pt x="41568" y="29672"/>
                      </a:cubicBezTo>
                      <a:cubicBezTo>
                        <a:pt x="40758" y="28798"/>
                        <a:pt x="38482" y="28540"/>
                        <a:pt x="37312" y="28399"/>
                      </a:cubicBezTo>
                      <a:cubicBezTo>
                        <a:pt x="37608" y="28322"/>
                        <a:pt x="39472" y="28065"/>
                        <a:pt x="39382" y="27730"/>
                      </a:cubicBezTo>
                      <a:cubicBezTo>
                        <a:pt x="39370" y="27306"/>
                        <a:pt x="38868" y="27242"/>
                        <a:pt x="38547" y="27126"/>
                      </a:cubicBezTo>
                      <a:cubicBezTo>
                        <a:pt x="36734" y="26573"/>
                        <a:pt x="34831" y="26329"/>
                        <a:pt x="32954" y="26098"/>
                      </a:cubicBezTo>
                      <a:cubicBezTo>
                        <a:pt x="33044" y="26020"/>
                        <a:pt x="33095" y="25918"/>
                        <a:pt x="33108" y="25815"/>
                      </a:cubicBezTo>
                      <a:cubicBezTo>
                        <a:pt x="33172" y="25622"/>
                        <a:pt x="32915" y="25570"/>
                        <a:pt x="32799" y="25468"/>
                      </a:cubicBezTo>
                      <a:cubicBezTo>
                        <a:pt x="32375" y="25198"/>
                        <a:pt x="31887" y="25095"/>
                        <a:pt x="31411" y="24953"/>
                      </a:cubicBezTo>
                      <a:cubicBezTo>
                        <a:pt x="30202" y="24645"/>
                        <a:pt x="28981" y="24413"/>
                        <a:pt x="27759" y="24195"/>
                      </a:cubicBezTo>
                      <a:cubicBezTo>
                        <a:pt x="28878" y="24143"/>
                        <a:pt x="31617" y="23847"/>
                        <a:pt x="29469" y="22523"/>
                      </a:cubicBezTo>
                      <a:cubicBezTo>
                        <a:pt x="27644" y="21585"/>
                        <a:pt x="25651" y="21045"/>
                        <a:pt x="23645" y="20620"/>
                      </a:cubicBezTo>
                      <a:cubicBezTo>
                        <a:pt x="24571" y="20517"/>
                        <a:pt x="25509" y="20492"/>
                        <a:pt x="26409" y="20235"/>
                      </a:cubicBezTo>
                      <a:cubicBezTo>
                        <a:pt x="26821" y="20029"/>
                        <a:pt x="26911" y="20003"/>
                        <a:pt x="26615" y="19592"/>
                      </a:cubicBezTo>
                      <a:cubicBezTo>
                        <a:pt x="26409" y="19347"/>
                        <a:pt x="26088" y="19257"/>
                        <a:pt x="25792" y="19155"/>
                      </a:cubicBezTo>
                      <a:cubicBezTo>
                        <a:pt x="25432" y="19026"/>
                        <a:pt x="25072" y="18910"/>
                        <a:pt x="24699" y="18807"/>
                      </a:cubicBezTo>
                      <a:cubicBezTo>
                        <a:pt x="23324" y="18409"/>
                        <a:pt x="21948" y="18087"/>
                        <a:pt x="20559" y="17792"/>
                      </a:cubicBezTo>
                      <a:cubicBezTo>
                        <a:pt x="21061" y="17766"/>
                        <a:pt x="23864" y="17869"/>
                        <a:pt x="23761" y="17187"/>
                      </a:cubicBezTo>
                      <a:cubicBezTo>
                        <a:pt x="23632" y="16827"/>
                        <a:pt x="23336" y="16544"/>
                        <a:pt x="22964" y="16429"/>
                      </a:cubicBezTo>
                      <a:cubicBezTo>
                        <a:pt x="21215" y="15670"/>
                        <a:pt x="19338" y="15310"/>
                        <a:pt x="17473" y="14950"/>
                      </a:cubicBezTo>
                      <a:cubicBezTo>
                        <a:pt x="18078" y="14912"/>
                        <a:pt x="18682" y="14834"/>
                        <a:pt x="19273" y="14706"/>
                      </a:cubicBezTo>
                      <a:cubicBezTo>
                        <a:pt x="19595" y="14642"/>
                        <a:pt x="19929" y="14552"/>
                        <a:pt x="20148" y="14269"/>
                      </a:cubicBezTo>
                      <a:cubicBezTo>
                        <a:pt x="20199" y="14217"/>
                        <a:pt x="20199" y="14140"/>
                        <a:pt x="20148" y="14089"/>
                      </a:cubicBezTo>
                      <a:cubicBezTo>
                        <a:pt x="19955" y="13767"/>
                        <a:pt x="19646" y="13523"/>
                        <a:pt x="19286" y="13420"/>
                      </a:cubicBezTo>
                      <a:cubicBezTo>
                        <a:pt x="17281" y="12726"/>
                        <a:pt x="15172" y="12404"/>
                        <a:pt x="13102" y="11993"/>
                      </a:cubicBezTo>
                      <a:cubicBezTo>
                        <a:pt x="13809" y="11980"/>
                        <a:pt x="14503" y="11903"/>
                        <a:pt x="15211" y="11787"/>
                      </a:cubicBezTo>
                      <a:cubicBezTo>
                        <a:pt x="15635" y="11684"/>
                        <a:pt x="16136" y="11659"/>
                        <a:pt x="16483" y="11376"/>
                      </a:cubicBezTo>
                      <a:cubicBezTo>
                        <a:pt x="16831" y="11003"/>
                        <a:pt x="16522" y="10707"/>
                        <a:pt x="16188" y="10514"/>
                      </a:cubicBezTo>
                      <a:cubicBezTo>
                        <a:pt x="14632" y="9743"/>
                        <a:pt x="12845" y="9679"/>
                        <a:pt x="11160" y="9396"/>
                      </a:cubicBezTo>
                      <a:cubicBezTo>
                        <a:pt x="12330" y="9267"/>
                        <a:pt x="13719" y="9267"/>
                        <a:pt x="14645" y="8431"/>
                      </a:cubicBezTo>
                      <a:cubicBezTo>
                        <a:pt x="14928" y="8110"/>
                        <a:pt x="14632" y="7647"/>
                        <a:pt x="14259" y="7583"/>
                      </a:cubicBezTo>
                      <a:cubicBezTo>
                        <a:pt x="13681" y="7390"/>
                        <a:pt x="13063" y="7441"/>
                        <a:pt x="12459" y="7416"/>
                      </a:cubicBezTo>
                      <a:cubicBezTo>
                        <a:pt x="11636" y="7403"/>
                        <a:pt x="10800" y="7364"/>
                        <a:pt x="9978" y="7300"/>
                      </a:cubicBezTo>
                      <a:cubicBezTo>
                        <a:pt x="10659" y="7249"/>
                        <a:pt x="13359" y="6953"/>
                        <a:pt x="12150" y="5860"/>
                      </a:cubicBezTo>
                      <a:cubicBezTo>
                        <a:pt x="11186" y="5346"/>
                        <a:pt x="10016" y="5423"/>
                        <a:pt x="8949" y="5371"/>
                      </a:cubicBezTo>
                      <a:cubicBezTo>
                        <a:pt x="9296" y="5320"/>
                        <a:pt x="9630" y="5204"/>
                        <a:pt x="9939" y="5024"/>
                      </a:cubicBezTo>
                      <a:cubicBezTo>
                        <a:pt x="10080" y="4896"/>
                        <a:pt x="10132" y="4690"/>
                        <a:pt x="10055" y="4497"/>
                      </a:cubicBezTo>
                      <a:cubicBezTo>
                        <a:pt x="9412" y="3649"/>
                        <a:pt x="7265" y="3494"/>
                        <a:pt x="6236" y="3327"/>
                      </a:cubicBezTo>
                      <a:cubicBezTo>
                        <a:pt x="6905" y="3237"/>
                        <a:pt x="7625" y="3121"/>
                        <a:pt x="8203" y="2748"/>
                      </a:cubicBezTo>
                      <a:cubicBezTo>
                        <a:pt x="8435" y="2491"/>
                        <a:pt x="8255" y="2196"/>
                        <a:pt x="7998" y="2054"/>
                      </a:cubicBezTo>
                      <a:cubicBezTo>
                        <a:pt x="6828" y="1424"/>
                        <a:pt x="5439" y="1373"/>
                        <a:pt x="4153" y="1141"/>
                      </a:cubicBezTo>
                      <a:cubicBezTo>
                        <a:pt x="4955" y="242"/>
                        <a:pt x="1977" y="0"/>
                        <a:pt x="70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0" name="Google Shape;370;p6"/>
                <p:cNvSpPr/>
                <p:nvPr/>
              </p:nvSpPr>
              <p:spPr>
                <a:xfrm>
                  <a:off x="1888100" y="-160600"/>
                  <a:ext cx="1645326" cy="150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09" h="46838" extrusionOk="0">
                      <a:moveTo>
                        <a:pt x="2816" y="4843"/>
                      </a:moveTo>
                      <a:cubicBezTo>
                        <a:pt x="2829" y="4895"/>
                        <a:pt x="2854" y="4933"/>
                        <a:pt x="2880" y="4985"/>
                      </a:cubicBezTo>
                      <a:cubicBezTo>
                        <a:pt x="2854" y="4933"/>
                        <a:pt x="2829" y="4895"/>
                        <a:pt x="2803" y="4843"/>
                      </a:cubicBezTo>
                      <a:close/>
                      <a:moveTo>
                        <a:pt x="950" y="0"/>
                      </a:moveTo>
                      <a:cubicBezTo>
                        <a:pt x="648" y="0"/>
                        <a:pt x="360" y="346"/>
                        <a:pt x="167" y="549"/>
                      </a:cubicBezTo>
                      <a:cubicBezTo>
                        <a:pt x="0" y="729"/>
                        <a:pt x="142" y="935"/>
                        <a:pt x="232" y="1115"/>
                      </a:cubicBezTo>
                      <a:cubicBezTo>
                        <a:pt x="399" y="1616"/>
                        <a:pt x="862" y="2336"/>
                        <a:pt x="1016" y="2683"/>
                      </a:cubicBezTo>
                      <a:cubicBezTo>
                        <a:pt x="2019" y="4496"/>
                        <a:pt x="3034" y="6309"/>
                        <a:pt x="4076" y="8122"/>
                      </a:cubicBezTo>
                      <a:cubicBezTo>
                        <a:pt x="5310" y="10128"/>
                        <a:pt x="6815" y="11966"/>
                        <a:pt x="8319" y="13779"/>
                      </a:cubicBezTo>
                      <a:cubicBezTo>
                        <a:pt x="9656" y="15451"/>
                        <a:pt x="10955" y="17161"/>
                        <a:pt x="12356" y="18781"/>
                      </a:cubicBezTo>
                      <a:cubicBezTo>
                        <a:pt x="13809" y="20401"/>
                        <a:pt x="15249" y="22034"/>
                        <a:pt x="16779" y="23602"/>
                      </a:cubicBezTo>
                      <a:cubicBezTo>
                        <a:pt x="19299" y="26109"/>
                        <a:pt x="21986" y="28462"/>
                        <a:pt x="24622" y="30867"/>
                      </a:cubicBezTo>
                      <a:cubicBezTo>
                        <a:pt x="28299" y="34158"/>
                        <a:pt x="32105" y="37334"/>
                        <a:pt x="36194" y="40111"/>
                      </a:cubicBezTo>
                      <a:cubicBezTo>
                        <a:pt x="37929" y="41371"/>
                        <a:pt x="39742" y="42503"/>
                        <a:pt x="41619" y="43531"/>
                      </a:cubicBezTo>
                      <a:cubicBezTo>
                        <a:pt x="42545" y="44071"/>
                        <a:pt x="43522" y="44547"/>
                        <a:pt x="44525" y="44945"/>
                      </a:cubicBezTo>
                      <a:cubicBezTo>
                        <a:pt x="46184" y="45678"/>
                        <a:pt x="47971" y="46270"/>
                        <a:pt x="49797" y="46424"/>
                      </a:cubicBezTo>
                      <a:cubicBezTo>
                        <a:pt x="50003" y="46569"/>
                        <a:pt x="50293" y="46838"/>
                        <a:pt x="50566" y="46838"/>
                      </a:cubicBezTo>
                      <a:cubicBezTo>
                        <a:pt x="50632" y="46838"/>
                        <a:pt x="50698" y="46822"/>
                        <a:pt x="50761" y="46784"/>
                      </a:cubicBezTo>
                      <a:cubicBezTo>
                        <a:pt x="51108" y="46398"/>
                        <a:pt x="50401" y="46115"/>
                        <a:pt x="50144" y="45935"/>
                      </a:cubicBezTo>
                      <a:cubicBezTo>
                        <a:pt x="50388" y="45781"/>
                        <a:pt x="50542" y="45344"/>
                        <a:pt x="50195" y="45228"/>
                      </a:cubicBezTo>
                      <a:cubicBezTo>
                        <a:pt x="50166" y="45224"/>
                        <a:pt x="50138" y="45221"/>
                        <a:pt x="50109" y="45221"/>
                      </a:cubicBezTo>
                      <a:cubicBezTo>
                        <a:pt x="49747" y="45221"/>
                        <a:pt x="49434" y="45584"/>
                        <a:pt x="49231" y="45858"/>
                      </a:cubicBezTo>
                      <a:cubicBezTo>
                        <a:pt x="46287" y="45357"/>
                        <a:pt x="43484" y="44058"/>
                        <a:pt x="40925" y="42541"/>
                      </a:cubicBezTo>
                      <a:cubicBezTo>
                        <a:pt x="39331" y="41654"/>
                        <a:pt x="37801" y="40664"/>
                        <a:pt x="36335" y="39584"/>
                      </a:cubicBezTo>
                      <a:cubicBezTo>
                        <a:pt x="32529" y="37000"/>
                        <a:pt x="28994" y="34055"/>
                        <a:pt x="25548" y="30995"/>
                      </a:cubicBezTo>
                      <a:cubicBezTo>
                        <a:pt x="22269" y="28012"/>
                        <a:pt x="18900" y="25119"/>
                        <a:pt x="15866" y="21892"/>
                      </a:cubicBezTo>
                      <a:cubicBezTo>
                        <a:pt x="13526" y="19398"/>
                        <a:pt x="11289" y="16788"/>
                        <a:pt x="9206" y="14075"/>
                      </a:cubicBezTo>
                      <a:cubicBezTo>
                        <a:pt x="8885" y="13650"/>
                        <a:pt x="8537" y="13239"/>
                        <a:pt x="8203" y="12828"/>
                      </a:cubicBezTo>
                      <a:cubicBezTo>
                        <a:pt x="6892" y="11079"/>
                        <a:pt x="5619" y="9318"/>
                        <a:pt x="4590" y="7376"/>
                      </a:cubicBezTo>
                      <a:cubicBezTo>
                        <a:pt x="3857" y="5962"/>
                        <a:pt x="3202" y="4509"/>
                        <a:pt x="2469" y="3082"/>
                      </a:cubicBezTo>
                      <a:cubicBezTo>
                        <a:pt x="2147" y="2426"/>
                        <a:pt x="1762" y="1706"/>
                        <a:pt x="1492" y="1012"/>
                      </a:cubicBezTo>
                      <a:cubicBezTo>
                        <a:pt x="1363" y="716"/>
                        <a:pt x="1376" y="343"/>
                        <a:pt x="1196" y="86"/>
                      </a:cubicBezTo>
                      <a:cubicBezTo>
                        <a:pt x="1114" y="26"/>
                        <a:pt x="1031" y="0"/>
                        <a:pt x="9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371" name="Google Shape;371;p6"/>
          <p:cNvGrpSpPr/>
          <p:nvPr/>
        </p:nvGrpSpPr>
        <p:grpSpPr>
          <a:xfrm rot="10800000" flipH="1">
            <a:off x="309500" y="235816"/>
            <a:ext cx="8432960" cy="4614166"/>
            <a:chOff x="1341839" y="1036466"/>
            <a:chExt cx="5273566" cy="2885477"/>
          </a:xfrm>
        </p:grpSpPr>
        <p:sp>
          <p:nvSpPr>
            <p:cNvPr id="372" name="Google Shape;372;p6"/>
            <p:cNvSpPr/>
            <p:nvPr/>
          </p:nvSpPr>
          <p:spPr>
            <a:xfrm>
              <a:off x="2768074" y="1036466"/>
              <a:ext cx="61400" cy="47600"/>
            </a:xfrm>
            <a:custGeom>
              <a:avLst/>
              <a:gdLst/>
              <a:ahLst/>
              <a:cxnLst/>
              <a:rect l="l" t="t" r="r" b="b"/>
              <a:pathLst>
                <a:path w="2456" h="1904" extrusionOk="0">
                  <a:moveTo>
                    <a:pt x="1234" y="0"/>
                  </a:moveTo>
                  <a:cubicBezTo>
                    <a:pt x="0" y="0"/>
                    <a:pt x="0" y="1903"/>
                    <a:pt x="1234" y="1903"/>
                  </a:cubicBezTo>
                  <a:cubicBezTo>
                    <a:pt x="2456" y="1903"/>
                    <a:pt x="2456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6"/>
            <p:cNvSpPr/>
            <p:nvPr/>
          </p:nvSpPr>
          <p:spPr>
            <a:xfrm>
              <a:off x="6553980" y="2343039"/>
              <a:ext cx="61425" cy="47600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22" y="0"/>
                  </a:moveTo>
                  <a:cubicBezTo>
                    <a:pt x="0" y="0"/>
                    <a:pt x="0" y="1903"/>
                    <a:pt x="1222" y="1903"/>
                  </a:cubicBezTo>
                  <a:cubicBezTo>
                    <a:pt x="2456" y="1903"/>
                    <a:pt x="2456" y="0"/>
                    <a:pt x="1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6"/>
            <p:cNvSpPr/>
            <p:nvPr/>
          </p:nvSpPr>
          <p:spPr>
            <a:xfrm>
              <a:off x="1341839" y="2001909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6"/>
            <p:cNvSpPr/>
            <p:nvPr/>
          </p:nvSpPr>
          <p:spPr>
            <a:xfrm>
              <a:off x="1820384" y="3896518"/>
              <a:ext cx="32800" cy="25425"/>
            </a:xfrm>
            <a:custGeom>
              <a:avLst/>
              <a:gdLst/>
              <a:ahLst/>
              <a:cxnLst/>
              <a:rect l="l" t="t" r="r" b="b"/>
              <a:pathLst>
                <a:path w="1312" h="1017" extrusionOk="0">
                  <a:moveTo>
                    <a:pt x="656" y="0"/>
                  </a:moveTo>
                  <a:cubicBezTo>
                    <a:pt x="0" y="0"/>
                    <a:pt x="0" y="1016"/>
                    <a:pt x="656" y="1016"/>
                  </a:cubicBezTo>
                  <a:cubicBezTo>
                    <a:pt x="1312" y="1016"/>
                    <a:pt x="1312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6"/>
            <p:cNvSpPr/>
            <p:nvPr/>
          </p:nvSpPr>
          <p:spPr>
            <a:xfrm>
              <a:off x="5286678" y="3799282"/>
              <a:ext cx="33125" cy="25425"/>
            </a:xfrm>
            <a:custGeom>
              <a:avLst/>
              <a:gdLst/>
              <a:ahLst/>
              <a:cxnLst/>
              <a:rect l="l" t="t" r="r" b="b"/>
              <a:pathLst>
                <a:path w="1325" h="1017" extrusionOk="0">
                  <a:moveTo>
                    <a:pt x="669" y="1"/>
                  </a:moveTo>
                  <a:cubicBezTo>
                    <a:pt x="0" y="1"/>
                    <a:pt x="0" y="1017"/>
                    <a:pt x="669" y="1017"/>
                  </a:cubicBezTo>
                  <a:cubicBezTo>
                    <a:pt x="1325" y="1017"/>
                    <a:pt x="1325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6"/>
            <p:cNvSpPr/>
            <p:nvPr/>
          </p:nvSpPr>
          <p:spPr>
            <a:xfrm>
              <a:off x="4910685" y="1036993"/>
              <a:ext cx="49200" cy="37975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7"/>
          <p:cNvSpPr/>
          <p:nvPr/>
        </p:nvSpPr>
        <p:spPr>
          <a:xfrm>
            <a:off x="93090" y="234137"/>
            <a:ext cx="8957820" cy="4675226"/>
          </a:xfrm>
          <a:custGeom>
            <a:avLst/>
            <a:gdLst/>
            <a:ahLst/>
            <a:cxnLst/>
            <a:rect l="l" t="t" r="r" b="b"/>
            <a:pathLst>
              <a:path w="180583" h="101305" extrusionOk="0">
                <a:moveTo>
                  <a:pt x="112873" y="0"/>
                </a:moveTo>
                <a:cubicBezTo>
                  <a:pt x="68453" y="0"/>
                  <a:pt x="13626" y="2420"/>
                  <a:pt x="8461" y="8300"/>
                </a:cubicBezTo>
                <a:cubicBezTo>
                  <a:pt x="0" y="17930"/>
                  <a:pt x="2945" y="76881"/>
                  <a:pt x="9373" y="93429"/>
                </a:cubicBezTo>
                <a:cubicBezTo>
                  <a:pt x="10743" y="96948"/>
                  <a:pt x="61508" y="101304"/>
                  <a:pt x="105214" y="101304"/>
                </a:cubicBezTo>
                <a:cubicBezTo>
                  <a:pt x="134968" y="101304"/>
                  <a:pt x="161450" y="99285"/>
                  <a:pt x="166850" y="93609"/>
                </a:cubicBezTo>
                <a:cubicBezTo>
                  <a:pt x="180196" y="79594"/>
                  <a:pt x="180582" y="7040"/>
                  <a:pt x="169576" y="2681"/>
                </a:cubicBezTo>
                <a:cubicBezTo>
                  <a:pt x="165291" y="984"/>
                  <a:pt x="141198" y="0"/>
                  <a:pt x="112873" y="0"/>
                </a:cubicBezTo>
                <a:close/>
              </a:path>
            </a:pathLst>
          </a:custGeom>
          <a:solidFill>
            <a:srgbClr val="FFFFFF">
              <a:alpha val="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80" name="Google Shape;380;p7"/>
          <p:cNvGrpSpPr/>
          <p:nvPr/>
        </p:nvGrpSpPr>
        <p:grpSpPr>
          <a:xfrm>
            <a:off x="188088" y="777325"/>
            <a:ext cx="8793038" cy="1900813"/>
            <a:chOff x="188088" y="777325"/>
            <a:chExt cx="8793038" cy="1900813"/>
          </a:xfrm>
        </p:grpSpPr>
        <p:grpSp>
          <p:nvGrpSpPr>
            <p:cNvPr id="381" name="Google Shape;381;p7"/>
            <p:cNvGrpSpPr/>
            <p:nvPr/>
          </p:nvGrpSpPr>
          <p:grpSpPr>
            <a:xfrm flipH="1">
              <a:off x="8650000" y="2346713"/>
              <a:ext cx="331125" cy="331425"/>
              <a:chOff x="2618288" y="3590025"/>
              <a:chExt cx="331125" cy="331425"/>
            </a:xfrm>
          </p:grpSpPr>
          <p:sp>
            <p:nvSpPr>
              <p:cNvPr id="382" name="Google Shape;382;p7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7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7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7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6" name="Google Shape;386;p7"/>
            <p:cNvGrpSpPr/>
            <p:nvPr/>
          </p:nvGrpSpPr>
          <p:grpSpPr>
            <a:xfrm flipH="1">
              <a:off x="188088" y="777325"/>
              <a:ext cx="331125" cy="331425"/>
              <a:chOff x="2618288" y="3590025"/>
              <a:chExt cx="331125" cy="331425"/>
            </a:xfrm>
          </p:grpSpPr>
          <p:sp>
            <p:nvSpPr>
              <p:cNvPr id="387" name="Google Shape;387;p7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7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7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7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1" name="Google Shape;391;p7"/>
          <p:cNvGrpSpPr/>
          <p:nvPr/>
        </p:nvGrpSpPr>
        <p:grpSpPr>
          <a:xfrm rot="10800000">
            <a:off x="414903" y="391305"/>
            <a:ext cx="8490010" cy="4534876"/>
            <a:chOff x="1389491" y="988815"/>
            <a:chExt cx="5309242" cy="2835893"/>
          </a:xfrm>
        </p:grpSpPr>
        <p:sp>
          <p:nvSpPr>
            <p:cNvPr id="392" name="Google Shape;392;p7"/>
            <p:cNvSpPr/>
            <p:nvPr/>
          </p:nvSpPr>
          <p:spPr>
            <a:xfrm>
              <a:off x="2911029" y="988815"/>
              <a:ext cx="61400" cy="47600"/>
            </a:xfrm>
            <a:custGeom>
              <a:avLst/>
              <a:gdLst/>
              <a:ahLst/>
              <a:cxnLst/>
              <a:rect l="l" t="t" r="r" b="b"/>
              <a:pathLst>
                <a:path w="2456" h="1904" extrusionOk="0">
                  <a:moveTo>
                    <a:pt x="1234" y="0"/>
                  </a:moveTo>
                  <a:cubicBezTo>
                    <a:pt x="0" y="0"/>
                    <a:pt x="0" y="1903"/>
                    <a:pt x="1234" y="1903"/>
                  </a:cubicBezTo>
                  <a:cubicBezTo>
                    <a:pt x="2456" y="1903"/>
                    <a:pt x="2456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7"/>
            <p:cNvSpPr/>
            <p:nvPr/>
          </p:nvSpPr>
          <p:spPr>
            <a:xfrm>
              <a:off x="6537731" y="1287121"/>
              <a:ext cx="61425" cy="47600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35" y="0"/>
                  </a:moveTo>
                  <a:cubicBezTo>
                    <a:pt x="1" y="0"/>
                    <a:pt x="1" y="1903"/>
                    <a:pt x="1235" y="1903"/>
                  </a:cubicBezTo>
                  <a:cubicBezTo>
                    <a:pt x="2456" y="1903"/>
                    <a:pt x="2456" y="0"/>
                    <a:pt x="12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7"/>
            <p:cNvSpPr/>
            <p:nvPr/>
          </p:nvSpPr>
          <p:spPr>
            <a:xfrm>
              <a:off x="1389491" y="1858954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7"/>
            <p:cNvSpPr/>
            <p:nvPr/>
          </p:nvSpPr>
          <p:spPr>
            <a:xfrm>
              <a:off x="5286678" y="3799282"/>
              <a:ext cx="33125" cy="25425"/>
            </a:xfrm>
            <a:custGeom>
              <a:avLst/>
              <a:gdLst/>
              <a:ahLst/>
              <a:cxnLst/>
              <a:rect l="l" t="t" r="r" b="b"/>
              <a:pathLst>
                <a:path w="1325" h="1017" extrusionOk="0">
                  <a:moveTo>
                    <a:pt x="669" y="1"/>
                  </a:moveTo>
                  <a:cubicBezTo>
                    <a:pt x="0" y="1"/>
                    <a:pt x="0" y="1017"/>
                    <a:pt x="669" y="1017"/>
                  </a:cubicBezTo>
                  <a:cubicBezTo>
                    <a:pt x="1325" y="1017"/>
                    <a:pt x="1325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7"/>
            <p:cNvSpPr/>
            <p:nvPr/>
          </p:nvSpPr>
          <p:spPr>
            <a:xfrm>
              <a:off x="6665908" y="2973670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7"/>
            <p:cNvSpPr/>
            <p:nvPr/>
          </p:nvSpPr>
          <p:spPr>
            <a:xfrm>
              <a:off x="1528436" y="3406397"/>
              <a:ext cx="61425" cy="47600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35" y="1"/>
                  </a:moveTo>
                  <a:cubicBezTo>
                    <a:pt x="1" y="1"/>
                    <a:pt x="1" y="1904"/>
                    <a:pt x="1235" y="1904"/>
                  </a:cubicBezTo>
                  <a:cubicBezTo>
                    <a:pt x="2456" y="1904"/>
                    <a:pt x="2456" y="1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8" name="Google Shape;398;p7"/>
          <p:cNvGrpSpPr/>
          <p:nvPr/>
        </p:nvGrpSpPr>
        <p:grpSpPr>
          <a:xfrm flipH="1">
            <a:off x="8286340" y="4187109"/>
            <a:ext cx="857657" cy="1044560"/>
            <a:chOff x="58875" y="3171725"/>
            <a:chExt cx="691157" cy="841776"/>
          </a:xfrm>
        </p:grpSpPr>
        <p:sp>
          <p:nvSpPr>
            <p:cNvPr id="399" name="Google Shape;399;p7"/>
            <p:cNvSpPr/>
            <p:nvPr/>
          </p:nvSpPr>
          <p:spPr>
            <a:xfrm>
              <a:off x="58875" y="3171725"/>
              <a:ext cx="660747" cy="841776"/>
            </a:xfrm>
            <a:custGeom>
              <a:avLst/>
              <a:gdLst/>
              <a:ahLst/>
              <a:cxnLst/>
              <a:rect l="l" t="t" r="r" b="b"/>
              <a:pathLst>
                <a:path w="15870" h="20218" extrusionOk="0">
                  <a:moveTo>
                    <a:pt x="8235" y="0"/>
                  </a:moveTo>
                  <a:cubicBezTo>
                    <a:pt x="7961" y="0"/>
                    <a:pt x="7690" y="9"/>
                    <a:pt x="7426" y="23"/>
                  </a:cubicBezTo>
                  <a:cubicBezTo>
                    <a:pt x="5769" y="161"/>
                    <a:pt x="4085" y="826"/>
                    <a:pt x="3002" y="2131"/>
                  </a:cubicBezTo>
                  <a:cubicBezTo>
                    <a:pt x="2754" y="2438"/>
                    <a:pt x="2539" y="2770"/>
                    <a:pt x="2356" y="3129"/>
                  </a:cubicBezTo>
                  <a:cubicBezTo>
                    <a:pt x="2167" y="3566"/>
                    <a:pt x="2004" y="4010"/>
                    <a:pt x="1867" y="4473"/>
                  </a:cubicBezTo>
                  <a:cubicBezTo>
                    <a:pt x="1736" y="4950"/>
                    <a:pt x="1723" y="5452"/>
                    <a:pt x="1678" y="5948"/>
                  </a:cubicBezTo>
                  <a:cubicBezTo>
                    <a:pt x="1560" y="6907"/>
                    <a:pt x="1482" y="7879"/>
                    <a:pt x="1567" y="8851"/>
                  </a:cubicBezTo>
                  <a:cubicBezTo>
                    <a:pt x="1619" y="9386"/>
                    <a:pt x="1658" y="9921"/>
                    <a:pt x="1710" y="10457"/>
                  </a:cubicBezTo>
                  <a:cubicBezTo>
                    <a:pt x="1789" y="11089"/>
                    <a:pt x="1893" y="11722"/>
                    <a:pt x="1926" y="12368"/>
                  </a:cubicBezTo>
                  <a:cubicBezTo>
                    <a:pt x="1945" y="12955"/>
                    <a:pt x="2037" y="14574"/>
                    <a:pt x="1567" y="14946"/>
                  </a:cubicBezTo>
                  <a:cubicBezTo>
                    <a:pt x="1352" y="15030"/>
                    <a:pt x="1097" y="14998"/>
                    <a:pt x="869" y="15069"/>
                  </a:cubicBezTo>
                  <a:cubicBezTo>
                    <a:pt x="275" y="15246"/>
                    <a:pt x="490" y="15591"/>
                    <a:pt x="830" y="15905"/>
                  </a:cubicBezTo>
                  <a:cubicBezTo>
                    <a:pt x="1" y="16009"/>
                    <a:pt x="399" y="16701"/>
                    <a:pt x="660" y="17164"/>
                  </a:cubicBezTo>
                  <a:cubicBezTo>
                    <a:pt x="464" y="17275"/>
                    <a:pt x="399" y="17529"/>
                    <a:pt x="510" y="17725"/>
                  </a:cubicBezTo>
                  <a:cubicBezTo>
                    <a:pt x="673" y="18136"/>
                    <a:pt x="973" y="18469"/>
                    <a:pt x="1319" y="18736"/>
                  </a:cubicBezTo>
                  <a:cubicBezTo>
                    <a:pt x="2646" y="19722"/>
                    <a:pt x="4399" y="20218"/>
                    <a:pt x="6050" y="20218"/>
                  </a:cubicBezTo>
                  <a:cubicBezTo>
                    <a:pt x="6072" y="20218"/>
                    <a:pt x="6093" y="20218"/>
                    <a:pt x="6115" y="20217"/>
                  </a:cubicBezTo>
                  <a:cubicBezTo>
                    <a:pt x="6408" y="20211"/>
                    <a:pt x="6702" y="20191"/>
                    <a:pt x="7002" y="20165"/>
                  </a:cubicBezTo>
                  <a:cubicBezTo>
                    <a:pt x="7811" y="20107"/>
                    <a:pt x="8620" y="19983"/>
                    <a:pt x="9410" y="19787"/>
                  </a:cubicBezTo>
                  <a:cubicBezTo>
                    <a:pt x="10134" y="19572"/>
                    <a:pt x="10838" y="19284"/>
                    <a:pt x="11504" y="18932"/>
                  </a:cubicBezTo>
                  <a:cubicBezTo>
                    <a:pt x="12215" y="18541"/>
                    <a:pt x="12868" y="18051"/>
                    <a:pt x="13448" y="17484"/>
                  </a:cubicBezTo>
                  <a:cubicBezTo>
                    <a:pt x="14036" y="16903"/>
                    <a:pt x="14505" y="16224"/>
                    <a:pt x="14845" y="15481"/>
                  </a:cubicBezTo>
                  <a:cubicBezTo>
                    <a:pt x="15125" y="14913"/>
                    <a:pt x="15347" y="14326"/>
                    <a:pt x="15523" y="13725"/>
                  </a:cubicBezTo>
                  <a:cubicBezTo>
                    <a:pt x="15791" y="12929"/>
                    <a:pt x="15823" y="12088"/>
                    <a:pt x="15823" y="11259"/>
                  </a:cubicBezTo>
                  <a:cubicBezTo>
                    <a:pt x="15869" y="10228"/>
                    <a:pt x="15823" y="9191"/>
                    <a:pt x="15686" y="8166"/>
                  </a:cubicBezTo>
                  <a:cubicBezTo>
                    <a:pt x="15667" y="8029"/>
                    <a:pt x="15647" y="7892"/>
                    <a:pt x="15628" y="7755"/>
                  </a:cubicBezTo>
                  <a:cubicBezTo>
                    <a:pt x="15504" y="6972"/>
                    <a:pt x="15334" y="6196"/>
                    <a:pt x="15190" y="5413"/>
                  </a:cubicBezTo>
                  <a:cubicBezTo>
                    <a:pt x="14988" y="4493"/>
                    <a:pt x="14675" y="3593"/>
                    <a:pt x="14166" y="2796"/>
                  </a:cubicBezTo>
                  <a:cubicBezTo>
                    <a:pt x="13801" y="2144"/>
                    <a:pt x="13298" y="1583"/>
                    <a:pt x="12698" y="1152"/>
                  </a:cubicBezTo>
                  <a:cubicBezTo>
                    <a:pt x="11451" y="266"/>
                    <a:pt x="9781" y="0"/>
                    <a:pt x="823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7"/>
            <p:cNvSpPr/>
            <p:nvPr/>
          </p:nvSpPr>
          <p:spPr>
            <a:xfrm>
              <a:off x="308026" y="3494613"/>
              <a:ext cx="411604" cy="516732"/>
            </a:xfrm>
            <a:custGeom>
              <a:avLst/>
              <a:gdLst/>
              <a:ahLst/>
              <a:cxnLst/>
              <a:rect l="l" t="t" r="r" b="b"/>
              <a:pathLst>
                <a:path w="9886" h="12411" extrusionOk="0">
                  <a:moveTo>
                    <a:pt x="9644" y="0"/>
                  </a:moveTo>
                  <a:cubicBezTo>
                    <a:pt x="9604" y="20"/>
                    <a:pt x="9585" y="72"/>
                    <a:pt x="9611" y="111"/>
                  </a:cubicBezTo>
                  <a:cubicBezTo>
                    <a:pt x="9598" y="209"/>
                    <a:pt x="9604" y="313"/>
                    <a:pt x="9624" y="411"/>
                  </a:cubicBezTo>
                  <a:cubicBezTo>
                    <a:pt x="9580" y="647"/>
                    <a:pt x="9372" y="740"/>
                    <a:pt x="9160" y="740"/>
                  </a:cubicBezTo>
                  <a:cubicBezTo>
                    <a:pt x="9055" y="740"/>
                    <a:pt x="8949" y="718"/>
                    <a:pt x="8861" y="679"/>
                  </a:cubicBezTo>
                  <a:cubicBezTo>
                    <a:pt x="8691" y="607"/>
                    <a:pt x="8528" y="516"/>
                    <a:pt x="8384" y="405"/>
                  </a:cubicBezTo>
                  <a:cubicBezTo>
                    <a:pt x="8360" y="371"/>
                    <a:pt x="8322" y="352"/>
                    <a:pt x="8282" y="352"/>
                  </a:cubicBezTo>
                  <a:cubicBezTo>
                    <a:pt x="8269" y="352"/>
                    <a:pt x="8254" y="354"/>
                    <a:pt x="8241" y="359"/>
                  </a:cubicBezTo>
                  <a:cubicBezTo>
                    <a:pt x="8182" y="379"/>
                    <a:pt x="8169" y="450"/>
                    <a:pt x="8136" y="496"/>
                  </a:cubicBezTo>
                  <a:cubicBezTo>
                    <a:pt x="7972" y="695"/>
                    <a:pt x="7733" y="803"/>
                    <a:pt x="7487" y="803"/>
                  </a:cubicBezTo>
                  <a:cubicBezTo>
                    <a:pt x="7363" y="803"/>
                    <a:pt x="7237" y="775"/>
                    <a:pt x="7119" y="718"/>
                  </a:cubicBezTo>
                  <a:cubicBezTo>
                    <a:pt x="7008" y="653"/>
                    <a:pt x="6903" y="581"/>
                    <a:pt x="6792" y="509"/>
                  </a:cubicBezTo>
                  <a:cubicBezTo>
                    <a:pt x="6756" y="477"/>
                    <a:pt x="6706" y="439"/>
                    <a:pt x="6658" y="439"/>
                  </a:cubicBezTo>
                  <a:cubicBezTo>
                    <a:pt x="6637" y="439"/>
                    <a:pt x="6616" y="446"/>
                    <a:pt x="6597" y="464"/>
                  </a:cubicBezTo>
                  <a:cubicBezTo>
                    <a:pt x="6577" y="490"/>
                    <a:pt x="6557" y="522"/>
                    <a:pt x="6551" y="555"/>
                  </a:cubicBezTo>
                  <a:cubicBezTo>
                    <a:pt x="6525" y="672"/>
                    <a:pt x="6473" y="783"/>
                    <a:pt x="6401" y="881"/>
                  </a:cubicBezTo>
                  <a:cubicBezTo>
                    <a:pt x="6209" y="1148"/>
                    <a:pt x="5917" y="1273"/>
                    <a:pt x="5613" y="1273"/>
                  </a:cubicBezTo>
                  <a:cubicBezTo>
                    <a:pt x="5441" y="1273"/>
                    <a:pt x="5265" y="1233"/>
                    <a:pt x="5102" y="1155"/>
                  </a:cubicBezTo>
                  <a:cubicBezTo>
                    <a:pt x="5031" y="1134"/>
                    <a:pt x="4961" y="1076"/>
                    <a:pt x="4896" y="1076"/>
                  </a:cubicBezTo>
                  <a:cubicBezTo>
                    <a:pt x="4860" y="1076"/>
                    <a:pt x="4826" y="1095"/>
                    <a:pt x="4796" y="1149"/>
                  </a:cubicBezTo>
                  <a:cubicBezTo>
                    <a:pt x="4704" y="1325"/>
                    <a:pt x="4665" y="1527"/>
                    <a:pt x="4587" y="1710"/>
                  </a:cubicBezTo>
                  <a:cubicBezTo>
                    <a:pt x="4489" y="1951"/>
                    <a:pt x="4352" y="2186"/>
                    <a:pt x="4235" y="2414"/>
                  </a:cubicBezTo>
                  <a:cubicBezTo>
                    <a:pt x="4039" y="2780"/>
                    <a:pt x="3817" y="3139"/>
                    <a:pt x="3465" y="3367"/>
                  </a:cubicBezTo>
                  <a:cubicBezTo>
                    <a:pt x="3354" y="3432"/>
                    <a:pt x="3236" y="3484"/>
                    <a:pt x="3106" y="3511"/>
                  </a:cubicBezTo>
                  <a:cubicBezTo>
                    <a:pt x="2956" y="3543"/>
                    <a:pt x="2956" y="3667"/>
                    <a:pt x="3015" y="3785"/>
                  </a:cubicBezTo>
                  <a:cubicBezTo>
                    <a:pt x="3093" y="3980"/>
                    <a:pt x="3191" y="4176"/>
                    <a:pt x="3197" y="4391"/>
                  </a:cubicBezTo>
                  <a:cubicBezTo>
                    <a:pt x="3197" y="4705"/>
                    <a:pt x="3080" y="5057"/>
                    <a:pt x="2773" y="5181"/>
                  </a:cubicBezTo>
                  <a:cubicBezTo>
                    <a:pt x="2636" y="5233"/>
                    <a:pt x="2493" y="5266"/>
                    <a:pt x="2349" y="5292"/>
                  </a:cubicBezTo>
                  <a:cubicBezTo>
                    <a:pt x="2277" y="5305"/>
                    <a:pt x="2218" y="5351"/>
                    <a:pt x="2186" y="5409"/>
                  </a:cubicBezTo>
                  <a:cubicBezTo>
                    <a:pt x="2153" y="5501"/>
                    <a:pt x="2147" y="5592"/>
                    <a:pt x="2160" y="5690"/>
                  </a:cubicBezTo>
                  <a:cubicBezTo>
                    <a:pt x="2186" y="5899"/>
                    <a:pt x="2232" y="6101"/>
                    <a:pt x="2245" y="6316"/>
                  </a:cubicBezTo>
                  <a:cubicBezTo>
                    <a:pt x="2264" y="6766"/>
                    <a:pt x="1964" y="7177"/>
                    <a:pt x="1527" y="7301"/>
                  </a:cubicBezTo>
                  <a:cubicBezTo>
                    <a:pt x="1436" y="7341"/>
                    <a:pt x="1468" y="7451"/>
                    <a:pt x="1501" y="7523"/>
                  </a:cubicBezTo>
                  <a:cubicBezTo>
                    <a:pt x="1527" y="7595"/>
                    <a:pt x="1546" y="7660"/>
                    <a:pt x="1559" y="7732"/>
                  </a:cubicBezTo>
                  <a:cubicBezTo>
                    <a:pt x="1703" y="8300"/>
                    <a:pt x="1703" y="9207"/>
                    <a:pt x="953" y="9291"/>
                  </a:cubicBezTo>
                  <a:cubicBezTo>
                    <a:pt x="949" y="9291"/>
                    <a:pt x="946" y="9291"/>
                    <a:pt x="943" y="9291"/>
                  </a:cubicBezTo>
                  <a:cubicBezTo>
                    <a:pt x="870" y="9291"/>
                    <a:pt x="817" y="9360"/>
                    <a:pt x="835" y="9428"/>
                  </a:cubicBezTo>
                  <a:cubicBezTo>
                    <a:pt x="1090" y="9879"/>
                    <a:pt x="1135" y="10348"/>
                    <a:pt x="874" y="10805"/>
                  </a:cubicBezTo>
                  <a:cubicBezTo>
                    <a:pt x="783" y="10975"/>
                    <a:pt x="653" y="11118"/>
                    <a:pt x="489" y="11229"/>
                  </a:cubicBezTo>
                  <a:cubicBezTo>
                    <a:pt x="405" y="11275"/>
                    <a:pt x="320" y="11327"/>
                    <a:pt x="228" y="11366"/>
                  </a:cubicBezTo>
                  <a:cubicBezTo>
                    <a:pt x="157" y="11386"/>
                    <a:pt x="98" y="11432"/>
                    <a:pt x="59" y="11497"/>
                  </a:cubicBezTo>
                  <a:cubicBezTo>
                    <a:pt x="0" y="11634"/>
                    <a:pt x="85" y="11784"/>
                    <a:pt x="131" y="11914"/>
                  </a:cubicBezTo>
                  <a:cubicBezTo>
                    <a:pt x="176" y="12045"/>
                    <a:pt x="274" y="12156"/>
                    <a:pt x="405" y="12221"/>
                  </a:cubicBezTo>
                  <a:cubicBezTo>
                    <a:pt x="581" y="12352"/>
                    <a:pt x="803" y="12384"/>
                    <a:pt x="1018" y="12410"/>
                  </a:cubicBezTo>
                  <a:cubicBezTo>
                    <a:pt x="1827" y="12352"/>
                    <a:pt x="2636" y="12228"/>
                    <a:pt x="3426" y="12032"/>
                  </a:cubicBezTo>
                  <a:cubicBezTo>
                    <a:pt x="4150" y="11817"/>
                    <a:pt x="4854" y="11529"/>
                    <a:pt x="5520" y="11177"/>
                  </a:cubicBezTo>
                  <a:cubicBezTo>
                    <a:pt x="6231" y="10786"/>
                    <a:pt x="6884" y="10296"/>
                    <a:pt x="7464" y="9729"/>
                  </a:cubicBezTo>
                  <a:cubicBezTo>
                    <a:pt x="8052" y="9148"/>
                    <a:pt x="8521" y="8469"/>
                    <a:pt x="8861" y="7726"/>
                  </a:cubicBezTo>
                  <a:cubicBezTo>
                    <a:pt x="9141" y="7158"/>
                    <a:pt x="9363" y="6571"/>
                    <a:pt x="9539" y="5970"/>
                  </a:cubicBezTo>
                  <a:cubicBezTo>
                    <a:pt x="9807" y="5174"/>
                    <a:pt x="9839" y="4333"/>
                    <a:pt x="9839" y="3504"/>
                  </a:cubicBezTo>
                  <a:cubicBezTo>
                    <a:pt x="9885" y="2473"/>
                    <a:pt x="9839" y="1436"/>
                    <a:pt x="9702" y="411"/>
                  </a:cubicBezTo>
                  <a:cubicBezTo>
                    <a:pt x="9683" y="274"/>
                    <a:pt x="9663" y="137"/>
                    <a:pt x="964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7"/>
            <p:cNvSpPr/>
            <p:nvPr/>
          </p:nvSpPr>
          <p:spPr>
            <a:xfrm>
              <a:off x="635078" y="3385527"/>
              <a:ext cx="114954" cy="94178"/>
            </a:xfrm>
            <a:custGeom>
              <a:avLst/>
              <a:gdLst/>
              <a:ahLst/>
              <a:cxnLst/>
              <a:rect l="l" t="t" r="r" b="b"/>
              <a:pathLst>
                <a:path w="2761" h="2262" extrusionOk="0">
                  <a:moveTo>
                    <a:pt x="504" y="0"/>
                  </a:moveTo>
                  <a:cubicBezTo>
                    <a:pt x="447" y="0"/>
                    <a:pt x="390" y="38"/>
                    <a:pt x="399" y="102"/>
                  </a:cubicBezTo>
                  <a:cubicBezTo>
                    <a:pt x="366" y="121"/>
                    <a:pt x="353" y="160"/>
                    <a:pt x="353" y="193"/>
                  </a:cubicBezTo>
                  <a:cubicBezTo>
                    <a:pt x="314" y="278"/>
                    <a:pt x="288" y="363"/>
                    <a:pt x="275" y="454"/>
                  </a:cubicBezTo>
                  <a:cubicBezTo>
                    <a:pt x="170" y="748"/>
                    <a:pt x="92" y="1048"/>
                    <a:pt x="40" y="1354"/>
                  </a:cubicBezTo>
                  <a:cubicBezTo>
                    <a:pt x="1" y="1622"/>
                    <a:pt x="20" y="1896"/>
                    <a:pt x="92" y="2150"/>
                  </a:cubicBezTo>
                  <a:cubicBezTo>
                    <a:pt x="104" y="2212"/>
                    <a:pt x="163" y="2262"/>
                    <a:pt x="225" y="2262"/>
                  </a:cubicBezTo>
                  <a:cubicBezTo>
                    <a:pt x="228" y="2262"/>
                    <a:pt x="232" y="2262"/>
                    <a:pt x="236" y="2261"/>
                  </a:cubicBezTo>
                  <a:cubicBezTo>
                    <a:pt x="249" y="2261"/>
                    <a:pt x="262" y="2261"/>
                    <a:pt x="275" y="2255"/>
                  </a:cubicBezTo>
                  <a:cubicBezTo>
                    <a:pt x="927" y="2164"/>
                    <a:pt x="1625" y="2020"/>
                    <a:pt x="2147" y="1596"/>
                  </a:cubicBezTo>
                  <a:cubicBezTo>
                    <a:pt x="2317" y="1472"/>
                    <a:pt x="2761" y="976"/>
                    <a:pt x="2317" y="937"/>
                  </a:cubicBezTo>
                  <a:cubicBezTo>
                    <a:pt x="2187" y="917"/>
                    <a:pt x="2063" y="885"/>
                    <a:pt x="1939" y="833"/>
                  </a:cubicBezTo>
                  <a:cubicBezTo>
                    <a:pt x="1599" y="695"/>
                    <a:pt x="1247" y="558"/>
                    <a:pt x="953" y="343"/>
                  </a:cubicBezTo>
                  <a:cubicBezTo>
                    <a:pt x="823" y="239"/>
                    <a:pt x="706" y="128"/>
                    <a:pt x="575" y="23"/>
                  </a:cubicBezTo>
                  <a:cubicBezTo>
                    <a:pt x="555" y="7"/>
                    <a:pt x="530" y="0"/>
                    <a:pt x="5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7"/>
            <p:cNvSpPr/>
            <p:nvPr/>
          </p:nvSpPr>
          <p:spPr>
            <a:xfrm>
              <a:off x="150724" y="3469590"/>
              <a:ext cx="279995" cy="347527"/>
            </a:xfrm>
            <a:custGeom>
              <a:avLst/>
              <a:gdLst/>
              <a:ahLst/>
              <a:cxnLst/>
              <a:rect l="l" t="t" r="r" b="b"/>
              <a:pathLst>
                <a:path w="6725" h="8347" extrusionOk="0">
                  <a:moveTo>
                    <a:pt x="3668" y="1"/>
                  </a:moveTo>
                  <a:cubicBezTo>
                    <a:pt x="3576" y="1"/>
                    <a:pt x="3484" y="9"/>
                    <a:pt x="3393" y="27"/>
                  </a:cubicBezTo>
                  <a:cubicBezTo>
                    <a:pt x="3034" y="92"/>
                    <a:pt x="2675" y="269"/>
                    <a:pt x="2486" y="588"/>
                  </a:cubicBezTo>
                  <a:cubicBezTo>
                    <a:pt x="2193" y="1012"/>
                    <a:pt x="2088" y="1547"/>
                    <a:pt x="2049" y="2056"/>
                  </a:cubicBezTo>
                  <a:cubicBezTo>
                    <a:pt x="2036" y="2689"/>
                    <a:pt x="1951" y="3322"/>
                    <a:pt x="1697" y="3903"/>
                  </a:cubicBezTo>
                  <a:cubicBezTo>
                    <a:pt x="1468" y="4490"/>
                    <a:pt x="1194" y="5058"/>
                    <a:pt x="875" y="5599"/>
                  </a:cubicBezTo>
                  <a:cubicBezTo>
                    <a:pt x="711" y="5841"/>
                    <a:pt x="568" y="6089"/>
                    <a:pt x="411" y="6336"/>
                  </a:cubicBezTo>
                  <a:cubicBezTo>
                    <a:pt x="274" y="6539"/>
                    <a:pt x="163" y="6761"/>
                    <a:pt x="98" y="6989"/>
                  </a:cubicBezTo>
                  <a:cubicBezTo>
                    <a:pt x="13" y="7348"/>
                    <a:pt x="0" y="7837"/>
                    <a:pt x="340" y="8072"/>
                  </a:cubicBezTo>
                  <a:cubicBezTo>
                    <a:pt x="412" y="8117"/>
                    <a:pt x="492" y="8137"/>
                    <a:pt x="571" y="8137"/>
                  </a:cubicBezTo>
                  <a:cubicBezTo>
                    <a:pt x="789" y="8137"/>
                    <a:pt x="1007" y="7983"/>
                    <a:pt x="1083" y="7772"/>
                  </a:cubicBezTo>
                  <a:cubicBezTo>
                    <a:pt x="1338" y="8072"/>
                    <a:pt x="1690" y="8346"/>
                    <a:pt x="2095" y="8346"/>
                  </a:cubicBezTo>
                  <a:cubicBezTo>
                    <a:pt x="2160" y="8346"/>
                    <a:pt x="2219" y="8340"/>
                    <a:pt x="2277" y="8327"/>
                  </a:cubicBezTo>
                  <a:cubicBezTo>
                    <a:pt x="2610" y="8268"/>
                    <a:pt x="2897" y="8000"/>
                    <a:pt x="2897" y="7648"/>
                  </a:cubicBezTo>
                  <a:cubicBezTo>
                    <a:pt x="3102" y="7882"/>
                    <a:pt x="3317" y="7983"/>
                    <a:pt x="3512" y="7983"/>
                  </a:cubicBezTo>
                  <a:cubicBezTo>
                    <a:pt x="3888" y="7983"/>
                    <a:pt x="4192" y="7605"/>
                    <a:pt x="4209" y="7067"/>
                  </a:cubicBezTo>
                  <a:cubicBezTo>
                    <a:pt x="4329" y="7152"/>
                    <a:pt x="4451" y="7191"/>
                    <a:pt x="4564" y="7191"/>
                  </a:cubicBezTo>
                  <a:cubicBezTo>
                    <a:pt x="4799" y="7191"/>
                    <a:pt x="4997" y="7021"/>
                    <a:pt x="5077" y="6735"/>
                  </a:cubicBezTo>
                  <a:cubicBezTo>
                    <a:pt x="5168" y="6421"/>
                    <a:pt x="5083" y="6095"/>
                    <a:pt x="4992" y="5801"/>
                  </a:cubicBezTo>
                  <a:lnTo>
                    <a:pt x="4992" y="5801"/>
                  </a:lnTo>
                  <a:cubicBezTo>
                    <a:pt x="5075" y="5813"/>
                    <a:pt x="5155" y="5819"/>
                    <a:pt x="5230" y="5819"/>
                  </a:cubicBezTo>
                  <a:cubicBezTo>
                    <a:pt x="6725" y="5819"/>
                    <a:pt x="6628" y="3568"/>
                    <a:pt x="6342" y="2500"/>
                  </a:cubicBezTo>
                  <a:cubicBezTo>
                    <a:pt x="6160" y="1684"/>
                    <a:pt x="5618" y="869"/>
                    <a:pt x="4913" y="419"/>
                  </a:cubicBezTo>
                  <a:cubicBezTo>
                    <a:pt x="4546" y="192"/>
                    <a:pt x="4108" y="1"/>
                    <a:pt x="3668" y="1"/>
                  </a:cubicBezTo>
                  <a:close/>
                </a:path>
              </a:pathLst>
            </a:custGeom>
            <a:solidFill>
              <a:srgbClr val="1E3A4C">
                <a:alpha val="3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7"/>
            <p:cNvSpPr/>
            <p:nvPr/>
          </p:nvSpPr>
          <p:spPr>
            <a:xfrm>
              <a:off x="264016" y="3233929"/>
              <a:ext cx="83686" cy="54250"/>
            </a:xfrm>
            <a:custGeom>
              <a:avLst/>
              <a:gdLst/>
              <a:ahLst/>
              <a:cxnLst/>
              <a:rect l="l" t="t" r="r" b="b"/>
              <a:pathLst>
                <a:path w="2010" h="1303" extrusionOk="0">
                  <a:moveTo>
                    <a:pt x="1700" y="1"/>
                  </a:moveTo>
                  <a:cubicBezTo>
                    <a:pt x="1693" y="1"/>
                    <a:pt x="1685" y="2"/>
                    <a:pt x="1677" y="4"/>
                  </a:cubicBezTo>
                  <a:cubicBezTo>
                    <a:pt x="1638" y="17"/>
                    <a:pt x="1612" y="50"/>
                    <a:pt x="1612" y="82"/>
                  </a:cubicBezTo>
                  <a:cubicBezTo>
                    <a:pt x="1612" y="148"/>
                    <a:pt x="1677" y="167"/>
                    <a:pt x="1703" y="213"/>
                  </a:cubicBezTo>
                  <a:cubicBezTo>
                    <a:pt x="1768" y="337"/>
                    <a:pt x="1866" y="500"/>
                    <a:pt x="1827" y="643"/>
                  </a:cubicBezTo>
                  <a:cubicBezTo>
                    <a:pt x="1820" y="650"/>
                    <a:pt x="1820" y="657"/>
                    <a:pt x="1814" y="657"/>
                  </a:cubicBezTo>
                  <a:cubicBezTo>
                    <a:pt x="1807" y="663"/>
                    <a:pt x="1807" y="670"/>
                    <a:pt x="1801" y="670"/>
                  </a:cubicBezTo>
                  <a:cubicBezTo>
                    <a:pt x="1777" y="681"/>
                    <a:pt x="1753" y="686"/>
                    <a:pt x="1729" y="686"/>
                  </a:cubicBezTo>
                  <a:cubicBezTo>
                    <a:pt x="1629" y="686"/>
                    <a:pt x="1531" y="603"/>
                    <a:pt x="1442" y="572"/>
                  </a:cubicBezTo>
                  <a:cubicBezTo>
                    <a:pt x="1429" y="568"/>
                    <a:pt x="1418" y="567"/>
                    <a:pt x="1407" y="567"/>
                  </a:cubicBezTo>
                  <a:cubicBezTo>
                    <a:pt x="1316" y="567"/>
                    <a:pt x="1283" y="679"/>
                    <a:pt x="1266" y="754"/>
                  </a:cubicBezTo>
                  <a:cubicBezTo>
                    <a:pt x="1246" y="833"/>
                    <a:pt x="1220" y="904"/>
                    <a:pt x="1181" y="976"/>
                  </a:cubicBezTo>
                  <a:cubicBezTo>
                    <a:pt x="1136" y="1082"/>
                    <a:pt x="1068" y="1122"/>
                    <a:pt x="993" y="1122"/>
                  </a:cubicBezTo>
                  <a:cubicBezTo>
                    <a:pt x="831" y="1122"/>
                    <a:pt x="637" y="934"/>
                    <a:pt x="561" y="800"/>
                  </a:cubicBezTo>
                  <a:cubicBezTo>
                    <a:pt x="539" y="756"/>
                    <a:pt x="507" y="711"/>
                    <a:pt x="462" y="711"/>
                  </a:cubicBezTo>
                  <a:cubicBezTo>
                    <a:pt x="454" y="711"/>
                    <a:pt x="446" y="712"/>
                    <a:pt x="437" y="715"/>
                  </a:cubicBezTo>
                  <a:cubicBezTo>
                    <a:pt x="392" y="722"/>
                    <a:pt x="365" y="767"/>
                    <a:pt x="372" y="813"/>
                  </a:cubicBezTo>
                  <a:cubicBezTo>
                    <a:pt x="379" y="859"/>
                    <a:pt x="379" y="918"/>
                    <a:pt x="359" y="963"/>
                  </a:cubicBezTo>
                  <a:cubicBezTo>
                    <a:pt x="351" y="964"/>
                    <a:pt x="344" y="965"/>
                    <a:pt x="336" y="965"/>
                  </a:cubicBezTo>
                  <a:cubicBezTo>
                    <a:pt x="296" y="965"/>
                    <a:pt x="256" y="951"/>
                    <a:pt x="228" y="924"/>
                  </a:cubicBezTo>
                  <a:cubicBezTo>
                    <a:pt x="193" y="900"/>
                    <a:pt x="160" y="879"/>
                    <a:pt x="126" y="879"/>
                  </a:cubicBezTo>
                  <a:cubicBezTo>
                    <a:pt x="104" y="879"/>
                    <a:pt x="82" y="888"/>
                    <a:pt x="59" y="911"/>
                  </a:cubicBezTo>
                  <a:cubicBezTo>
                    <a:pt x="0" y="996"/>
                    <a:pt x="91" y="1061"/>
                    <a:pt x="157" y="1094"/>
                  </a:cubicBezTo>
                  <a:cubicBezTo>
                    <a:pt x="210" y="1126"/>
                    <a:pt x="276" y="1147"/>
                    <a:pt x="339" y="1147"/>
                  </a:cubicBezTo>
                  <a:cubicBezTo>
                    <a:pt x="415" y="1147"/>
                    <a:pt x="486" y="1117"/>
                    <a:pt x="522" y="1042"/>
                  </a:cubicBezTo>
                  <a:cubicBezTo>
                    <a:pt x="646" y="1179"/>
                    <a:pt x="809" y="1302"/>
                    <a:pt x="998" y="1302"/>
                  </a:cubicBezTo>
                  <a:lnTo>
                    <a:pt x="1031" y="1302"/>
                  </a:lnTo>
                  <a:cubicBezTo>
                    <a:pt x="1298" y="1276"/>
                    <a:pt x="1383" y="983"/>
                    <a:pt x="1449" y="767"/>
                  </a:cubicBezTo>
                  <a:cubicBezTo>
                    <a:pt x="1535" y="827"/>
                    <a:pt x="1643" y="864"/>
                    <a:pt x="1742" y="864"/>
                  </a:cubicBezTo>
                  <a:cubicBezTo>
                    <a:pt x="1882" y="864"/>
                    <a:pt x="2002" y="789"/>
                    <a:pt x="2010" y="598"/>
                  </a:cubicBezTo>
                  <a:cubicBezTo>
                    <a:pt x="1997" y="415"/>
                    <a:pt x="1925" y="245"/>
                    <a:pt x="1820" y="95"/>
                  </a:cubicBezTo>
                  <a:cubicBezTo>
                    <a:pt x="1786" y="55"/>
                    <a:pt x="1752" y="1"/>
                    <a:pt x="1700" y="1"/>
                  </a:cubicBezTo>
                  <a:close/>
                </a:path>
              </a:pathLst>
            </a:custGeom>
            <a:solidFill>
              <a:srgbClr val="1E3A4C">
                <a:alpha val="3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7"/>
            <p:cNvSpPr/>
            <p:nvPr/>
          </p:nvSpPr>
          <p:spPr>
            <a:xfrm>
              <a:off x="191445" y="3369080"/>
              <a:ext cx="103879" cy="34266"/>
            </a:xfrm>
            <a:custGeom>
              <a:avLst/>
              <a:gdLst/>
              <a:ahLst/>
              <a:cxnLst/>
              <a:rect l="l" t="t" r="r" b="b"/>
              <a:pathLst>
                <a:path w="2495" h="823" extrusionOk="0">
                  <a:moveTo>
                    <a:pt x="2383" y="1"/>
                  </a:moveTo>
                  <a:cubicBezTo>
                    <a:pt x="2364" y="1"/>
                    <a:pt x="2342" y="7"/>
                    <a:pt x="2317" y="20"/>
                  </a:cubicBezTo>
                  <a:cubicBezTo>
                    <a:pt x="2298" y="40"/>
                    <a:pt x="2291" y="66"/>
                    <a:pt x="2298" y="99"/>
                  </a:cubicBezTo>
                  <a:cubicBezTo>
                    <a:pt x="2330" y="255"/>
                    <a:pt x="2252" y="412"/>
                    <a:pt x="2108" y="490"/>
                  </a:cubicBezTo>
                  <a:cubicBezTo>
                    <a:pt x="2088" y="496"/>
                    <a:pt x="2068" y="499"/>
                    <a:pt x="2048" y="499"/>
                  </a:cubicBezTo>
                  <a:cubicBezTo>
                    <a:pt x="1899" y="499"/>
                    <a:pt x="1777" y="339"/>
                    <a:pt x="1684" y="236"/>
                  </a:cubicBezTo>
                  <a:cubicBezTo>
                    <a:pt x="1671" y="210"/>
                    <a:pt x="1645" y="190"/>
                    <a:pt x="1613" y="184"/>
                  </a:cubicBezTo>
                  <a:cubicBezTo>
                    <a:pt x="1608" y="183"/>
                    <a:pt x="1603" y="183"/>
                    <a:pt x="1598" y="183"/>
                  </a:cubicBezTo>
                  <a:cubicBezTo>
                    <a:pt x="1501" y="183"/>
                    <a:pt x="1493" y="311"/>
                    <a:pt x="1449" y="379"/>
                  </a:cubicBezTo>
                  <a:cubicBezTo>
                    <a:pt x="1397" y="510"/>
                    <a:pt x="1280" y="608"/>
                    <a:pt x="1143" y="627"/>
                  </a:cubicBezTo>
                  <a:cubicBezTo>
                    <a:pt x="1038" y="627"/>
                    <a:pt x="986" y="516"/>
                    <a:pt x="934" y="445"/>
                  </a:cubicBezTo>
                  <a:cubicBezTo>
                    <a:pt x="910" y="423"/>
                    <a:pt x="889" y="414"/>
                    <a:pt x="868" y="414"/>
                  </a:cubicBezTo>
                  <a:cubicBezTo>
                    <a:pt x="815" y="414"/>
                    <a:pt x="769" y="475"/>
                    <a:pt x="712" y="536"/>
                  </a:cubicBezTo>
                  <a:cubicBezTo>
                    <a:pt x="661" y="592"/>
                    <a:pt x="602" y="652"/>
                    <a:pt x="525" y="652"/>
                  </a:cubicBezTo>
                  <a:cubicBezTo>
                    <a:pt x="495" y="652"/>
                    <a:pt x="462" y="643"/>
                    <a:pt x="425" y="621"/>
                  </a:cubicBezTo>
                  <a:cubicBezTo>
                    <a:pt x="347" y="575"/>
                    <a:pt x="288" y="497"/>
                    <a:pt x="262" y="405"/>
                  </a:cubicBezTo>
                  <a:cubicBezTo>
                    <a:pt x="256" y="360"/>
                    <a:pt x="221" y="310"/>
                    <a:pt x="170" y="310"/>
                  </a:cubicBezTo>
                  <a:cubicBezTo>
                    <a:pt x="162" y="310"/>
                    <a:pt x="153" y="311"/>
                    <a:pt x="145" y="314"/>
                  </a:cubicBezTo>
                  <a:cubicBezTo>
                    <a:pt x="1" y="366"/>
                    <a:pt x="145" y="582"/>
                    <a:pt x="203" y="660"/>
                  </a:cubicBezTo>
                  <a:cubicBezTo>
                    <a:pt x="282" y="758"/>
                    <a:pt x="399" y="816"/>
                    <a:pt x="529" y="823"/>
                  </a:cubicBezTo>
                  <a:cubicBezTo>
                    <a:pt x="595" y="823"/>
                    <a:pt x="653" y="803"/>
                    <a:pt x="706" y="771"/>
                  </a:cubicBezTo>
                  <a:cubicBezTo>
                    <a:pt x="745" y="745"/>
                    <a:pt x="784" y="712"/>
                    <a:pt x="817" y="679"/>
                  </a:cubicBezTo>
                  <a:cubicBezTo>
                    <a:pt x="836" y="666"/>
                    <a:pt x="849" y="647"/>
                    <a:pt x="862" y="634"/>
                  </a:cubicBezTo>
                  <a:cubicBezTo>
                    <a:pt x="936" y="750"/>
                    <a:pt x="1035" y="797"/>
                    <a:pt x="1138" y="797"/>
                  </a:cubicBezTo>
                  <a:cubicBezTo>
                    <a:pt x="1335" y="797"/>
                    <a:pt x="1546" y="622"/>
                    <a:pt x="1619" y="425"/>
                  </a:cubicBezTo>
                  <a:cubicBezTo>
                    <a:pt x="1784" y="602"/>
                    <a:pt x="1928" y="669"/>
                    <a:pt x="2050" y="669"/>
                  </a:cubicBezTo>
                  <a:cubicBezTo>
                    <a:pt x="2241" y="669"/>
                    <a:pt x="2375" y="501"/>
                    <a:pt x="2435" y="334"/>
                  </a:cubicBezTo>
                  <a:cubicBezTo>
                    <a:pt x="2495" y="169"/>
                    <a:pt x="2482" y="1"/>
                    <a:pt x="2383" y="1"/>
                  </a:cubicBezTo>
                  <a:close/>
                </a:path>
              </a:pathLst>
            </a:custGeom>
            <a:solidFill>
              <a:srgbClr val="1E3A4C">
                <a:alpha val="3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7"/>
            <p:cNvSpPr/>
            <p:nvPr/>
          </p:nvSpPr>
          <p:spPr>
            <a:xfrm>
              <a:off x="150183" y="3494114"/>
              <a:ext cx="72278" cy="32059"/>
            </a:xfrm>
            <a:custGeom>
              <a:avLst/>
              <a:gdLst/>
              <a:ahLst/>
              <a:cxnLst/>
              <a:rect l="l" t="t" r="r" b="b"/>
              <a:pathLst>
                <a:path w="1736" h="770" extrusionOk="0">
                  <a:moveTo>
                    <a:pt x="1605" y="0"/>
                  </a:moveTo>
                  <a:cubicBezTo>
                    <a:pt x="1571" y="0"/>
                    <a:pt x="1537" y="25"/>
                    <a:pt x="1540" y="71"/>
                  </a:cubicBezTo>
                  <a:cubicBezTo>
                    <a:pt x="1586" y="270"/>
                    <a:pt x="1516" y="612"/>
                    <a:pt x="1331" y="612"/>
                  </a:cubicBezTo>
                  <a:cubicBezTo>
                    <a:pt x="1279" y="612"/>
                    <a:pt x="1218" y="585"/>
                    <a:pt x="1149" y="521"/>
                  </a:cubicBezTo>
                  <a:cubicBezTo>
                    <a:pt x="1096" y="476"/>
                    <a:pt x="1051" y="430"/>
                    <a:pt x="1005" y="378"/>
                  </a:cubicBezTo>
                  <a:cubicBezTo>
                    <a:pt x="973" y="340"/>
                    <a:pt x="933" y="299"/>
                    <a:pt x="883" y="299"/>
                  </a:cubicBezTo>
                  <a:cubicBezTo>
                    <a:pt x="872" y="299"/>
                    <a:pt x="861" y="301"/>
                    <a:pt x="848" y="306"/>
                  </a:cubicBezTo>
                  <a:cubicBezTo>
                    <a:pt x="751" y="365"/>
                    <a:pt x="718" y="508"/>
                    <a:pt x="620" y="580"/>
                  </a:cubicBezTo>
                  <a:cubicBezTo>
                    <a:pt x="589" y="596"/>
                    <a:pt x="558" y="603"/>
                    <a:pt x="528" y="603"/>
                  </a:cubicBezTo>
                  <a:cubicBezTo>
                    <a:pt x="399" y="603"/>
                    <a:pt x="279" y="477"/>
                    <a:pt x="189" y="397"/>
                  </a:cubicBezTo>
                  <a:cubicBezTo>
                    <a:pt x="173" y="384"/>
                    <a:pt x="152" y="378"/>
                    <a:pt x="132" y="378"/>
                  </a:cubicBezTo>
                  <a:cubicBezTo>
                    <a:pt x="111" y="378"/>
                    <a:pt x="92" y="384"/>
                    <a:pt x="79" y="397"/>
                  </a:cubicBezTo>
                  <a:cubicBezTo>
                    <a:pt x="0" y="489"/>
                    <a:pt x="137" y="560"/>
                    <a:pt x="189" y="619"/>
                  </a:cubicBezTo>
                  <a:cubicBezTo>
                    <a:pt x="287" y="704"/>
                    <a:pt x="405" y="756"/>
                    <a:pt x="529" y="769"/>
                  </a:cubicBezTo>
                  <a:cubicBezTo>
                    <a:pt x="548" y="769"/>
                    <a:pt x="568" y="769"/>
                    <a:pt x="587" y="763"/>
                  </a:cubicBezTo>
                  <a:cubicBezTo>
                    <a:pt x="731" y="737"/>
                    <a:pt x="822" y="613"/>
                    <a:pt x="894" y="495"/>
                  </a:cubicBezTo>
                  <a:cubicBezTo>
                    <a:pt x="1053" y="681"/>
                    <a:pt x="1205" y="760"/>
                    <a:pt x="1332" y="760"/>
                  </a:cubicBezTo>
                  <a:cubicBezTo>
                    <a:pt x="1580" y="760"/>
                    <a:pt x="1735" y="459"/>
                    <a:pt x="1671" y="58"/>
                  </a:cubicBezTo>
                  <a:cubicBezTo>
                    <a:pt x="1665" y="19"/>
                    <a:pt x="1635" y="0"/>
                    <a:pt x="1605" y="0"/>
                  </a:cubicBezTo>
                  <a:close/>
                </a:path>
              </a:pathLst>
            </a:custGeom>
            <a:solidFill>
              <a:srgbClr val="1E3A4C">
                <a:alpha val="3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7"/>
            <p:cNvSpPr/>
            <p:nvPr/>
          </p:nvSpPr>
          <p:spPr>
            <a:xfrm>
              <a:off x="164173" y="3864010"/>
              <a:ext cx="97426" cy="62910"/>
            </a:xfrm>
            <a:custGeom>
              <a:avLst/>
              <a:gdLst/>
              <a:ahLst/>
              <a:cxnLst/>
              <a:rect l="l" t="t" r="r" b="b"/>
              <a:pathLst>
                <a:path w="2340" h="1511" extrusionOk="0">
                  <a:moveTo>
                    <a:pt x="825" y="1"/>
                  </a:moveTo>
                  <a:cubicBezTo>
                    <a:pt x="724" y="1"/>
                    <a:pt x="569" y="82"/>
                    <a:pt x="506" y="100"/>
                  </a:cubicBezTo>
                  <a:cubicBezTo>
                    <a:pt x="0" y="314"/>
                    <a:pt x="384" y="994"/>
                    <a:pt x="822" y="994"/>
                  </a:cubicBezTo>
                  <a:cubicBezTo>
                    <a:pt x="864" y="994"/>
                    <a:pt x="907" y="988"/>
                    <a:pt x="950" y="974"/>
                  </a:cubicBezTo>
                  <a:lnTo>
                    <a:pt x="950" y="974"/>
                  </a:lnTo>
                  <a:cubicBezTo>
                    <a:pt x="878" y="1144"/>
                    <a:pt x="989" y="1333"/>
                    <a:pt x="1139" y="1418"/>
                  </a:cubicBezTo>
                  <a:cubicBezTo>
                    <a:pt x="1295" y="1483"/>
                    <a:pt x="1465" y="1509"/>
                    <a:pt x="1628" y="1509"/>
                  </a:cubicBezTo>
                  <a:cubicBezTo>
                    <a:pt x="1643" y="1510"/>
                    <a:pt x="1659" y="1510"/>
                    <a:pt x="1674" y="1510"/>
                  </a:cubicBezTo>
                  <a:cubicBezTo>
                    <a:pt x="1776" y="1510"/>
                    <a:pt x="1877" y="1492"/>
                    <a:pt x="1974" y="1463"/>
                  </a:cubicBezTo>
                  <a:cubicBezTo>
                    <a:pt x="2091" y="1431"/>
                    <a:pt x="2196" y="1379"/>
                    <a:pt x="2300" y="1307"/>
                  </a:cubicBezTo>
                  <a:cubicBezTo>
                    <a:pt x="2320" y="1294"/>
                    <a:pt x="2339" y="1268"/>
                    <a:pt x="2333" y="1242"/>
                  </a:cubicBezTo>
                  <a:cubicBezTo>
                    <a:pt x="2328" y="1208"/>
                    <a:pt x="2302" y="1188"/>
                    <a:pt x="2273" y="1188"/>
                  </a:cubicBezTo>
                  <a:cubicBezTo>
                    <a:pt x="2262" y="1188"/>
                    <a:pt x="2252" y="1191"/>
                    <a:pt x="2241" y="1196"/>
                  </a:cubicBezTo>
                  <a:cubicBezTo>
                    <a:pt x="2080" y="1307"/>
                    <a:pt x="1890" y="1371"/>
                    <a:pt x="1691" y="1371"/>
                  </a:cubicBezTo>
                  <a:cubicBezTo>
                    <a:pt x="1657" y="1371"/>
                    <a:pt x="1623" y="1369"/>
                    <a:pt x="1589" y="1366"/>
                  </a:cubicBezTo>
                  <a:cubicBezTo>
                    <a:pt x="1406" y="1339"/>
                    <a:pt x="1119" y="1333"/>
                    <a:pt x="1087" y="1092"/>
                  </a:cubicBezTo>
                  <a:cubicBezTo>
                    <a:pt x="1080" y="1013"/>
                    <a:pt x="1165" y="961"/>
                    <a:pt x="1178" y="889"/>
                  </a:cubicBezTo>
                  <a:cubicBezTo>
                    <a:pt x="1174" y="808"/>
                    <a:pt x="1121" y="788"/>
                    <a:pt x="1049" y="788"/>
                  </a:cubicBezTo>
                  <a:cubicBezTo>
                    <a:pt x="1011" y="788"/>
                    <a:pt x="968" y="793"/>
                    <a:pt x="923" y="798"/>
                  </a:cubicBezTo>
                  <a:cubicBezTo>
                    <a:pt x="879" y="803"/>
                    <a:pt x="834" y="809"/>
                    <a:pt x="793" y="809"/>
                  </a:cubicBezTo>
                  <a:cubicBezTo>
                    <a:pt x="738" y="809"/>
                    <a:pt x="690" y="799"/>
                    <a:pt x="656" y="765"/>
                  </a:cubicBezTo>
                  <a:cubicBezTo>
                    <a:pt x="519" y="674"/>
                    <a:pt x="356" y="465"/>
                    <a:pt x="493" y="315"/>
                  </a:cubicBezTo>
                  <a:cubicBezTo>
                    <a:pt x="604" y="243"/>
                    <a:pt x="728" y="191"/>
                    <a:pt x="858" y="165"/>
                  </a:cubicBezTo>
                  <a:cubicBezTo>
                    <a:pt x="904" y="152"/>
                    <a:pt x="930" y="106"/>
                    <a:pt x="917" y="61"/>
                  </a:cubicBezTo>
                  <a:cubicBezTo>
                    <a:pt x="905" y="17"/>
                    <a:pt x="870" y="1"/>
                    <a:pt x="825" y="1"/>
                  </a:cubicBezTo>
                  <a:close/>
                </a:path>
              </a:pathLst>
            </a:custGeom>
            <a:solidFill>
              <a:srgbClr val="1E3A4C">
                <a:alpha val="3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7"/>
            <p:cNvSpPr/>
            <p:nvPr/>
          </p:nvSpPr>
          <p:spPr>
            <a:xfrm>
              <a:off x="98554" y="3848021"/>
              <a:ext cx="44050" cy="96801"/>
            </a:xfrm>
            <a:custGeom>
              <a:avLst/>
              <a:gdLst/>
              <a:ahLst/>
              <a:cxnLst/>
              <a:rect l="l" t="t" r="r" b="b"/>
              <a:pathLst>
                <a:path w="1058" h="2325" extrusionOk="0">
                  <a:moveTo>
                    <a:pt x="568" y="1"/>
                  </a:moveTo>
                  <a:cubicBezTo>
                    <a:pt x="489" y="1"/>
                    <a:pt x="410" y="36"/>
                    <a:pt x="372" y="112"/>
                  </a:cubicBezTo>
                  <a:cubicBezTo>
                    <a:pt x="288" y="314"/>
                    <a:pt x="457" y="516"/>
                    <a:pt x="594" y="653"/>
                  </a:cubicBezTo>
                  <a:cubicBezTo>
                    <a:pt x="209" y="693"/>
                    <a:pt x="1" y="1097"/>
                    <a:pt x="320" y="1378"/>
                  </a:cubicBezTo>
                  <a:cubicBezTo>
                    <a:pt x="151" y="1449"/>
                    <a:pt x="105" y="1671"/>
                    <a:pt x="183" y="1828"/>
                  </a:cubicBezTo>
                  <a:cubicBezTo>
                    <a:pt x="268" y="2024"/>
                    <a:pt x="464" y="2148"/>
                    <a:pt x="660" y="2232"/>
                  </a:cubicBezTo>
                  <a:cubicBezTo>
                    <a:pt x="751" y="2278"/>
                    <a:pt x="849" y="2311"/>
                    <a:pt x="953" y="2324"/>
                  </a:cubicBezTo>
                  <a:cubicBezTo>
                    <a:pt x="957" y="2324"/>
                    <a:pt x="961" y="2325"/>
                    <a:pt x="965" y="2325"/>
                  </a:cubicBezTo>
                  <a:cubicBezTo>
                    <a:pt x="1005" y="2325"/>
                    <a:pt x="1039" y="2294"/>
                    <a:pt x="1044" y="2258"/>
                  </a:cubicBezTo>
                  <a:cubicBezTo>
                    <a:pt x="1058" y="2135"/>
                    <a:pt x="894" y="2161"/>
                    <a:pt x="816" y="2121"/>
                  </a:cubicBezTo>
                  <a:cubicBezTo>
                    <a:pt x="607" y="2037"/>
                    <a:pt x="222" y="1854"/>
                    <a:pt x="327" y="1573"/>
                  </a:cubicBezTo>
                  <a:cubicBezTo>
                    <a:pt x="361" y="1535"/>
                    <a:pt x="409" y="1514"/>
                    <a:pt x="459" y="1514"/>
                  </a:cubicBezTo>
                  <a:cubicBezTo>
                    <a:pt x="476" y="1514"/>
                    <a:pt x="493" y="1516"/>
                    <a:pt x="509" y="1521"/>
                  </a:cubicBezTo>
                  <a:cubicBezTo>
                    <a:pt x="520" y="1527"/>
                    <a:pt x="532" y="1530"/>
                    <a:pt x="544" y="1530"/>
                  </a:cubicBezTo>
                  <a:cubicBezTo>
                    <a:pt x="569" y="1530"/>
                    <a:pt x="596" y="1517"/>
                    <a:pt x="614" y="1495"/>
                  </a:cubicBezTo>
                  <a:cubicBezTo>
                    <a:pt x="633" y="1456"/>
                    <a:pt x="620" y="1410"/>
                    <a:pt x="581" y="1384"/>
                  </a:cubicBezTo>
                  <a:cubicBezTo>
                    <a:pt x="457" y="1319"/>
                    <a:pt x="320" y="1195"/>
                    <a:pt x="314" y="1045"/>
                  </a:cubicBezTo>
                  <a:cubicBezTo>
                    <a:pt x="351" y="842"/>
                    <a:pt x="567" y="790"/>
                    <a:pt x="744" y="790"/>
                  </a:cubicBezTo>
                  <a:cubicBezTo>
                    <a:pt x="755" y="790"/>
                    <a:pt x="766" y="790"/>
                    <a:pt x="777" y="790"/>
                  </a:cubicBezTo>
                  <a:cubicBezTo>
                    <a:pt x="836" y="777"/>
                    <a:pt x="862" y="706"/>
                    <a:pt x="823" y="660"/>
                  </a:cubicBezTo>
                  <a:cubicBezTo>
                    <a:pt x="803" y="647"/>
                    <a:pt x="783" y="627"/>
                    <a:pt x="764" y="614"/>
                  </a:cubicBezTo>
                  <a:cubicBezTo>
                    <a:pt x="679" y="542"/>
                    <a:pt x="607" y="464"/>
                    <a:pt x="542" y="373"/>
                  </a:cubicBezTo>
                  <a:cubicBezTo>
                    <a:pt x="496" y="308"/>
                    <a:pt x="438" y="190"/>
                    <a:pt x="516" y="131"/>
                  </a:cubicBezTo>
                  <a:cubicBezTo>
                    <a:pt x="535" y="121"/>
                    <a:pt x="555" y="115"/>
                    <a:pt x="575" y="115"/>
                  </a:cubicBezTo>
                  <a:cubicBezTo>
                    <a:pt x="603" y="115"/>
                    <a:pt x="630" y="125"/>
                    <a:pt x="653" y="144"/>
                  </a:cubicBezTo>
                  <a:cubicBezTo>
                    <a:pt x="660" y="144"/>
                    <a:pt x="660" y="151"/>
                    <a:pt x="660" y="158"/>
                  </a:cubicBezTo>
                  <a:cubicBezTo>
                    <a:pt x="665" y="181"/>
                    <a:pt x="687" y="204"/>
                    <a:pt x="715" y="204"/>
                  </a:cubicBezTo>
                  <a:cubicBezTo>
                    <a:pt x="718" y="204"/>
                    <a:pt x="721" y="204"/>
                    <a:pt x="725" y="203"/>
                  </a:cubicBezTo>
                  <a:cubicBezTo>
                    <a:pt x="783" y="197"/>
                    <a:pt x="777" y="125"/>
                    <a:pt x="751" y="86"/>
                  </a:cubicBezTo>
                  <a:cubicBezTo>
                    <a:pt x="711" y="30"/>
                    <a:pt x="639" y="1"/>
                    <a:pt x="568" y="1"/>
                  </a:cubicBezTo>
                  <a:close/>
                </a:path>
              </a:pathLst>
            </a:custGeom>
            <a:solidFill>
              <a:srgbClr val="1E3A4C">
                <a:alpha val="3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7"/>
            <p:cNvSpPr/>
            <p:nvPr/>
          </p:nvSpPr>
          <p:spPr>
            <a:xfrm>
              <a:off x="577911" y="3313621"/>
              <a:ext cx="44175" cy="47381"/>
            </a:xfrm>
            <a:custGeom>
              <a:avLst/>
              <a:gdLst/>
              <a:ahLst/>
              <a:cxnLst/>
              <a:rect l="l" t="t" r="r" b="b"/>
              <a:pathLst>
                <a:path w="1061" h="1138" extrusionOk="0">
                  <a:moveTo>
                    <a:pt x="894" y="1"/>
                  </a:moveTo>
                  <a:cubicBezTo>
                    <a:pt x="889" y="1"/>
                    <a:pt x="883" y="1"/>
                    <a:pt x="878" y="2"/>
                  </a:cubicBezTo>
                  <a:cubicBezTo>
                    <a:pt x="767" y="34"/>
                    <a:pt x="826" y="158"/>
                    <a:pt x="826" y="243"/>
                  </a:cubicBezTo>
                  <a:cubicBezTo>
                    <a:pt x="839" y="393"/>
                    <a:pt x="767" y="928"/>
                    <a:pt x="578" y="941"/>
                  </a:cubicBezTo>
                  <a:cubicBezTo>
                    <a:pt x="513" y="935"/>
                    <a:pt x="486" y="863"/>
                    <a:pt x="454" y="811"/>
                  </a:cubicBezTo>
                  <a:cubicBezTo>
                    <a:pt x="376" y="648"/>
                    <a:pt x="323" y="465"/>
                    <a:pt x="245" y="302"/>
                  </a:cubicBezTo>
                  <a:cubicBezTo>
                    <a:pt x="222" y="255"/>
                    <a:pt x="183" y="236"/>
                    <a:pt x="147" y="236"/>
                  </a:cubicBezTo>
                  <a:cubicBezTo>
                    <a:pt x="71" y="236"/>
                    <a:pt x="1" y="316"/>
                    <a:pt x="75" y="400"/>
                  </a:cubicBezTo>
                  <a:cubicBezTo>
                    <a:pt x="206" y="648"/>
                    <a:pt x="252" y="1137"/>
                    <a:pt x="610" y="1137"/>
                  </a:cubicBezTo>
                  <a:cubicBezTo>
                    <a:pt x="982" y="1085"/>
                    <a:pt x="1061" y="367"/>
                    <a:pt x="995" y="74"/>
                  </a:cubicBezTo>
                  <a:cubicBezTo>
                    <a:pt x="984" y="27"/>
                    <a:pt x="940" y="1"/>
                    <a:pt x="8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7"/>
            <p:cNvSpPr/>
            <p:nvPr/>
          </p:nvSpPr>
          <p:spPr>
            <a:xfrm>
              <a:off x="462663" y="3326528"/>
              <a:ext cx="45341" cy="44508"/>
            </a:xfrm>
            <a:custGeom>
              <a:avLst/>
              <a:gdLst/>
              <a:ahLst/>
              <a:cxnLst/>
              <a:rect l="l" t="t" r="r" b="b"/>
              <a:pathLst>
                <a:path w="1089" h="1069" extrusionOk="0">
                  <a:moveTo>
                    <a:pt x="837" y="0"/>
                  </a:moveTo>
                  <a:cubicBezTo>
                    <a:pt x="821" y="0"/>
                    <a:pt x="804" y="6"/>
                    <a:pt x="788" y="18"/>
                  </a:cubicBezTo>
                  <a:cubicBezTo>
                    <a:pt x="736" y="64"/>
                    <a:pt x="742" y="142"/>
                    <a:pt x="801" y="175"/>
                  </a:cubicBezTo>
                  <a:cubicBezTo>
                    <a:pt x="847" y="410"/>
                    <a:pt x="795" y="651"/>
                    <a:pt x="664" y="847"/>
                  </a:cubicBezTo>
                  <a:cubicBezTo>
                    <a:pt x="651" y="866"/>
                    <a:pt x="632" y="873"/>
                    <a:pt x="612" y="873"/>
                  </a:cubicBezTo>
                  <a:cubicBezTo>
                    <a:pt x="397" y="788"/>
                    <a:pt x="312" y="540"/>
                    <a:pt x="207" y="357"/>
                  </a:cubicBezTo>
                  <a:cubicBezTo>
                    <a:pt x="186" y="323"/>
                    <a:pt x="154" y="308"/>
                    <a:pt x="123" y="308"/>
                  </a:cubicBezTo>
                  <a:cubicBezTo>
                    <a:pt x="61" y="308"/>
                    <a:pt x="1" y="368"/>
                    <a:pt x="31" y="442"/>
                  </a:cubicBezTo>
                  <a:cubicBezTo>
                    <a:pt x="168" y="690"/>
                    <a:pt x="312" y="1049"/>
                    <a:pt x="632" y="1069"/>
                  </a:cubicBezTo>
                  <a:cubicBezTo>
                    <a:pt x="971" y="1029"/>
                    <a:pt x="1088" y="325"/>
                    <a:pt x="951" y="70"/>
                  </a:cubicBezTo>
                  <a:cubicBezTo>
                    <a:pt x="923" y="37"/>
                    <a:pt x="881" y="0"/>
                    <a:pt x="8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0" name="Google Shape;410;p7"/>
          <p:cNvSpPr txBox="1">
            <a:spLocks noGrp="1"/>
          </p:cNvSpPr>
          <p:nvPr>
            <p:ph type="body" idx="1"/>
          </p:nvPr>
        </p:nvSpPr>
        <p:spPr>
          <a:xfrm>
            <a:off x="789425" y="1656300"/>
            <a:ext cx="4574700" cy="253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Nunito Light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 sz="1200"/>
            </a:lvl9pPr>
          </a:lstStyle>
          <a:p>
            <a:endParaRPr/>
          </a:p>
        </p:txBody>
      </p:sp>
      <p:sp>
        <p:nvSpPr>
          <p:cNvPr id="411" name="Google Shape;411;p7"/>
          <p:cNvSpPr txBox="1">
            <a:spLocks noGrp="1"/>
          </p:cNvSpPr>
          <p:nvPr>
            <p:ph type="title"/>
          </p:nvPr>
        </p:nvSpPr>
        <p:spPr>
          <a:xfrm>
            <a:off x="789425" y="890979"/>
            <a:ext cx="45747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7"/>
          <p:cNvSpPr>
            <a:spLocks noGrp="1"/>
          </p:cNvSpPr>
          <p:nvPr>
            <p:ph type="pic" idx="2"/>
          </p:nvPr>
        </p:nvSpPr>
        <p:spPr>
          <a:xfrm>
            <a:off x="5523050" y="808500"/>
            <a:ext cx="2918100" cy="3526500"/>
          </a:xfrm>
          <a:prstGeom prst="teardrop">
            <a:avLst>
              <a:gd name="adj" fmla="val 100000"/>
            </a:avLst>
          </a:prstGeom>
          <a:noFill/>
          <a:ln>
            <a:noFill/>
          </a:ln>
        </p:spPr>
      </p:sp>
      <p:grpSp>
        <p:nvGrpSpPr>
          <p:cNvPr id="413" name="Google Shape;413;p7"/>
          <p:cNvGrpSpPr/>
          <p:nvPr/>
        </p:nvGrpSpPr>
        <p:grpSpPr>
          <a:xfrm>
            <a:off x="1627623" y="-1075922"/>
            <a:ext cx="7744125" cy="6748776"/>
            <a:chOff x="1627623" y="-1075922"/>
            <a:chExt cx="7744125" cy="6748776"/>
          </a:xfrm>
        </p:grpSpPr>
        <p:grpSp>
          <p:nvGrpSpPr>
            <p:cNvPr id="414" name="Google Shape;414;p7"/>
            <p:cNvGrpSpPr/>
            <p:nvPr/>
          </p:nvGrpSpPr>
          <p:grpSpPr>
            <a:xfrm>
              <a:off x="6321881" y="-1075922"/>
              <a:ext cx="3049866" cy="2458745"/>
              <a:chOff x="6321881" y="-1075922"/>
              <a:chExt cx="3049866" cy="2458745"/>
            </a:xfrm>
          </p:grpSpPr>
          <p:grpSp>
            <p:nvGrpSpPr>
              <p:cNvPr id="415" name="Google Shape;415;p7"/>
              <p:cNvGrpSpPr/>
              <p:nvPr/>
            </p:nvGrpSpPr>
            <p:grpSpPr>
              <a:xfrm rot="6363948">
                <a:off x="6543213" y="-576047"/>
                <a:ext cx="1078223" cy="1272185"/>
                <a:chOff x="-236050" y="3339287"/>
                <a:chExt cx="976083" cy="1151671"/>
              </a:xfrm>
            </p:grpSpPr>
            <p:sp>
              <p:nvSpPr>
                <p:cNvPr id="416" name="Google Shape;416;p7"/>
                <p:cNvSpPr/>
                <p:nvPr/>
              </p:nvSpPr>
              <p:spPr>
                <a:xfrm rot="479748" flipH="1">
                  <a:off x="174532" y="3653080"/>
                  <a:ext cx="363444" cy="144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55" h="3877" extrusionOk="0">
                      <a:moveTo>
                        <a:pt x="4373" y="0"/>
                      </a:moveTo>
                      <a:cubicBezTo>
                        <a:pt x="4319" y="0"/>
                        <a:pt x="4264" y="1"/>
                        <a:pt x="4210" y="2"/>
                      </a:cubicBezTo>
                      <a:cubicBezTo>
                        <a:pt x="3577" y="47"/>
                        <a:pt x="2951" y="170"/>
                        <a:pt x="2344" y="376"/>
                      </a:cubicBezTo>
                      <a:cubicBezTo>
                        <a:pt x="2344" y="376"/>
                        <a:pt x="2344" y="383"/>
                        <a:pt x="2344" y="383"/>
                      </a:cubicBezTo>
                      <a:cubicBezTo>
                        <a:pt x="1634" y="583"/>
                        <a:pt x="1150" y="1170"/>
                        <a:pt x="627" y="1648"/>
                      </a:cubicBezTo>
                      <a:cubicBezTo>
                        <a:pt x="485" y="1790"/>
                        <a:pt x="337" y="1932"/>
                        <a:pt x="182" y="2055"/>
                      </a:cubicBezTo>
                      <a:cubicBezTo>
                        <a:pt x="104" y="2119"/>
                        <a:pt x="1" y="2197"/>
                        <a:pt x="33" y="2313"/>
                      </a:cubicBezTo>
                      <a:cubicBezTo>
                        <a:pt x="653" y="3081"/>
                        <a:pt x="3209" y="3836"/>
                        <a:pt x="4210" y="3875"/>
                      </a:cubicBezTo>
                      <a:cubicBezTo>
                        <a:pt x="4253" y="3876"/>
                        <a:pt x="4297" y="3876"/>
                        <a:pt x="4341" y="3876"/>
                      </a:cubicBezTo>
                      <a:cubicBezTo>
                        <a:pt x="5083" y="3876"/>
                        <a:pt x="5814" y="3773"/>
                        <a:pt x="6527" y="3565"/>
                      </a:cubicBezTo>
                      <a:cubicBezTo>
                        <a:pt x="7327" y="3378"/>
                        <a:pt x="8083" y="3036"/>
                        <a:pt x="8760" y="2571"/>
                      </a:cubicBezTo>
                      <a:lnTo>
                        <a:pt x="8754" y="2571"/>
                      </a:lnTo>
                      <a:cubicBezTo>
                        <a:pt x="8941" y="2449"/>
                        <a:pt x="9115" y="2307"/>
                        <a:pt x="9296" y="2184"/>
                      </a:cubicBezTo>
                      <a:cubicBezTo>
                        <a:pt x="9419" y="2100"/>
                        <a:pt x="9554" y="2029"/>
                        <a:pt x="9670" y="1939"/>
                      </a:cubicBezTo>
                      <a:cubicBezTo>
                        <a:pt x="9722" y="1900"/>
                        <a:pt x="9754" y="1848"/>
                        <a:pt x="9754" y="1784"/>
                      </a:cubicBezTo>
                      <a:cubicBezTo>
                        <a:pt x="9735" y="1525"/>
                        <a:pt x="9406" y="1461"/>
                        <a:pt x="9225" y="1332"/>
                      </a:cubicBezTo>
                      <a:cubicBezTo>
                        <a:pt x="8734" y="1054"/>
                        <a:pt x="8218" y="822"/>
                        <a:pt x="7689" y="628"/>
                      </a:cubicBezTo>
                      <a:cubicBezTo>
                        <a:pt x="6630" y="253"/>
                        <a:pt x="5506" y="0"/>
                        <a:pt x="437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" name="Google Shape;417;p7"/>
                <p:cNvSpPr/>
                <p:nvPr/>
              </p:nvSpPr>
              <p:spPr>
                <a:xfrm rot="479748" flipH="1">
                  <a:off x="370663" y="3921212"/>
                  <a:ext cx="360762" cy="148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83" h="3999" extrusionOk="0">
                      <a:moveTo>
                        <a:pt x="4805" y="1"/>
                      </a:moveTo>
                      <a:cubicBezTo>
                        <a:pt x="3777" y="1"/>
                        <a:pt x="2754" y="248"/>
                        <a:pt x="1846" y="762"/>
                      </a:cubicBezTo>
                      <a:cubicBezTo>
                        <a:pt x="1298" y="1059"/>
                        <a:pt x="801" y="1433"/>
                        <a:pt x="362" y="1878"/>
                      </a:cubicBezTo>
                      <a:cubicBezTo>
                        <a:pt x="271" y="2007"/>
                        <a:pt x="0" y="2188"/>
                        <a:pt x="91" y="2356"/>
                      </a:cubicBezTo>
                      <a:cubicBezTo>
                        <a:pt x="129" y="2427"/>
                        <a:pt x="213" y="2446"/>
                        <a:pt x="278" y="2485"/>
                      </a:cubicBezTo>
                      <a:cubicBezTo>
                        <a:pt x="594" y="2756"/>
                        <a:pt x="904" y="3040"/>
                        <a:pt x="1272" y="3240"/>
                      </a:cubicBezTo>
                      <a:cubicBezTo>
                        <a:pt x="2182" y="3770"/>
                        <a:pt x="3266" y="3931"/>
                        <a:pt x="4306" y="3996"/>
                      </a:cubicBezTo>
                      <a:cubicBezTo>
                        <a:pt x="4377" y="3998"/>
                        <a:pt x="4448" y="3999"/>
                        <a:pt x="4519" y="3999"/>
                      </a:cubicBezTo>
                      <a:cubicBezTo>
                        <a:pt x="5782" y="3999"/>
                        <a:pt x="7024" y="3678"/>
                        <a:pt x="8185" y="3189"/>
                      </a:cubicBezTo>
                      <a:cubicBezTo>
                        <a:pt x="8598" y="3002"/>
                        <a:pt x="8999" y="2769"/>
                        <a:pt x="9373" y="2505"/>
                      </a:cubicBezTo>
                      <a:cubicBezTo>
                        <a:pt x="9541" y="2408"/>
                        <a:pt x="9683" y="2214"/>
                        <a:pt x="9515" y="2046"/>
                      </a:cubicBezTo>
                      <a:cubicBezTo>
                        <a:pt x="9302" y="1601"/>
                        <a:pt x="8863" y="1291"/>
                        <a:pt x="8443" y="1046"/>
                      </a:cubicBezTo>
                      <a:cubicBezTo>
                        <a:pt x="8114" y="865"/>
                        <a:pt x="7772" y="697"/>
                        <a:pt x="7423" y="549"/>
                      </a:cubicBezTo>
                      <a:cubicBezTo>
                        <a:pt x="6597" y="188"/>
                        <a:pt x="5699" y="1"/>
                        <a:pt x="4805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" name="Google Shape;418;p7"/>
                <p:cNvSpPr/>
                <p:nvPr/>
              </p:nvSpPr>
              <p:spPr>
                <a:xfrm rot="479748" flipH="1">
                  <a:off x="172998" y="3910269"/>
                  <a:ext cx="135914" cy="4004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8" h="10749" extrusionOk="0">
                      <a:moveTo>
                        <a:pt x="2643" y="0"/>
                      </a:moveTo>
                      <a:cubicBezTo>
                        <a:pt x="2563" y="0"/>
                        <a:pt x="2484" y="50"/>
                        <a:pt x="2460" y="141"/>
                      </a:cubicBezTo>
                      <a:cubicBezTo>
                        <a:pt x="2376" y="328"/>
                        <a:pt x="2292" y="515"/>
                        <a:pt x="2208" y="702"/>
                      </a:cubicBezTo>
                      <a:cubicBezTo>
                        <a:pt x="1918" y="1354"/>
                        <a:pt x="1660" y="2019"/>
                        <a:pt x="1421" y="2690"/>
                      </a:cubicBezTo>
                      <a:cubicBezTo>
                        <a:pt x="1176" y="3265"/>
                        <a:pt x="885" y="3814"/>
                        <a:pt x="666" y="4395"/>
                      </a:cubicBezTo>
                      <a:cubicBezTo>
                        <a:pt x="459" y="4892"/>
                        <a:pt x="311" y="5414"/>
                        <a:pt x="220" y="5944"/>
                      </a:cubicBezTo>
                      <a:cubicBezTo>
                        <a:pt x="123" y="6467"/>
                        <a:pt x="1" y="6989"/>
                        <a:pt x="72" y="7525"/>
                      </a:cubicBezTo>
                      <a:cubicBezTo>
                        <a:pt x="156" y="8900"/>
                        <a:pt x="666" y="9765"/>
                        <a:pt x="1621" y="10720"/>
                      </a:cubicBezTo>
                      <a:cubicBezTo>
                        <a:pt x="1652" y="10740"/>
                        <a:pt x="1680" y="10748"/>
                        <a:pt x="1706" y="10748"/>
                      </a:cubicBezTo>
                      <a:cubicBezTo>
                        <a:pt x="1800" y="10748"/>
                        <a:pt x="1864" y="10637"/>
                        <a:pt x="1905" y="10546"/>
                      </a:cubicBezTo>
                      <a:cubicBezTo>
                        <a:pt x="1963" y="10423"/>
                        <a:pt x="2047" y="10314"/>
                        <a:pt x="2150" y="10217"/>
                      </a:cubicBezTo>
                      <a:cubicBezTo>
                        <a:pt x="2383" y="9991"/>
                        <a:pt x="2589" y="9739"/>
                        <a:pt x="2776" y="9475"/>
                      </a:cubicBezTo>
                      <a:cubicBezTo>
                        <a:pt x="3570" y="8293"/>
                        <a:pt x="3648" y="6802"/>
                        <a:pt x="3557" y="5421"/>
                      </a:cubicBezTo>
                      <a:cubicBezTo>
                        <a:pt x="3525" y="4627"/>
                        <a:pt x="3461" y="3839"/>
                        <a:pt x="3357" y="3058"/>
                      </a:cubicBezTo>
                      <a:cubicBezTo>
                        <a:pt x="3273" y="2490"/>
                        <a:pt x="3138" y="1935"/>
                        <a:pt x="3041" y="1374"/>
                      </a:cubicBezTo>
                      <a:cubicBezTo>
                        <a:pt x="3002" y="1102"/>
                        <a:pt x="2938" y="838"/>
                        <a:pt x="2886" y="567"/>
                      </a:cubicBezTo>
                      <a:cubicBezTo>
                        <a:pt x="2854" y="405"/>
                        <a:pt x="2886" y="205"/>
                        <a:pt x="2783" y="63"/>
                      </a:cubicBezTo>
                      <a:cubicBezTo>
                        <a:pt x="2745" y="20"/>
                        <a:pt x="2694" y="0"/>
                        <a:pt x="2643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" name="Google Shape;419;p7"/>
                <p:cNvSpPr/>
                <p:nvPr/>
              </p:nvSpPr>
              <p:spPr>
                <a:xfrm rot="479748" flipH="1">
                  <a:off x="457254" y="4178566"/>
                  <a:ext cx="257857" cy="2958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921" h="7942" extrusionOk="0">
                      <a:moveTo>
                        <a:pt x="6734" y="0"/>
                      </a:moveTo>
                      <a:cubicBezTo>
                        <a:pt x="6557" y="0"/>
                        <a:pt x="6242" y="181"/>
                        <a:pt x="6127" y="217"/>
                      </a:cubicBezTo>
                      <a:cubicBezTo>
                        <a:pt x="5675" y="391"/>
                        <a:pt x="5223" y="578"/>
                        <a:pt x="4771" y="765"/>
                      </a:cubicBezTo>
                      <a:cubicBezTo>
                        <a:pt x="4016" y="1069"/>
                        <a:pt x="3332" y="1527"/>
                        <a:pt x="2699" y="2037"/>
                      </a:cubicBezTo>
                      <a:cubicBezTo>
                        <a:pt x="1589" y="3018"/>
                        <a:pt x="724" y="4322"/>
                        <a:pt x="356" y="5768"/>
                      </a:cubicBezTo>
                      <a:cubicBezTo>
                        <a:pt x="220" y="6381"/>
                        <a:pt x="1" y="7375"/>
                        <a:pt x="420" y="7905"/>
                      </a:cubicBezTo>
                      <a:cubicBezTo>
                        <a:pt x="462" y="7931"/>
                        <a:pt x="507" y="7941"/>
                        <a:pt x="552" y="7941"/>
                      </a:cubicBezTo>
                      <a:cubicBezTo>
                        <a:pt x="660" y="7941"/>
                        <a:pt x="774" y="7886"/>
                        <a:pt x="879" y="7872"/>
                      </a:cubicBezTo>
                      <a:cubicBezTo>
                        <a:pt x="1266" y="7808"/>
                        <a:pt x="1660" y="7847"/>
                        <a:pt x="2041" y="7750"/>
                      </a:cubicBezTo>
                      <a:cubicBezTo>
                        <a:pt x="3286" y="7408"/>
                        <a:pt x="4442" y="6239"/>
                        <a:pt x="5158" y="5200"/>
                      </a:cubicBezTo>
                      <a:cubicBezTo>
                        <a:pt x="5733" y="4290"/>
                        <a:pt x="6081" y="3264"/>
                        <a:pt x="6417" y="2250"/>
                      </a:cubicBezTo>
                      <a:cubicBezTo>
                        <a:pt x="6591" y="1689"/>
                        <a:pt x="6727" y="1114"/>
                        <a:pt x="6837" y="533"/>
                      </a:cubicBezTo>
                      <a:cubicBezTo>
                        <a:pt x="6843" y="410"/>
                        <a:pt x="6920" y="268"/>
                        <a:pt x="6856" y="146"/>
                      </a:cubicBezTo>
                      <a:cubicBezTo>
                        <a:pt x="6866" y="38"/>
                        <a:pt x="6814" y="0"/>
                        <a:pt x="6734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" name="Google Shape;420;p7"/>
                <p:cNvSpPr/>
                <p:nvPr/>
              </p:nvSpPr>
              <p:spPr>
                <a:xfrm rot="479748" flipH="1">
                  <a:off x="-5343" y="3656625"/>
                  <a:ext cx="142397" cy="4080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22" h="10951" extrusionOk="0">
                      <a:moveTo>
                        <a:pt x="2129" y="0"/>
                      </a:moveTo>
                      <a:cubicBezTo>
                        <a:pt x="2092" y="0"/>
                        <a:pt x="2054" y="12"/>
                        <a:pt x="2021" y="39"/>
                      </a:cubicBezTo>
                      <a:cubicBezTo>
                        <a:pt x="1898" y="201"/>
                        <a:pt x="1801" y="381"/>
                        <a:pt x="1724" y="575"/>
                      </a:cubicBezTo>
                      <a:cubicBezTo>
                        <a:pt x="1343" y="1485"/>
                        <a:pt x="917" y="2389"/>
                        <a:pt x="594" y="3325"/>
                      </a:cubicBezTo>
                      <a:cubicBezTo>
                        <a:pt x="239" y="4358"/>
                        <a:pt x="33" y="5436"/>
                        <a:pt x="0" y="6527"/>
                      </a:cubicBezTo>
                      <a:cubicBezTo>
                        <a:pt x="0" y="7133"/>
                        <a:pt x="58" y="7734"/>
                        <a:pt x="175" y="8328"/>
                      </a:cubicBezTo>
                      <a:cubicBezTo>
                        <a:pt x="233" y="8637"/>
                        <a:pt x="330" y="8941"/>
                        <a:pt x="472" y="9225"/>
                      </a:cubicBezTo>
                      <a:cubicBezTo>
                        <a:pt x="614" y="9483"/>
                        <a:pt x="820" y="9696"/>
                        <a:pt x="1014" y="9915"/>
                      </a:cubicBezTo>
                      <a:cubicBezTo>
                        <a:pt x="1369" y="10277"/>
                        <a:pt x="1698" y="10703"/>
                        <a:pt x="2150" y="10948"/>
                      </a:cubicBezTo>
                      <a:cubicBezTo>
                        <a:pt x="2160" y="10949"/>
                        <a:pt x="2169" y="10950"/>
                        <a:pt x="2178" y="10950"/>
                      </a:cubicBezTo>
                      <a:cubicBezTo>
                        <a:pt x="2368" y="10950"/>
                        <a:pt x="2425" y="10703"/>
                        <a:pt x="2505" y="10574"/>
                      </a:cubicBezTo>
                      <a:cubicBezTo>
                        <a:pt x="2647" y="10296"/>
                        <a:pt x="2821" y="10045"/>
                        <a:pt x="2976" y="9786"/>
                      </a:cubicBezTo>
                      <a:cubicBezTo>
                        <a:pt x="3822" y="8508"/>
                        <a:pt x="3712" y="6888"/>
                        <a:pt x="3576" y="5436"/>
                      </a:cubicBezTo>
                      <a:cubicBezTo>
                        <a:pt x="3576" y="5429"/>
                        <a:pt x="3576" y="5429"/>
                        <a:pt x="3576" y="5429"/>
                      </a:cubicBezTo>
                      <a:cubicBezTo>
                        <a:pt x="3434" y="3983"/>
                        <a:pt x="3034" y="2576"/>
                        <a:pt x="2615" y="1188"/>
                      </a:cubicBezTo>
                      <a:cubicBezTo>
                        <a:pt x="2518" y="833"/>
                        <a:pt x="2415" y="485"/>
                        <a:pt x="2305" y="143"/>
                      </a:cubicBezTo>
                      <a:cubicBezTo>
                        <a:pt x="2283" y="55"/>
                        <a:pt x="2207" y="0"/>
                        <a:pt x="21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" name="Google Shape;421;p7"/>
                <p:cNvSpPr/>
                <p:nvPr/>
              </p:nvSpPr>
              <p:spPr>
                <a:xfrm rot="479748" flipH="1">
                  <a:off x="-179169" y="3392639"/>
                  <a:ext cx="828302" cy="8757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32" h="23505" extrusionOk="0">
                      <a:moveTo>
                        <a:pt x="21829" y="1"/>
                      </a:moveTo>
                      <a:cubicBezTo>
                        <a:pt x="21745" y="1"/>
                        <a:pt x="21667" y="72"/>
                        <a:pt x="21599" y="125"/>
                      </a:cubicBezTo>
                      <a:cubicBezTo>
                        <a:pt x="21334" y="357"/>
                        <a:pt x="21089" y="603"/>
                        <a:pt x="20831" y="841"/>
                      </a:cubicBezTo>
                      <a:cubicBezTo>
                        <a:pt x="19669" y="1990"/>
                        <a:pt x="18436" y="3088"/>
                        <a:pt x="17352" y="4314"/>
                      </a:cubicBezTo>
                      <a:cubicBezTo>
                        <a:pt x="17197" y="4482"/>
                        <a:pt x="17048" y="4656"/>
                        <a:pt x="16887" y="4818"/>
                      </a:cubicBezTo>
                      <a:cubicBezTo>
                        <a:pt x="16771" y="4921"/>
                        <a:pt x="16661" y="5031"/>
                        <a:pt x="16558" y="5147"/>
                      </a:cubicBezTo>
                      <a:cubicBezTo>
                        <a:pt x="16532" y="5179"/>
                        <a:pt x="16525" y="5212"/>
                        <a:pt x="16525" y="5250"/>
                      </a:cubicBezTo>
                      <a:cubicBezTo>
                        <a:pt x="16377" y="5399"/>
                        <a:pt x="16228" y="5554"/>
                        <a:pt x="16080" y="5702"/>
                      </a:cubicBezTo>
                      <a:cubicBezTo>
                        <a:pt x="16054" y="5721"/>
                        <a:pt x="16035" y="5741"/>
                        <a:pt x="16015" y="5773"/>
                      </a:cubicBezTo>
                      <a:cubicBezTo>
                        <a:pt x="15344" y="6470"/>
                        <a:pt x="14699" y="7187"/>
                        <a:pt x="14060" y="7916"/>
                      </a:cubicBezTo>
                      <a:cubicBezTo>
                        <a:pt x="13459" y="8000"/>
                        <a:pt x="12859" y="8019"/>
                        <a:pt x="12259" y="8078"/>
                      </a:cubicBezTo>
                      <a:cubicBezTo>
                        <a:pt x="11813" y="8090"/>
                        <a:pt x="11374" y="8103"/>
                        <a:pt x="10935" y="8110"/>
                      </a:cubicBezTo>
                      <a:cubicBezTo>
                        <a:pt x="10903" y="8110"/>
                        <a:pt x="10871" y="8116"/>
                        <a:pt x="10839" y="8116"/>
                      </a:cubicBezTo>
                      <a:cubicBezTo>
                        <a:pt x="10819" y="8100"/>
                        <a:pt x="10795" y="8092"/>
                        <a:pt x="10771" y="8092"/>
                      </a:cubicBezTo>
                      <a:cubicBezTo>
                        <a:pt x="10747" y="8092"/>
                        <a:pt x="10722" y="8100"/>
                        <a:pt x="10703" y="8116"/>
                      </a:cubicBezTo>
                      <a:cubicBezTo>
                        <a:pt x="10378" y="8126"/>
                        <a:pt x="10053" y="8148"/>
                        <a:pt x="9729" y="8148"/>
                      </a:cubicBezTo>
                      <a:cubicBezTo>
                        <a:pt x="9602" y="8148"/>
                        <a:pt x="9475" y="8145"/>
                        <a:pt x="9347" y="8136"/>
                      </a:cubicBezTo>
                      <a:cubicBezTo>
                        <a:pt x="9322" y="8108"/>
                        <a:pt x="9293" y="8097"/>
                        <a:pt x="9266" y="8097"/>
                      </a:cubicBezTo>
                      <a:cubicBezTo>
                        <a:pt x="9183" y="8097"/>
                        <a:pt x="9113" y="8202"/>
                        <a:pt x="9186" y="8284"/>
                      </a:cubicBezTo>
                      <a:cubicBezTo>
                        <a:pt x="9218" y="8310"/>
                        <a:pt x="9264" y="8323"/>
                        <a:pt x="9309" y="8329"/>
                      </a:cubicBezTo>
                      <a:cubicBezTo>
                        <a:pt x="9586" y="8355"/>
                        <a:pt x="9870" y="8355"/>
                        <a:pt x="10148" y="8362"/>
                      </a:cubicBezTo>
                      <a:cubicBezTo>
                        <a:pt x="11336" y="8362"/>
                        <a:pt x="12523" y="8329"/>
                        <a:pt x="13705" y="8316"/>
                      </a:cubicBezTo>
                      <a:lnTo>
                        <a:pt x="13705" y="8316"/>
                      </a:lnTo>
                      <a:cubicBezTo>
                        <a:pt x="13575" y="8465"/>
                        <a:pt x="13446" y="8613"/>
                        <a:pt x="13317" y="8762"/>
                      </a:cubicBezTo>
                      <a:cubicBezTo>
                        <a:pt x="12065" y="10201"/>
                        <a:pt x="10793" y="11634"/>
                        <a:pt x="9599" y="13119"/>
                      </a:cubicBezTo>
                      <a:cubicBezTo>
                        <a:pt x="9038" y="13790"/>
                        <a:pt x="8437" y="14423"/>
                        <a:pt x="7837" y="15055"/>
                      </a:cubicBezTo>
                      <a:lnTo>
                        <a:pt x="7811" y="15055"/>
                      </a:lnTo>
                      <a:cubicBezTo>
                        <a:pt x="7624" y="15042"/>
                        <a:pt x="7424" y="15030"/>
                        <a:pt x="7217" y="15023"/>
                      </a:cubicBezTo>
                      <a:cubicBezTo>
                        <a:pt x="6772" y="14997"/>
                        <a:pt x="6327" y="14965"/>
                        <a:pt x="5881" y="14933"/>
                      </a:cubicBezTo>
                      <a:cubicBezTo>
                        <a:pt x="4950" y="14860"/>
                        <a:pt x="4019" y="14816"/>
                        <a:pt x="3088" y="14816"/>
                      </a:cubicBezTo>
                      <a:cubicBezTo>
                        <a:pt x="3025" y="14816"/>
                        <a:pt x="2962" y="14816"/>
                        <a:pt x="2899" y="14817"/>
                      </a:cubicBezTo>
                      <a:cubicBezTo>
                        <a:pt x="2785" y="14905"/>
                        <a:pt x="2869" y="15036"/>
                        <a:pt x="2993" y="15036"/>
                      </a:cubicBezTo>
                      <a:cubicBezTo>
                        <a:pt x="2996" y="15036"/>
                        <a:pt x="2999" y="15036"/>
                        <a:pt x="3002" y="15036"/>
                      </a:cubicBezTo>
                      <a:cubicBezTo>
                        <a:pt x="3196" y="15042"/>
                        <a:pt x="3389" y="15049"/>
                        <a:pt x="3590" y="15055"/>
                      </a:cubicBezTo>
                      <a:cubicBezTo>
                        <a:pt x="3601" y="15063"/>
                        <a:pt x="3614" y="15066"/>
                        <a:pt x="3628" y="15066"/>
                      </a:cubicBezTo>
                      <a:cubicBezTo>
                        <a:pt x="3637" y="15066"/>
                        <a:pt x="3646" y="15065"/>
                        <a:pt x="3654" y="15062"/>
                      </a:cubicBezTo>
                      <a:cubicBezTo>
                        <a:pt x="4455" y="15094"/>
                        <a:pt x="5255" y="15146"/>
                        <a:pt x="6062" y="15210"/>
                      </a:cubicBezTo>
                      <a:cubicBezTo>
                        <a:pt x="6552" y="15249"/>
                        <a:pt x="7049" y="15314"/>
                        <a:pt x="7547" y="15372"/>
                      </a:cubicBezTo>
                      <a:cubicBezTo>
                        <a:pt x="7288" y="15649"/>
                        <a:pt x="7037" y="15927"/>
                        <a:pt x="6785" y="16211"/>
                      </a:cubicBezTo>
                      <a:cubicBezTo>
                        <a:pt x="5268" y="17896"/>
                        <a:pt x="3583" y="19432"/>
                        <a:pt x="2027" y="21084"/>
                      </a:cubicBezTo>
                      <a:cubicBezTo>
                        <a:pt x="1376" y="21820"/>
                        <a:pt x="685" y="22517"/>
                        <a:pt x="104" y="23305"/>
                      </a:cubicBezTo>
                      <a:cubicBezTo>
                        <a:pt x="85" y="23331"/>
                        <a:pt x="65" y="23350"/>
                        <a:pt x="39" y="23369"/>
                      </a:cubicBezTo>
                      <a:cubicBezTo>
                        <a:pt x="1" y="23421"/>
                        <a:pt x="33" y="23492"/>
                        <a:pt x="91" y="23505"/>
                      </a:cubicBezTo>
                      <a:cubicBezTo>
                        <a:pt x="130" y="23505"/>
                        <a:pt x="162" y="23499"/>
                        <a:pt x="194" y="23479"/>
                      </a:cubicBezTo>
                      <a:cubicBezTo>
                        <a:pt x="343" y="23350"/>
                        <a:pt x="452" y="23176"/>
                        <a:pt x="588" y="23027"/>
                      </a:cubicBezTo>
                      <a:cubicBezTo>
                        <a:pt x="1401" y="22149"/>
                        <a:pt x="2195" y="21259"/>
                        <a:pt x="3047" y="20413"/>
                      </a:cubicBezTo>
                      <a:cubicBezTo>
                        <a:pt x="4409" y="19012"/>
                        <a:pt x="5849" y="17683"/>
                        <a:pt x="7140" y="16211"/>
                      </a:cubicBezTo>
                      <a:cubicBezTo>
                        <a:pt x="7385" y="15940"/>
                        <a:pt x="7630" y="15669"/>
                        <a:pt x="7876" y="15404"/>
                      </a:cubicBezTo>
                      <a:cubicBezTo>
                        <a:pt x="7953" y="15404"/>
                        <a:pt x="8018" y="15339"/>
                        <a:pt x="8011" y="15262"/>
                      </a:cubicBezTo>
                      <a:cubicBezTo>
                        <a:pt x="8663" y="14565"/>
                        <a:pt x="9328" y="13874"/>
                        <a:pt x="9935" y="13132"/>
                      </a:cubicBezTo>
                      <a:cubicBezTo>
                        <a:pt x="10135" y="12893"/>
                        <a:pt x="10329" y="12654"/>
                        <a:pt x="10529" y="12415"/>
                      </a:cubicBezTo>
                      <a:lnTo>
                        <a:pt x="10529" y="12415"/>
                      </a:lnTo>
                      <a:cubicBezTo>
                        <a:pt x="10619" y="13506"/>
                        <a:pt x="10593" y="14604"/>
                        <a:pt x="10458" y="15688"/>
                      </a:cubicBezTo>
                      <a:cubicBezTo>
                        <a:pt x="10445" y="15785"/>
                        <a:pt x="10425" y="15882"/>
                        <a:pt x="10413" y="15972"/>
                      </a:cubicBezTo>
                      <a:cubicBezTo>
                        <a:pt x="10406" y="15991"/>
                        <a:pt x="10413" y="16004"/>
                        <a:pt x="10419" y="16024"/>
                      </a:cubicBezTo>
                      <a:cubicBezTo>
                        <a:pt x="10400" y="16159"/>
                        <a:pt x="10380" y="16301"/>
                        <a:pt x="10361" y="16437"/>
                      </a:cubicBezTo>
                      <a:cubicBezTo>
                        <a:pt x="10264" y="17018"/>
                        <a:pt x="10187" y="17605"/>
                        <a:pt x="10116" y="18186"/>
                      </a:cubicBezTo>
                      <a:cubicBezTo>
                        <a:pt x="10064" y="18254"/>
                        <a:pt x="10153" y="18310"/>
                        <a:pt x="10224" y="18310"/>
                      </a:cubicBezTo>
                      <a:cubicBezTo>
                        <a:pt x="10267" y="18310"/>
                        <a:pt x="10304" y="18289"/>
                        <a:pt x="10296" y="18238"/>
                      </a:cubicBezTo>
                      <a:cubicBezTo>
                        <a:pt x="10367" y="17812"/>
                        <a:pt x="10451" y="17386"/>
                        <a:pt x="10516" y="16953"/>
                      </a:cubicBezTo>
                      <a:cubicBezTo>
                        <a:pt x="10664" y="16153"/>
                        <a:pt x="10768" y="15352"/>
                        <a:pt x="10826" y="14539"/>
                      </a:cubicBezTo>
                      <a:cubicBezTo>
                        <a:pt x="10890" y="13751"/>
                        <a:pt x="10897" y="12958"/>
                        <a:pt x="10845" y="12170"/>
                      </a:cubicBezTo>
                      <a:cubicBezTo>
                        <a:pt x="10839" y="12131"/>
                        <a:pt x="10839" y="12093"/>
                        <a:pt x="10832" y="12054"/>
                      </a:cubicBezTo>
                      <a:cubicBezTo>
                        <a:pt x="11942" y="10731"/>
                        <a:pt x="13078" y="9433"/>
                        <a:pt x="14221" y="8136"/>
                      </a:cubicBezTo>
                      <a:cubicBezTo>
                        <a:pt x="14234" y="8129"/>
                        <a:pt x="14240" y="8123"/>
                        <a:pt x="14247" y="8110"/>
                      </a:cubicBezTo>
                      <a:cubicBezTo>
                        <a:pt x="14253" y="8103"/>
                        <a:pt x="14260" y="8097"/>
                        <a:pt x="14266" y="8090"/>
                      </a:cubicBezTo>
                      <a:cubicBezTo>
                        <a:pt x="14570" y="7748"/>
                        <a:pt x="14866" y="7406"/>
                        <a:pt x="15170" y="7064"/>
                      </a:cubicBezTo>
                      <a:cubicBezTo>
                        <a:pt x="15409" y="6806"/>
                        <a:pt x="15654" y="6554"/>
                        <a:pt x="15893" y="6296"/>
                      </a:cubicBezTo>
                      <a:lnTo>
                        <a:pt x="15893" y="6296"/>
                      </a:lnTo>
                      <a:cubicBezTo>
                        <a:pt x="15802" y="6741"/>
                        <a:pt x="15738" y="7193"/>
                        <a:pt x="15654" y="7639"/>
                      </a:cubicBezTo>
                      <a:cubicBezTo>
                        <a:pt x="15570" y="8116"/>
                        <a:pt x="15460" y="8587"/>
                        <a:pt x="15396" y="9072"/>
                      </a:cubicBezTo>
                      <a:cubicBezTo>
                        <a:pt x="15325" y="9685"/>
                        <a:pt x="15202" y="10298"/>
                        <a:pt x="15163" y="10918"/>
                      </a:cubicBezTo>
                      <a:cubicBezTo>
                        <a:pt x="15131" y="11395"/>
                        <a:pt x="15170" y="11873"/>
                        <a:pt x="15163" y="12344"/>
                      </a:cubicBezTo>
                      <a:cubicBezTo>
                        <a:pt x="15157" y="12351"/>
                        <a:pt x="15157" y="12351"/>
                        <a:pt x="15157" y="12351"/>
                      </a:cubicBezTo>
                      <a:cubicBezTo>
                        <a:pt x="15125" y="12389"/>
                        <a:pt x="15125" y="12441"/>
                        <a:pt x="15150" y="12480"/>
                      </a:cubicBezTo>
                      <a:cubicBezTo>
                        <a:pt x="15190" y="12510"/>
                        <a:pt x="15223" y="12523"/>
                        <a:pt x="15250" y="12523"/>
                      </a:cubicBezTo>
                      <a:cubicBezTo>
                        <a:pt x="15414" y="12523"/>
                        <a:pt x="15376" y="12039"/>
                        <a:pt x="15376" y="11912"/>
                      </a:cubicBezTo>
                      <a:cubicBezTo>
                        <a:pt x="15370" y="11550"/>
                        <a:pt x="15396" y="11195"/>
                        <a:pt x="15422" y="10834"/>
                      </a:cubicBezTo>
                      <a:cubicBezTo>
                        <a:pt x="15609" y="9194"/>
                        <a:pt x="15925" y="7587"/>
                        <a:pt x="16235" y="5967"/>
                      </a:cubicBezTo>
                      <a:cubicBezTo>
                        <a:pt x="16241" y="5954"/>
                        <a:pt x="16241" y="5941"/>
                        <a:pt x="16248" y="5928"/>
                      </a:cubicBezTo>
                      <a:cubicBezTo>
                        <a:pt x="18062" y="4043"/>
                        <a:pt x="19979" y="2249"/>
                        <a:pt x="21967" y="557"/>
                      </a:cubicBezTo>
                      <a:cubicBezTo>
                        <a:pt x="22232" y="383"/>
                        <a:pt x="22077" y="202"/>
                        <a:pt x="21915" y="28"/>
                      </a:cubicBezTo>
                      <a:cubicBezTo>
                        <a:pt x="21886" y="9"/>
                        <a:pt x="21857" y="1"/>
                        <a:pt x="21829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22" name="Google Shape;422;p7"/>
              <p:cNvGrpSpPr/>
              <p:nvPr/>
            </p:nvGrpSpPr>
            <p:grpSpPr>
              <a:xfrm rot="-6084122" flipH="1">
                <a:off x="7089346" y="-902896"/>
                <a:ext cx="2082176" cy="2112694"/>
                <a:chOff x="1888100" y="-160600"/>
                <a:chExt cx="1706591" cy="1731604"/>
              </a:xfrm>
            </p:grpSpPr>
            <p:sp>
              <p:nvSpPr>
                <p:cNvPr id="423" name="Google Shape;423;p7"/>
                <p:cNvSpPr/>
                <p:nvPr/>
              </p:nvSpPr>
              <p:spPr>
                <a:xfrm>
                  <a:off x="2085925" y="189430"/>
                  <a:ext cx="1508766" cy="1381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67" h="42916" extrusionOk="0">
                      <a:moveTo>
                        <a:pt x="2698" y="0"/>
                      </a:moveTo>
                      <a:cubicBezTo>
                        <a:pt x="2231" y="0"/>
                        <a:pt x="1763" y="14"/>
                        <a:pt x="1295" y="14"/>
                      </a:cubicBezTo>
                      <a:cubicBezTo>
                        <a:pt x="1228" y="14"/>
                        <a:pt x="1161" y="14"/>
                        <a:pt x="1094" y="13"/>
                      </a:cubicBezTo>
                      <a:cubicBezTo>
                        <a:pt x="1057" y="9"/>
                        <a:pt x="1022" y="7"/>
                        <a:pt x="988" y="7"/>
                      </a:cubicBezTo>
                      <a:cubicBezTo>
                        <a:pt x="494" y="7"/>
                        <a:pt x="255" y="432"/>
                        <a:pt x="207" y="913"/>
                      </a:cubicBezTo>
                      <a:cubicBezTo>
                        <a:pt x="181" y="990"/>
                        <a:pt x="142" y="1067"/>
                        <a:pt x="130" y="1157"/>
                      </a:cubicBezTo>
                      <a:cubicBezTo>
                        <a:pt x="1" y="2096"/>
                        <a:pt x="117" y="3060"/>
                        <a:pt x="258" y="3999"/>
                      </a:cubicBezTo>
                      <a:cubicBezTo>
                        <a:pt x="438" y="5130"/>
                        <a:pt x="682" y="6236"/>
                        <a:pt x="1004" y="7329"/>
                      </a:cubicBezTo>
                      <a:cubicBezTo>
                        <a:pt x="1114" y="7605"/>
                        <a:pt x="1177" y="8147"/>
                        <a:pt x="1511" y="8147"/>
                      </a:cubicBezTo>
                      <a:cubicBezTo>
                        <a:pt x="1566" y="8147"/>
                        <a:pt x="1628" y="8133"/>
                        <a:pt x="1698" y="8100"/>
                      </a:cubicBezTo>
                      <a:cubicBezTo>
                        <a:pt x="1775" y="8036"/>
                        <a:pt x="1840" y="7959"/>
                        <a:pt x="1878" y="7869"/>
                      </a:cubicBezTo>
                      <a:cubicBezTo>
                        <a:pt x="2058" y="7393"/>
                        <a:pt x="2110" y="6866"/>
                        <a:pt x="2225" y="6378"/>
                      </a:cubicBezTo>
                      <a:cubicBezTo>
                        <a:pt x="2585" y="9052"/>
                        <a:pt x="3305" y="11662"/>
                        <a:pt x="4360" y="14156"/>
                      </a:cubicBezTo>
                      <a:cubicBezTo>
                        <a:pt x="4410" y="14352"/>
                        <a:pt x="4572" y="14474"/>
                        <a:pt x="4726" y="14474"/>
                      </a:cubicBezTo>
                      <a:cubicBezTo>
                        <a:pt x="4845" y="14474"/>
                        <a:pt x="4959" y="14402"/>
                        <a:pt x="5015" y="14233"/>
                      </a:cubicBezTo>
                      <a:cubicBezTo>
                        <a:pt x="5092" y="13475"/>
                        <a:pt x="4951" y="12716"/>
                        <a:pt x="4938" y="11958"/>
                      </a:cubicBezTo>
                      <a:lnTo>
                        <a:pt x="4938" y="11958"/>
                      </a:lnTo>
                      <a:cubicBezTo>
                        <a:pt x="5324" y="14092"/>
                        <a:pt x="5838" y="16239"/>
                        <a:pt x="6725" y="18219"/>
                      </a:cubicBezTo>
                      <a:cubicBezTo>
                        <a:pt x="6810" y="18347"/>
                        <a:pt x="6983" y="18483"/>
                        <a:pt x="7149" y="18483"/>
                      </a:cubicBezTo>
                      <a:cubicBezTo>
                        <a:pt x="7184" y="18483"/>
                        <a:pt x="7219" y="18477"/>
                        <a:pt x="7253" y="18464"/>
                      </a:cubicBezTo>
                      <a:cubicBezTo>
                        <a:pt x="7330" y="18438"/>
                        <a:pt x="7381" y="18374"/>
                        <a:pt x="7394" y="18296"/>
                      </a:cubicBezTo>
                      <a:cubicBezTo>
                        <a:pt x="7484" y="18001"/>
                        <a:pt x="7510" y="17692"/>
                        <a:pt x="7484" y="17383"/>
                      </a:cubicBezTo>
                      <a:cubicBezTo>
                        <a:pt x="7330" y="15673"/>
                        <a:pt x="7253" y="13963"/>
                        <a:pt x="7265" y="12241"/>
                      </a:cubicBezTo>
                      <a:lnTo>
                        <a:pt x="7265" y="12241"/>
                      </a:lnTo>
                      <a:cubicBezTo>
                        <a:pt x="7510" y="13809"/>
                        <a:pt x="7728" y="15391"/>
                        <a:pt x="8063" y="16946"/>
                      </a:cubicBezTo>
                      <a:cubicBezTo>
                        <a:pt x="8410" y="18129"/>
                        <a:pt x="8654" y="19364"/>
                        <a:pt x="9323" y="20418"/>
                      </a:cubicBezTo>
                      <a:cubicBezTo>
                        <a:pt x="9382" y="20501"/>
                        <a:pt x="9451" y="20535"/>
                        <a:pt x="9520" y="20535"/>
                      </a:cubicBezTo>
                      <a:cubicBezTo>
                        <a:pt x="9717" y="20535"/>
                        <a:pt x="9917" y="20255"/>
                        <a:pt x="9927" y="20045"/>
                      </a:cubicBezTo>
                      <a:cubicBezTo>
                        <a:pt x="9760" y="18206"/>
                        <a:pt x="9554" y="16368"/>
                        <a:pt x="9593" y="14516"/>
                      </a:cubicBezTo>
                      <a:lnTo>
                        <a:pt x="9593" y="14516"/>
                      </a:lnTo>
                      <a:cubicBezTo>
                        <a:pt x="9863" y="15661"/>
                        <a:pt x="10030" y="16843"/>
                        <a:pt x="10325" y="17988"/>
                      </a:cubicBezTo>
                      <a:cubicBezTo>
                        <a:pt x="10378" y="18125"/>
                        <a:pt x="10500" y="18297"/>
                        <a:pt x="10656" y="18297"/>
                      </a:cubicBezTo>
                      <a:cubicBezTo>
                        <a:pt x="10690" y="18297"/>
                        <a:pt x="10726" y="18289"/>
                        <a:pt x="10763" y="18271"/>
                      </a:cubicBezTo>
                      <a:cubicBezTo>
                        <a:pt x="10853" y="18232"/>
                        <a:pt x="10917" y="18142"/>
                        <a:pt x="10904" y="18039"/>
                      </a:cubicBezTo>
                      <a:cubicBezTo>
                        <a:pt x="10904" y="17306"/>
                        <a:pt x="10763" y="16586"/>
                        <a:pt x="10711" y="15853"/>
                      </a:cubicBezTo>
                      <a:lnTo>
                        <a:pt x="10711" y="15853"/>
                      </a:lnTo>
                      <a:cubicBezTo>
                        <a:pt x="10840" y="16432"/>
                        <a:pt x="10968" y="17011"/>
                        <a:pt x="11123" y="17576"/>
                      </a:cubicBezTo>
                      <a:cubicBezTo>
                        <a:pt x="11213" y="17821"/>
                        <a:pt x="11213" y="18116"/>
                        <a:pt x="11380" y="18322"/>
                      </a:cubicBezTo>
                      <a:cubicBezTo>
                        <a:pt x="11443" y="18390"/>
                        <a:pt x="11536" y="18423"/>
                        <a:pt x="11628" y="18423"/>
                      </a:cubicBezTo>
                      <a:cubicBezTo>
                        <a:pt x="11781" y="18423"/>
                        <a:pt x="11928" y="18331"/>
                        <a:pt x="11920" y="18155"/>
                      </a:cubicBezTo>
                      <a:cubicBezTo>
                        <a:pt x="11933" y="17486"/>
                        <a:pt x="11830" y="16818"/>
                        <a:pt x="11804" y="16136"/>
                      </a:cubicBezTo>
                      <a:lnTo>
                        <a:pt x="11804" y="16136"/>
                      </a:lnTo>
                      <a:cubicBezTo>
                        <a:pt x="12511" y="18296"/>
                        <a:pt x="12974" y="20534"/>
                        <a:pt x="13553" y="22732"/>
                      </a:cubicBezTo>
                      <a:cubicBezTo>
                        <a:pt x="13913" y="24082"/>
                        <a:pt x="14286" y="25432"/>
                        <a:pt x="14980" y="26641"/>
                      </a:cubicBezTo>
                      <a:cubicBezTo>
                        <a:pt x="15052" y="26729"/>
                        <a:pt x="15135" y="26766"/>
                        <a:pt x="15214" y="26766"/>
                      </a:cubicBezTo>
                      <a:cubicBezTo>
                        <a:pt x="15390" y="26766"/>
                        <a:pt x="15546" y="26584"/>
                        <a:pt x="15520" y="26371"/>
                      </a:cubicBezTo>
                      <a:cubicBezTo>
                        <a:pt x="15494" y="25779"/>
                        <a:pt x="15301" y="25214"/>
                        <a:pt x="15160" y="24648"/>
                      </a:cubicBezTo>
                      <a:cubicBezTo>
                        <a:pt x="14813" y="23272"/>
                        <a:pt x="14504" y="21884"/>
                        <a:pt x="14286" y="20495"/>
                      </a:cubicBezTo>
                      <a:lnTo>
                        <a:pt x="14286" y="20495"/>
                      </a:lnTo>
                      <a:cubicBezTo>
                        <a:pt x="14813" y="22154"/>
                        <a:pt x="15378" y="23799"/>
                        <a:pt x="16034" y="25407"/>
                      </a:cubicBezTo>
                      <a:cubicBezTo>
                        <a:pt x="16176" y="25792"/>
                        <a:pt x="16343" y="26165"/>
                        <a:pt x="16497" y="26538"/>
                      </a:cubicBezTo>
                      <a:cubicBezTo>
                        <a:pt x="16616" y="26728"/>
                        <a:pt x="16679" y="27125"/>
                        <a:pt x="16941" y="27125"/>
                      </a:cubicBezTo>
                      <a:cubicBezTo>
                        <a:pt x="16963" y="27125"/>
                        <a:pt x="16986" y="27123"/>
                        <a:pt x="17011" y="27117"/>
                      </a:cubicBezTo>
                      <a:cubicBezTo>
                        <a:pt x="17474" y="26988"/>
                        <a:pt x="16857" y="25587"/>
                        <a:pt x="16806" y="25227"/>
                      </a:cubicBezTo>
                      <a:cubicBezTo>
                        <a:pt x="16536" y="24224"/>
                        <a:pt x="16291" y="23234"/>
                        <a:pt x="16111" y="22192"/>
                      </a:cubicBezTo>
                      <a:lnTo>
                        <a:pt x="16111" y="22192"/>
                      </a:lnTo>
                      <a:cubicBezTo>
                        <a:pt x="16651" y="23838"/>
                        <a:pt x="17166" y="25471"/>
                        <a:pt x="17808" y="27078"/>
                      </a:cubicBezTo>
                      <a:cubicBezTo>
                        <a:pt x="17963" y="27489"/>
                        <a:pt x="18143" y="27888"/>
                        <a:pt x="18336" y="28274"/>
                      </a:cubicBezTo>
                      <a:cubicBezTo>
                        <a:pt x="18381" y="28365"/>
                        <a:pt x="18471" y="28415"/>
                        <a:pt x="18564" y="28415"/>
                      </a:cubicBezTo>
                      <a:cubicBezTo>
                        <a:pt x="18628" y="28415"/>
                        <a:pt x="18694" y="28391"/>
                        <a:pt x="18747" y="28338"/>
                      </a:cubicBezTo>
                      <a:cubicBezTo>
                        <a:pt x="19171" y="27927"/>
                        <a:pt x="18721" y="27322"/>
                        <a:pt x="18657" y="26847"/>
                      </a:cubicBezTo>
                      <a:cubicBezTo>
                        <a:pt x="18387" y="25728"/>
                        <a:pt x="18143" y="24609"/>
                        <a:pt x="17924" y="23491"/>
                      </a:cubicBezTo>
                      <a:lnTo>
                        <a:pt x="17924" y="23491"/>
                      </a:lnTo>
                      <a:cubicBezTo>
                        <a:pt x="18798" y="26114"/>
                        <a:pt x="19673" y="28749"/>
                        <a:pt x="20856" y="31257"/>
                      </a:cubicBezTo>
                      <a:cubicBezTo>
                        <a:pt x="20958" y="31488"/>
                        <a:pt x="21087" y="31694"/>
                        <a:pt x="21216" y="31912"/>
                      </a:cubicBezTo>
                      <a:cubicBezTo>
                        <a:pt x="21264" y="31995"/>
                        <a:pt x="21342" y="32031"/>
                        <a:pt x="21419" y="32031"/>
                      </a:cubicBezTo>
                      <a:cubicBezTo>
                        <a:pt x="21547" y="32031"/>
                        <a:pt x="21674" y="31931"/>
                        <a:pt x="21666" y="31771"/>
                      </a:cubicBezTo>
                      <a:cubicBezTo>
                        <a:pt x="21653" y="31244"/>
                        <a:pt x="21434" y="30755"/>
                        <a:pt x="21254" y="30267"/>
                      </a:cubicBezTo>
                      <a:cubicBezTo>
                        <a:pt x="20508" y="28235"/>
                        <a:pt x="19878" y="26178"/>
                        <a:pt x="19364" y="24069"/>
                      </a:cubicBezTo>
                      <a:lnTo>
                        <a:pt x="19364" y="24069"/>
                      </a:lnTo>
                      <a:cubicBezTo>
                        <a:pt x="20560" y="26782"/>
                        <a:pt x="21820" y="29457"/>
                        <a:pt x="23273" y="32041"/>
                      </a:cubicBezTo>
                      <a:cubicBezTo>
                        <a:pt x="23723" y="32838"/>
                        <a:pt x="24186" y="33635"/>
                        <a:pt x="24661" y="34420"/>
                      </a:cubicBezTo>
                      <a:cubicBezTo>
                        <a:pt x="24790" y="34625"/>
                        <a:pt x="24944" y="34831"/>
                        <a:pt x="25086" y="35037"/>
                      </a:cubicBezTo>
                      <a:cubicBezTo>
                        <a:pt x="25124" y="35114"/>
                        <a:pt x="25201" y="35152"/>
                        <a:pt x="25291" y="35152"/>
                      </a:cubicBezTo>
                      <a:cubicBezTo>
                        <a:pt x="25574" y="35127"/>
                        <a:pt x="25613" y="34754"/>
                        <a:pt x="25549" y="34535"/>
                      </a:cubicBezTo>
                      <a:cubicBezTo>
                        <a:pt x="24533" y="32195"/>
                        <a:pt x="23491" y="29855"/>
                        <a:pt x="22681" y="27438"/>
                      </a:cubicBezTo>
                      <a:lnTo>
                        <a:pt x="22681" y="27438"/>
                      </a:lnTo>
                      <a:cubicBezTo>
                        <a:pt x="24031" y="30447"/>
                        <a:pt x="25587" y="33352"/>
                        <a:pt x="27361" y="36142"/>
                      </a:cubicBezTo>
                      <a:cubicBezTo>
                        <a:pt x="27503" y="36361"/>
                        <a:pt x="27657" y="36580"/>
                        <a:pt x="27799" y="36785"/>
                      </a:cubicBezTo>
                      <a:cubicBezTo>
                        <a:pt x="27850" y="36863"/>
                        <a:pt x="27930" y="36899"/>
                        <a:pt x="28007" y="36899"/>
                      </a:cubicBezTo>
                      <a:cubicBezTo>
                        <a:pt x="28122" y="36899"/>
                        <a:pt x="28233" y="36821"/>
                        <a:pt x="28249" y="36682"/>
                      </a:cubicBezTo>
                      <a:cubicBezTo>
                        <a:pt x="28287" y="36245"/>
                        <a:pt x="28004" y="35872"/>
                        <a:pt x="27824" y="35500"/>
                      </a:cubicBezTo>
                      <a:cubicBezTo>
                        <a:pt x="26809" y="33314"/>
                        <a:pt x="25921" y="31077"/>
                        <a:pt x="25163" y="28788"/>
                      </a:cubicBezTo>
                      <a:lnTo>
                        <a:pt x="25163" y="28788"/>
                      </a:lnTo>
                      <a:cubicBezTo>
                        <a:pt x="26551" y="31437"/>
                        <a:pt x="27940" y="34124"/>
                        <a:pt x="29573" y="36618"/>
                      </a:cubicBezTo>
                      <a:cubicBezTo>
                        <a:pt x="29645" y="36699"/>
                        <a:pt x="29760" y="36737"/>
                        <a:pt x="29875" y="36737"/>
                      </a:cubicBezTo>
                      <a:cubicBezTo>
                        <a:pt x="30087" y="36737"/>
                        <a:pt x="30295" y="36604"/>
                        <a:pt x="30203" y="36361"/>
                      </a:cubicBezTo>
                      <a:cubicBezTo>
                        <a:pt x="29470" y="34702"/>
                        <a:pt x="28583" y="33108"/>
                        <a:pt x="27850" y="31450"/>
                      </a:cubicBezTo>
                      <a:lnTo>
                        <a:pt x="27850" y="31450"/>
                      </a:lnTo>
                      <a:cubicBezTo>
                        <a:pt x="28891" y="33198"/>
                        <a:pt x="29856" y="35037"/>
                        <a:pt x="31193" y="36580"/>
                      </a:cubicBezTo>
                      <a:cubicBezTo>
                        <a:pt x="31238" y="36643"/>
                        <a:pt x="31314" y="36674"/>
                        <a:pt x="31387" y="36674"/>
                      </a:cubicBezTo>
                      <a:cubicBezTo>
                        <a:pt x="31418" y="36674"/>
                        <a:pt x="31449" y="36668"/>
                        <a:pt x="31476" y="36657"/>
                      </a:cubicBezTo>
                      <a:cubicBezTo>
                        <a:pt x="31784" y="36490"/>
                        <a:pt x="31553" y="35950"/>
                        <a:pt x="31450" y="35705"/>
                      </a:cubicBezTo>
                      <a:cubicBezTo>
                        <a:pt x="30614" y="34111"/>
                        <a:pt x="29804" y="32478"/>
                        <a:pt x="29110" y="30819"/>
                      </a:cubicBezTo>
                      <a:lnTo>
                        <a:pt x="29110" y="30819"/>
                      </a:lnTo>
                      <a:cubicBezTo>
                        <a:pt x="29997" y="32182"/>
                        <a:pt x="30794" y="33610"/>
                        <a:pt x="31669" y="34985"/>
                      </a:cubicBezTo>
                      <a:cubicBezTo>
                        <a:pt x="31977" y="35384"/>
                        <a:pt x="32119" y="35988"/>
                        <a:pt x="32620" y="36194"/>
                      </a:cubicBezTo>
                      <a:cubicBezTo>
                        <a:pt x="32646" y="36202"/>
                        <a:pt x="32672" y="36206"/>
                        <a:pt x="32698" y="36206"/>
                      </a:cubicBezTo>
                      <a:cubicBezTo>
                        <a:pt x="32870" y="36206"/>
                        <a:pt x="33007" y="36028"/>
                        <a:pt x="32929" y="35860"/>
                      </a:cubicBezTo>
                      <a:cubicBezTo>
                        <a:pt x="32723" y="35320"/>
                        <a:pt x="32453" y="34818"/>
                        <a:pt x="32196" y="34304"/>
                      </a:cubicBezTo>
                      <a:cubicBezTo>
                        <a:pt x="31720" y="33365"/>
                        <a:pt x="31283" y="32401"/>
                        <a:pt x="30872" y="31437"/>
                      </a:cubicBezTo>
                      <a:lnTo>
                        <a:pt x="30872" y="31437"/>
                      </a:lnTo>
                      <a:cubicBezTo>
                        <a:pt x="33327" y="35294"/>
                        <a:pt x="36233" y="38920"/>
                        <a:pt x="39730" y="41903"/>
                      </a:cubicBezTo>
                      <a:cubicBezTo>
                        <a:pt x="39769" y="41928"/>
                        <a:pt x="39817" y="41941"/>
                        <a:pt x="39867" y="41941"/>
                      </a:cubicBezTo>
                      <a:cubicBezTo>
                        <a:pt x="39917" y="41941"/>
                        <a:pt x="39968" y="41928"/>
                        <a:pt x="40013" y="41903"/>
                      </a:cubicBezTo>
                      <a:cubicBezTo>
                        <a:pt x="40180" y="41800"/>
                        <a:pt x="40129" y="41581"/>
                        <a:pt x="40065" y="41427"/>
                      </a:cubicBezTo>
                      <a:cubicBezTo>
                        <a:pt x="38239" y="39113"/>
                        <a:pt x="36619" y="36631"/>
                        <a:pt x="35050" y="34124"/>
                      </a:cubicBezTo>
                      <a:lnTo>
                        <a:pt x="35050" y="34124"/>
                      </a:lnTo>
                      <a:cubicBezTo>
                        <a:pt x="36452" y="35847"/>
                        <a:pt x="37776" y="37621"/>
                        <a:pt x="39229" y="39293"/>
                      </a:cubicBezTo>
                      <a:cubicBezTo>
                        <a:pt x="39537" y="39653"/>
                        <a:pt x="39872" y="40000"/>
                        <a:pt x="40180" y="40347"/>
                      </a:cubicBezTo>
                      <a:cubicBezTo>
                        <a:pt x="40309" y="40540"/>
                        <a:pt x="40476" y="40694"/>
                        <a:pt x="40682" y="40810"/>
                      </a:cubicBezTo>
                      <a:cubicBezTo>
                        <a:pt x="40746" y="40848"/>
                        <a:pt x="40823" y="40861"/>
                        <a:pt x="40900" y="40887"/>
                      </a:cubicBezTo>
                      <a:cubicBezTo>
                        <a:pt x="40917" y="40890"/>
                        <a:pt x="40933" y="40891"/>
                        <a:pt x="40948" y="40891"/>
                      </a:cubicBezTo>
                      <a:cubicBezTo>
                        <a:pt x="41142" y="40891"/>
                        <a:pt x="41277" y="40680"/>
                        <a:pt x="41170" y="40501"/>
                      </a:cubicBezTo>
                      <a:cubicBezTo>
                        <a:pt x="40206" y="38958"/>
                        <a:pt x="39023" y="37570"/>
                        <a:pt x="38020" y="36052"/>
                      </a:cubicBezTo>
                      <a:lnTo>
                        <a:pt x="38020" y="36052"/>
                      </a:lnTo>
                      <a:cubicBezTo>
                        <a:pt x="39409" y="37672"/>
                        <a:pt x="40836" y="39280"/>
                        <a:pt x="42379" y="40758"/>
                      </a:cubicBezTo>
                      <a:cubicBezTo>
                        <a:pt x="42790" y="41097"/>
                        <a:pt x="44510" y="42915"/>
                        <a:pt x="45076" y="42915"/>
                      </a:cubicBezTo>
                      <a:cubicBezTo>
                        <a:pt x="45112" y="42915"/>
                        <a:pt x="45143" y="42908"/>
                        <a:pt x="45169" y="42893"/>
                      </a:cubicBezTo>
                      <a:cubicBezTo>
                        <a:pt x="45567" y="42468"/>
                        <a:pt x="44886" y="41825"/>
                        <a:pt x="44590" y="41504"/>
                      </a:cubicBezTo>
                      <a:cubicBezTo>
                        <a:pt x="44012" y="40835"/>
                        <a:pt x="43433" y="40141"/>
                        <a:pt x="42867" y="39460"/>
                      </a:cubicBezTo>
                      <a:cubicBezTo>
                        <a:pt x="41903" y="38328"/>
                        <a:pt x="40952" y="37171"/>
                        <a:pt x="40013" y="36001"/>
                      </a:cubicBezTo>
                      <a:lnTo>
                        <a:pt x="40013" y="36001"/>
                      </a:lnTo>
                      <a:cubicBezTo>
                        <a:pt x="41993" y="37775"/>
                        <a:pt x="43883" y="39653"/>
                        <a:pt x="46056" y="41195"/>
                      </a:cubicBezTo>
                      <a:cubicBezTo>
                        <a:pt x="46159" y="41267"/>
                        <a:pt x="46281" y="41304"/>
                        <a:pt x="46405" y="41304"/>
                      </a:cubicBezTo>
                      <a:cubicBezTo>
                        <a:pt x="46483" y="41304"/>
                        <a:pt x="46561" y="41289"/>
                        <a:pt x="46635" y="41260"/>
                      </a:cubicBezTo>
                      <a:cubicBezTo>
                        <a:pt x="46802" y="41208"/>
                        <a:pt x="46866" y="41028"/>
                        <a:pt x="46776" y="40887"/>
                      </a:cubicBezTo>
                      <a:cubicBezTo>
                        <a:pt x="46570" y="40553"/>
                        <a:pt x="46326" y="40244"/>
                        <a:pt x="46043" y="39961"/>
                      </a:cubicBezTo>
                      <a:cubicBezTo>
                        <a:pt x="44770" y="38688"/>
                        <a:pt x="43433" y="37492"/>
                        <a:pt x="42147" y="36220"/>
                      </a:cubicBezTo>
                      <a:lnTo>
                        <a:pt x="42147" y="36220"/>
                      </a:lnTo>
                      <a:cubicBezTo>
                        <a:pt x="43176" y="36952"/>
                        <a:pt x="44153" y="37750"/>
                        <a:pt x="45220" y="38405"/>
                      </a:cubicBezTo>
                      <a:cubicBezTo>
                        <a:pt x="45297" y="38429"/>
                        <a:pt x="45390" y="38453"/>
                        <a:pt x="45477" y="38453"/>
                      </a:cubicBezTo>
                      <a:cubicBezTo>
                        <a:pt x="45579" y="38453"/>
                        <a:pt x="45673" y="38420"/>
                        <a:pt x="45722" y="38315"/>
                      </a:cubicBezTo>
                      <a:cubicBezTo>
                        <a:pt x="45760" y="38225"/>
                        <a:pt x="45760" y="38122"/>
                        <a:pt x="45696" y="38045"/>
                      </a:cubicBezTo>
                      <a:cubicBezTo>
                        <a:pt x="45542" y="37852"/>
                        <a:pt x="45400" y="37647"/>
                        <a:pt x="45246" y="37454"/>
                      </a:cubicBezTo>
                      <a:cubicBezTo>
                        <a:pt x="44217" y="36335"/>
                        <a:pt x="43202" y="35204"/>
                        <a:pt x="42186" y="34072"/>
                      </a:cubicBezTo>
                      <a:lnTo>
                        <a:pt x="42186" y="34072"/>
                      </a:lnTo>
                      <a:cubicBezTo>
                        <a:pt x="42572" y="34098"/>
                        <a:pt x="42970" y="34111"/>
                        <a:pt x="43356" y="34124"/>
                      </a:cubicBezTo>
                      <a:cubicBezTo>
                        <a:pt x="43632" y="34130"/>
                        <a:pt x="43903" y="34135"/>
                        <a:pt x="44173" y="34135"/>
                      </a:cubicBezTo>
                      <a:cubicBezTo>
                        <a:pt x="44507" y="34135"/>
                        <a:pt x="44841" y="34127"/>
                        <a:pt x="45182" y="34098"/>
                      </a:cubicBezTo>
                      <a:cubicBezTo>
                        <a:pt x="45387" y="34072"/>
                        <a:pt x="45606" y="34124"/>
                        <a:pt x="45799" y="34021"/>
                      </a:cubicBezTo>
                      <a:cubicBezTo>
                        <a:pt x="46570" y="33378"/>
                        <a:pt x="44693" y="33070"/>
                        <a:pt x="44295" y="33005"/>
                      </a:cubicBezTo>
                      <a:lnTo>
                        <a:pt x="44295" y="33005"/>
                      </a:lnTo>
                      <a:cubicBezTo>
                        <a:pt x="44302" y="33006"/>
                        <a:pt x="44310" y="33006"/>
                        <a:pt x="44317" y="33006"/>
                      </a:cubicBezTo>
                      <a:cubicBezTo>
                        <a:pt x="44564" y="33006"/>
                        <a:pt x="44757" y="32805"/>
                        <a:pt x="44732" y="32555"/>
                      </a:cubicBezTo>
                      <a:cubicBezTo>
                        <a:pt x="44835" y="32092"/>
                        <a:pt x="41980" y="31707"/>
                        <a:pt x="41530" y="31578"/>
                      </a:cubicBezTo>
                      <a:cubicBezTo>
                        <a:pt x="42327" y="31578"/>
                        <a:pt x="43112" y="31527"/>
                        <a:pt x="43909" y="31437"/>
                      </a:cubicBezTo>
                      <a:cubicBezTo>
                        <a:pt x="43936" y="31438"/>
                        <a:pt x="43964" y="31439"/>
                        <a:pt x="43991" y="31439"/>
                      </a:cubicBezTo>
                      <a:cubicBezTo>
                        <a:pt x="44182" y="31439"/>
                        <a:pt x="44372" y="31400"/>
                        <a:pt x="44552" y="31321"/>
                      </a:cubicBezTo>
                      <a:cubicBezTo>
                        <a:pt x="44732" y="31205"/>
                        <a:pt x="44822" y="30987"/>
                        <a:pt x="44783" y="30768"/>
                      </a:cubicBezTo>
                      <a:cubicBezTo>
                        <a:pt x="44719" y="30575"/>
                        <a:pt x="44565" y="30421"/>
                        <a:pt x="44372" y="30369"/>
                      </a:cubicBezTo>
                      <a:cubicBezTo>
                        <a:pt x="42636" y="29881"/>
                        <a:pt x="40797" y="29701"/>
                        <a:pt x="39010" y="29444"/>
                      </a:cubicBezTo>
                      <a:cubicBezTo>
                        <a:pt x="39730" y="29392"/>
                        <a:pt x="43690" y="29379"/>
                        <a:pt x="41517" y="28184"/>
                      </a:cubicBezTo>
                      <a:cubicBezTo>
                        <a:pt x="40347" y="27785"/>
                        <a:pt x="39100" y="27682"/>
                        <a:pt x="37905" y="27477"/>
                      </a:cubicBezTo>
                      <a:cubicBezTo>
                        <a:pt x="38097" y="27425"/>
                        <a:pt x="38432" y="27477"/>
                        <a:pt x="38483" y="27219"/>
                      </a:cubicBezTo>
                      <a:cubicBezTo>
                        <a:pt x="38522" y="26859"/>
                        <a:pt x="37737" y="26564"/>
                        <a:pt x="37442" y="26474"/>
                      </a:cubicBezTo>
                      <a:cubicBezTo>
                        <a:pt x="34587" y="25779"/>
                        <a:pt x="31669" y="25381"/>
                        <a:pt x="28776" y="24892"/>
                      </a:cubicBezTo>
                      <a:lnTo>
                        <a:pt x="28776" y="24892"/>
                      </a:lnTo>
                      <a:cubicBezTo>
                        <a:pt x="30100" y="24931"/>
                        <a:pt x="31424" y="24969"/>
                        <a:pt x="32749" y="24969"/>
                      </a:cubicBezTo>
                      <a:cubicBezTo>
                        <a:pt x="33134" y="24957"/>
                        <a:pt x="33520" y="24905"/>
                        <a:pt x="33893" y="24815"/>
                      </a:cubicBezTo>
                      <a:cubicBezTo>
                        <a:pt x="33996" y="24789"/>
                        <a:pt x="34060" y="24712"/>
                        <a:pt x="34086" y="24609"/>
                      </a:cubicBezTo>
                      <a:cubicBezTo>
                        <a:pt x="34099" y="24494"/>
                        <a:pt x="34034" y="24365"/>
                        <a:pt x="33919" y="24314"/>
                      </a:cubicBezTo>
                      <a:cubicBezTo>
                        <a:pt x="33713" y="24134"/>
                        <a:pt x="33482" y="24005"/>
                        <a:pt x="33224" y="23928"/>
                      </a:cubicBezTo>
                      <a:cubicBezTo>
                        <a:pt x="30936" y="23375"/>
                        <a:pt x="28596" y="23079"/>
                        <a:pt x="26269" y="22732"/>
                      </a:cubicBezTo>
                      <a:cubicBezTo>
                        <a:pt x="27876" y="22719"/>
                        <a:pt x="29483" y="22745"/>
                        <a:pt x="31090" y="22565"/>
                      </a:cubicBezTo>
                      <a:cubicBezTo>
                        <a:pt x="31309" y="22552"/>
                        <a:pt x="31399" y="22269"/>
                        <a:pt x="31232" y="22128"/>
                      </a:cubicBezTo>
                      <a:cubicBezTo>
                        <a:pt x="31180" y="22076"/>
                        <a:pt x="31116" y="22025"/>
                        <a:pt x="31064" y="21974"/>
                      </a:cubicBezTo>
                      <a:cubicBezTo>
                        <a:pt x="30344" y="21562"/>
                        <a:pt x="29457" y="21601"/>
                        <a:pt x="28660" y="21421"/>
                      </a:cubicBezTo>
                      <a:cubicBezTo>
                        <a:pt x="26989" y="21125"/>
                        <a:pt x="25304" y="20881"/>
                        <a:pt x="23620" y="20636"/>
                      </a:cubicBezTo>
                      <a:lnTo>
                        <a:pt x="23620" y="20636"/>
                      </a:lnTo>
                      <a:cubicBezTo>
                        <a:pt x="24636" y="20662"/>
                        <a:pt x="25651" y="20688"/>
                        <a:pt x="26680" y="20688"/>
                      </a:cubicBezTo>
                      <a:cubicBezTo>
                        <a:pt x="26904" y="20688"/>
                        <a:pt x="27138" y="20712"/>
                        <a:pt x="27369" y="20712"/>
                      </a:cubicBezTo>
                      <a:cubicBezTo>
                        <a:pt x="27614" y="20712"/>
                        <a:pt x="27856" y="20685"/>
                        <a:pt x="28081" y="20572"/>
                      </a:cubicBezTo>
                      <a:cubicBezTo>
                        <a:pt x="28300" y="20482"/>
                        <a:pt x="28300" y="20161"/>
                        <a:pt x="28069" y="20084"/>
                      </a:cubicBezTo>
                      <a:cubicBezTo>
                        <a:pt x="25664" y="19441"/>
                        <a:pt x="23170" y="19235"/>
                        <a:pt x="20714" y="18914"/>
                      </a:cubicBezTo>
                      <a:cubicBezTo>
                        <a:pt x="22180" y="18849"/>
                        <a:pt x="23646" y="18772"/>
                        <a:pt x="25111" y="18656"/>
                      </a:cubicBezTo>
                      <a:cubicBezTo>
                        <a:pt x="25767" y="18631"/>
                        <a:pt x="26423" y="18554"/>
                        <a:pt x="27079" y="18425"/>
                      </a:cubicBezTo>
                      <a:cubicBezTo>
                        <a:pt x="27259" y="18374"/>
                        <a:pt x="27336" y="18155"/>
                        <a:pt x="27207" y="18001"/>
                      </a:cubicBezTo>
                      <a:cubicBezTo>
                        <a:pt x="26757" y="17448"/>
                        <a:pt x="25973" y="17486"/>
                        <a:pt x="25330" y="17345"/>
                      </a:cubicBezTo>
                      <a:cubicBezTo>
                        <a:pt x="23659" y="17075"/>
                        <a:pt x="21974" y="16831"/>
                        <a:pt x="20290" y="16599"/>
                      </a:cubicBezTo>
                      <a:cubicBezTo>
                        <a:pt x="20997" y="16573"/>
                        <a:pt x="21691" y="16535"/>
                        <a:pt x="22386" y="16445"/>
                      </a:cubicBezTo>
                      <a:cubicBezTo>
                        <a:pt x="22887" y="16445"/>
                        <a:pt x="23427" y="16291"/>
                        <a:pt x="23196" y="15673"/>
                      </a:cubicBezTo>
                      <a:cubicBezTo>
                        <a:pt x="22977" y="15326"/>
                        <a:pt x="22514" y="15313"/>
                        <a:pt x="22154" y="15236"/>
                      </a:cubicBezTo>
                      <a:cubicBezTo>
                        <a:pt x="21421" y="15069"/>
                        <a:pt x="20663" y="14941"/>
                        <a:pt x="19917" y="14838"/>
                      </a:cubicBezTo>
                      <a:cubicBezTo>
                        <a:pt x="21280" y="14812"/>
                        <a:pt x="22643" y="14761"/>
                        <a:pt x="23993" y="14683"/>
                      </a:cubicBezTo>
                      <a:cubicBezTo>
                        <a:pt x="24109" y="14683"/>
                        <a:pt x="24199" y="14593"/>
                        <a:pt x="24224" y="14478"/>
                      </a:cubicBezTo>
                      <a:cubicBezTo>
                        <a:pt x="24314" y="13938"/>
                        <a:pt x="22463" y="13873"/>
                        <a:pt x="22039" y="13745"/>
                      </a:cubicBezTo>
                      <a:cubicBezTo>
                        <a:pt x="20933" y="13526"/>
                        <a:pt x="19814" y="13346"/>
                        <a:pt x="18696" y="13153"/>
                      </a:cubicBezTo>
                      <a:cubicBezTo>
                        <a:pt x="18966" y="13102"/>
                        <a:pt x="19223" y="13012"/>
                        <a:pt x="19454" y="12883"/>
                      </a:cubicBezTo>
                      <a:cubicBezTo>
                        <a:pt x="19583" y="12819"/>
                        <a:pt x="19634" y="12665"/>
                        <a:pt x="19570" y="12536"/>
                      </a:cubicBezTo>
                      <a:cubicBezTo>
                        <a:pt x="19454" y="12202"/>
                        <a:pt x="19197" y="11919"/>
                        <a:pt x="18863" y="11778"/>
                      </a:cubicBezTo>
                      <a:cubicBezTo>
                        <a:pt x="16716" y="10968"/>
                        <a:pt x="14414" y="10672"/>
                        <a:pt x="12203" y="10093"/>
                      </a:cubicBezTo>
                      <a:lnTo>
                        <a:pt x="12203" y="10093"/>
                      </a:lnTo>
                      <a:cubicBezTo>
                        <a:pt x="13900" y="10363"/>
                        <a:pt x="15597" y="10428"/>
                        <a:pt x="17307" y="10505"/>
                      </a:cubicBezTo>
                      <a:cubicBezTo>
                        <a:pt x="17329" y="10507"/>
                        <a:pt x="17350" y="10509"/>
                        <a:pt x="17371" y="10509"/>
                      </a:cubicBezTo>
                      <a:cubicBezTo>
                        <a:pt x="17861" y="10509"/>
                        <a:pt x="18020" y="9802"/>
                        <a:pt x="17538" y="9605"/>
                      </a:cubicBezTo>
                      <a:cubicBezTo>
                        <a:pt x="15198" y="8640"/>
                        <a:pt x="12704" y="8049"/>
                        <a:pt x="10300" y="7239"/>
                      </a:cubicBezTo>
                      <a:lnTo>
                        <a:pt x="10300" y="7239"/>
                      </a:lnTo>
                      <a:cubicBezTo>
                        <a:pt x="11018" y="7298"/>
                        <a:pt x="11735" y="7330"/>
                        <a:pt x="12450" y="7330"/>
                      </a:cubicBezTo>
                      <a:cubicBezTo>
                        <a:pt x="12823" y="7330"/>
                        <a:pt x="13195" y="7321"/>
                        <a:pt x="13566" y="7303"/>
                      </a:cubicBezTo>
                      <a:cubicBezTo>
                        <a:pt x="13635" y="7311"/>
                        <a:pt x="13704" y="7316"/>
                        <a:pt x="13773" y="7316"/>
                      </a:cubicBezTo>
                      <a:cubicBezTo>
                        <a:pt x="13921" y="7316"/>
                        <a:pt x="14068" y="7296"/>
                        <a:pt x="14208" y="7252"/>
                      </a:cubicBezTo>
                      <a:cubicBezTo>
                        <a:pt x="14427" y="7149"/>
                        <a:pt x="14633" y="6699"/>
                        <a:pt x="14350" y="6558"/>
                      </a:cubicBezTo>
                      <a:cubicBezTo>
                        <a:pt x="13527" y="6120"/>
                        <a:pt x="12627" y="5902"/>
                        <a:pt x="11727" y="5709"/>
                      </a:cubicBezTo>
                      <a:cubicBezTo>
                        <a:pt x="12293" y="5696"/>
                        <a:pt x="12421" y="5478"/>
                        <a:pt x="12087" y="5015"/>
                      </a:cubicBezTo>
                      <a:cubicBezTo>
                        <a:pt x="11791" y="4732"/>
                        <a:pt x="11380" y="4693"/>
                        <a:pt x="11007" y="4590"/>
                      </a:cubicBezTo>
                      <a:cubicBezTo>
                        <a:pt x="10621" y="4488"/>
                        <a:pt x="10248" y="4385"/>
                        <a:pt x="9863" y="4308"/>
                      </a:cubicBezTo>
                      <a:cubicBezTo>
                        <a:pt x="9923" y="4302"/>
                        <a:pt x="9988" y="4301"/>
                        <a:pt x="10055" y="4301"/>
                      </a:cubicBezTo>
                      <a:cubicBezTo>
                        <a:pt x="10126" y="4301"/>
                        <a:pt x="10200" y="4302"/>
                        <a:pt x="10273" y="4302"/>
                      </a:cubicBezTo>
                      <a:cubicBezTo>
                        <a:pt x="10625" y="4302"/>
                        <a:pt x="10972" y="4266"/>
                        <a:pt x="11045" y="3845"/>
                      </a:cubicBezTo>
                      <a:cubicBezTo>
                        <a:pt x="11251" y="3369"/>
                        <a:pt x="9104" y="2855"/>
                        <a:pt x="8731" y="2752"/>
                      </a:cubicBezTo>
                      <a:cubicBezTo>
                        <a:pt x="9271" y="2687"/>
                        <a:pt x="9580" y="2572"/>
                        <a:pt x="9220" y="2006"/>
                      </a:cubicBezTo>
                      <a:cubicBezTo>
                        <a:pt x="8988" y="1723"/>
                        <a:pt x="8577" y="1672"/>
                        <a:pt x="8243" y="1556"/>
                      </a:cubicBezTo>
                      <a:cubicBezTo>
                        <a:pt x="7587" y="1325"/>
                        <a:pt x="6918" y="1183"/>
                        <a:pt x="6237" y="1016"/>
                      </a:cubicBezTo>
                      <a:cubicBezTo>
                        <a:pt x="6327" y="515"/>
                        <a:pt x="5363" y="360"/>
                        <a:pt x="5002" y="245"/>
                      </a:cubicBezTo>
                      <a:cubicBezTo>
                        <a:pt x="4248" y="39"/>
                        <a:pt x="3475" y="0"/>
                        <a:pt x="26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" name="Google Shape;424;p7"/>
                <p:cNvSpPr/>
                <p:nvPr/>
              </p:nvSpPr>
              <p:spPr>
                <a:xfrm>
                  <a:off x="2095872" y="232247"/>
                  <a:ext cx="1340270" cy="1202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3" h="37356" extrusionOk="0">
                      <a:moveTo>
                        <a:pt x="343" y="1"/>
                      </a:moveTo>
                      <a:cubicBezTo>
                        <a:pt x="296" y="1"/>
                        <a:pt x="249" y="24"/>
                        <a:pt x="219" y="72"/>
                      </a:cubicBezTo>
                      <a:cubicBezTo>
                        <a:pt x="13" y="457"/>
                        <a:pt x="26" y="920"/>
                        <a:pt x="1" y="1357"/>
                      </a:cubicBezTo>
                      <a:cubicBezTo>
                        <a:pt x="1" y="1975"/>
                        <a:pt x="78" y="2592"/>
                        <a:pt x="219" y="3196"/>
                      </a:cubicBezTo>
                      <a:cubicBezTo>
                        <a:pt x="242" y="3319"/>
                        <a:pt x="352" y="3394"/>
                        <a:pt x="465" y="3394"/>
                      </a:cubicBezTo>
                      <a:cubicBezTo>
                        <a:pt x="482" y="3394"/>
                        <a:pt x="498" y="3392"/>
                        <a:pt x="515" y="3389"/>
                      </a:cubicBezTo>
                      <a:cubicBezTo>
                        <a:pt x="798" y="3286"/>
                        <a:pt x="875" y="2926"/>
                        <a:pt x="991" y="2669"/>
                      </a:cubicBezTo>
                      <a:cubicBezTo>
                        <a:pt x="1016" y="3556"/>
                        <a:pt x="1171" y="4418"/>
                        <a:pt x="1453" y="5253"/>
                      </a:cubicBezTo>
                      <a:cubicBezTo>
                        <a:pt x="1531" y="5510"/>
                        <a:pt x="1621" y="5768"/>
                        <a:pt x="1736" y="6025"/>
                      </a:cubicBezTo>
                      <a:cubicBezTo>
                        <a:pt x="1802" y="6112"/>
                        <a:pt x="1862" y="6147"/>
                        <a:pt x="1916" y="6147"/>
                      </a:cubicBezTo>
                      <a:cubicBezTo>
                        <a:pt x="2055" y="6147"/>
                        <a:pt x="2157" y="5921"/>
                        <a:pt x="2212" y="5755"/>
                      </a:cubicBezTo>
                      <a:cubicBezTo>
                        <a:pt x="2353" y="6758"/>
                        <a:pt x="2572" y="7735"/>
                        <a:pt x="2881" y="8699"/>
                      </a:cubicBezTo>
                      <a:cubicBezTo>
                        <a:pt x="3086" y="9213"/>
                        <a:pt x="3189" y="9779"/>
                        <a:pt x="3562" y="10216"/>
                      </a:cubicBezTo>
                      <a:cubicBezTo>
                        <a:pt x="3628" y="10264"/>
                        <a:pt x="3709" y="10287"/>
                        <a:pt x="3790" y="10287"/>
                      </a:cubicBezTo>
                      <a:cubicBezTo>
                        <a:pt x="3882" y="10287"/>
                        <a:pt x="3976" y="10258"/>
                        <a:pt x="4051" y="10203"/>
                      </a:cubicBezTo>
                      <a:cubicBezTo>
                        <a:pt x="4115" y="10152"/>
                        <a:pt x="4179" y="10088"/>
                        <a:pt x="4218" y="10011"/>
                      </a:cubicBezTo>
                      <a:cubicBezTo>
                        <a:pt x="4423" y="9522"/>
                        <a:pt x="4578" y="9020"/>
                        <a:pt x="4655" y="8493"/>
                      </a:cubicBezTo>
                      <a:cubicBezTo>
                        <a:pt x="4727" y="8901"/>
                        <a:pt x="5180" y="11649"/>
                        <a:pt x="5762" y="11649"/>
                      </a:cubicBezTo>
                      <a:cubicBezTo>
                        <a:pt x="5804" y="11649"/>
                        <a:pt x="5846" y="11635"/>
                        <a:pt x="5889" y="11605"/>
                      </a:cubicBezTo>
                      <a:cubicBezTo>
                        <a:pt x="6185" y="11335"/>
                        <a:pt x="6224" y="10936"/>
                        <a:pt x="6262" y="10563"/>
                      </a:cubicBezTo>
                      <a:cubicBezTo>
                        <a:pt x="6339" y="10049"/>
                        <a:pt x="6365" y="9522"/>
                        <a:pt x="6416" y="9008"/>
                      </a:cubicBezTo>
                      <a:cubicBezTo>
                        <a:pt x="6648" y="10756"/>
                        <a:pt x="7021" y="12543"/>
                        <a:pt x="7766" y="14138"/>
                      </a:cubicBezTo>
                      <a:cubicBezTo>
                        <a:pt x="7826" y="14197"/>
                        <a:pt x="7900" y="14224"/>
                        <a:pt x="7973" y="14224"/>
                      </a:cubicBezTo>
                      <a:cubicBezTo>
                        <a:pt x="8091" y="14224"/>
                        <a:pt x="8207" y="14154"/>
                        <a:pt x="8255" y="14035"/>
                      </a:cubicBezTo>
                      <a:cubicBezTo>
                        <a:pt x="8409" y="13456"/>
                        <a:pt x="8358" y="12852"/>
                        <a:pt x="8371" y="12261"/>
                      </a:cubicBezTo>
                      <a:lnTo>
                        <a:pt x="8371" y="12261"/>
                      </a:lnTo>
                      <a:cubicBezTo>
                        <a:pt x="8615" y="14112"/>
                        <a:pt x="9052" y="15989"/>
                        <a:pt x="9952" y="17622"/>
                      </a:cubicBezTo>
                      <a:cubicBezTo>
                        <a:pt x="10053" y="17773"/>
                        <a:pt x="10217" y="17861"/>
                        <a:pt x="10388" y="17861"/>
                      </a:cubicBezTo>
                      <a:cubicBezTo>
                        <a:pt x="10436" y="17861"/>
                        <a:pt x="10484" y="17855"/>
                        <a:pt x="10531" y="17841"/>
                      </a:cubicBezTo>
                      <a:cubicBezTo>
                        <a:pt x="10724" y="17738"/>
                        <a:pt x="10775" y="17506"/>
                        <a:pt x="10826" y="17314"/>
                      </a:cubicBezTo>
                      <a:cubicBezTo>
                        <a:pt x="11032" y="16002"/>
                        <a:pt x="10826" y="14691"/>
                        <a:pt x="10916" y="13379"/>
                      </a:cubicBezTo>
                      <a:lnTo>
                        <a:pt x="10916" y="13379"/>
                      </a:lnTo>
                      <a:cubicBezTo>
                        <a:pt x="11148" y="14613"/>
                        <a:pt x="11534" y="15835"/>
                        <a:pt x="12048" y="16992"/>
                      </a:cubicBezTo>
                      <a:cubicBezTo>
                        <a:pt x="12356" y="17584"/>
                        <a:pt x="12549" y="18316"/>
                        <a:pt x="13051" y="18779"/>
                      </a:cubicBezTo>
                      <a:cubicBezTo>
                        <a:pt x="13119" y="18816"/>
                        <a:pt x="13190" y="18833"/>
                        <a:pt x="13259" y="18833"/>
                      </a:cubicBezTo>
                      <a:cubicBezTo>
                        <a:pt x="13476" y="18833"/>
                        <a:pt x="13671" y="18663"/>
                        <a:pt x="13681" y="18419"/>
                      </a:cubicBezTo>
                      <a:cubicBezTo>
                        <a:pt x="13822" y="17712"/>
                        <a:pt x="13758" y="16992"/>
                        <a:pt x="13745" y="16272"/>
                      </a:cubicBezTo>
                      <a:lnTo>
                        <a:pt x="13745" y="16272"/>
                      </a:lnTo>
                      <a:cubicBezTo>
                        <a:pt x="14067" y="17956"/>
                        <a:pt x="14517" y="19602"/>
                        <a:pt x="15095" y="21222"/>
                      </a:cubicBezTo>
                      <a:cubicBezTo>
                        <a:pt x="15378" y="21852"/>
                        <a:pt x="15545" y="22559"/>
                        <a:pt x="15944" y="23151"/>
                      </a:cubicBezTo>
                      <a:cubicBezTo>
                        <a:pt x="16069" y="23312"/>
                        <a:pt x="16162" y="23393"/>
                        <a:pt x="16244" y="23393"/>
                      </a:cubicBezTo>
                      <a:cubicBezTo>
                        <a:pt x="16338" y="23393"/>
                        <a:pt x="16419" y="23287"/>
                        <a:pt x="16522" y="23074"/>
                      </a:cubicBezTo>
                      <a:cubicBezTo>
                        <a:pt x="16574" y="22829"/>
                        <a:pt x="16574" y="22572"/>
                        <a:pt x="16522" y="22328"/>
                      </a:cubicBezTo>
                      <a:cubicBezTo>
                        <a:pt x="16458" y="21582"/>
                        <a:pt x="16342" y="20849"/>
                        <a:pt x="16252" y="20104"/>
                      </a:cubicBezTo>
                      <a:lnTo>
                        <a:pt x="16252" y="20104"/>
                      </a:lnTo>
                      <a:cubicBezTo>
                        <a:pt x="16664" y="21582"/>
                        <a:pt x="17178" y="23022"/>
                        <a:pt x="17795" y="24411"/>
                      </a:cubicBezTo>
                      <a:cubicBezTo>
                        <a:pt x="18142" y="25028"/>
                        <a:pt x="18348" y="25748"/>
                        <a:pt x="18837" y="26262"/>
                      </a:cubicBezTo>
                      <a:cubicBezTo>
                        <a:pt x="18944" y="26321"/>
                        <a:pt x="19066" y="26468"/>
                        <a:pt x="19186" y="26468"/>
                      </a:cubicBezTo>
                      <a:cubicBezTo>
                        <a:pt x="19225" y="26468"/>
                        <a:pt x="19262" y="26454"/>
                        <a:pt x="19299" y="26417"/>
                      </a:cubicBezTo>
                      <a:cubicBezTo>
                        <a:pt x="19672" y="26147"/>
                        <a:pt x="19698" y="25671"/>
                        <a:pt x="19685" y="25234"/>
                      </a:cubicBezTo>
                      <a:cubicBezTo>
                        <a:pt x="19711" y="24295"/>
                        <a:pt x="19582" y="23344"/>
                        <a:pt x="19505" y="22405"/>
                      </a:cubicBezTo>
                      <a:lnTo>
                        <a:pt x="19505" y="22405"/>
                      </a:lnTo>
                      <a:cubicBezTo>
                        <a:pt x="20097" y="24089"/>
                        <a:pt x="20688" y="25851"/>
                        <a:pt x="21717" y="27329"/>
                      </a:cubicBezTo>
                      <a:cubicBezTo>
                        <a:pt x="21834" y="27398"/>
                        <a:pt x="21930" y="27429"/>
                        <a:pt x="22009" y="27429"/>
                      </a:cubicBezTo>
                      <a:cubicBezTo>
                        <a:pt x="22617" y="27429"/>
                        <a:pt x="22149" y="25568"/>
                        <a:pt x="22115" y="25169"/>
                      </a:cubicBezTo>
                      <a:lnTo>
                        <a:pt x="22115" y="25169"/>
                      </a:lnTo>
                      <a:cubicBezTo>
                        <a:pt x="22784" y="27227"/>
                        <a:pt x="23607" y="29245"/>
                        <a:pt x="24751" y="31084"/>
                      </a:cubicBezTo>
                      <a:cubicBezTo>
                        <a:pt x="24880" y="31277"/>
                        <a:pt x="25072" y="31418"/>
                        <a:pt x="25291" y="31470"/>
                      </a:cubicBezTo>
                      <a:cubicBezTo>
                        <a:pt x="25310" y="31475"/>
                        <a:pt x="25329" y="31477"/>
                        <a:pt x="25347" y="31477"/>
                      </a:cubicBezTo>
                      <a:cubicBezTo>
                        <a:pt x="25416" y="31477"/>
                        <a:pt x="25476" y="31441"/>
                        <a:pt x="25497" y="31380"/>
                      </a:cubicBezTo>
                      <a:cubicBezTo>
                        <a:pt x="25612" y="31110"/>
                        <a:pt x="25664" y="30827"/>
                        <a:pt x="25625" y="30531"/>
                      </a:cubicBezTo>
                      <a:cubicBezTo>
                        <a:pt x="25407" y="29142"/>
                        <a:pt x="25098" y="27767"/>
                        <a:pt x="24918" y="26352"/>
                      </a:cubicBezTo>
                      <a:lnTo>
                        <a:pt x="24918" y="26352"/>
                      </a:lnTo>
                      <a:cubicBezTo>
                        <a:pt x="25497" y="27792"/>
                        <a:pt x="26178" y="29207"/>
                        <a:pt x="26924" y="30570"/>
                      </a:cubicBezTo>
                      <a:cubicBezTo>
                        <a:pt x="27374" y="31341"/>
                        <a:pt x="27862" y="32087"/>
                        <a:pt x="28390" y="32794"/>
                      </a:cubicBezTo>
                      <a:cubicBezTo>
                        <a:pt x="28608" y="33025"/>
                        <a:pt x="28750" y="33347"/>
                        <a:pt x="29020" y="33488"/>
                      </a:cubicBezTo>
                      <a:cubicBezTo>
                        <a:pt x="29062" y="33506"/>
                        <a:pt x="29105" y="33514"/>
                        <a:pt x="29146" y="33514"/>
                      </a:cubicBezTo>
                      <a:cubicBezTo>
                        <a:pt x="29344" y="33514"/>
                        <a:pt x="29514" y="33328"/>
                        <a:pt x="29483" y="33115"/>
                      </a:cubicBezTo>
                      <a:cubicBezTo>
                        <a:pt x="29328" y="31624"/>
                        <a:pt x="28788" y="30197"/>
                        <a:pt x="28544" y="28705"/>
                      </a:cubicBezTo>
                      <a:lnTo>
                        <a:pt x="28544" y="28705"/>
                      </a:lnTo>
                      <a:cubicBezTo>
                        <a:pt x="28994" y="29939"/>
                        <a:pt x="29534" y="31135"/>
                        <a:pt x="30164" y="32280"/>
                      </a:cubicBezTo>
                      <a:cubicBezTo>
                        <a:pt x="30601" y="33051"/>
                        <a:pt x="31038" y="33848"/>
                        <a:pt x="31655" y="34491"/>
                      </a:cubicBezTo>
                      <a:cubicBezTo>
                        <a:pt x="31808" y="34573"/>
                        <a:pt x="31935" y="34610"/>
                        <a:pt x="32040" y="34610"/>
                      </a:cubicBezTo>
                      <a:cubicBezTo>
                        <a:pt x="32852" y="34610"/>
                        <a:pt x="32335" y="32393"/>
                        <a:pt x="32221" y="31881"/>
                      </a:cubicBezTo>
                      <a:lnTo>
                        <a:pt x="32221" y="31881"/>
                      </a:lnTo>
                      <a:cubicBezTo>
                        <a:pt x="32761" y="32987"/>
                        <a:pt x="33327" y="34080"/>
                        <a:pt x="33944" y="35147"/>
                      </a:cubicBezTo>
                      <a:cubicBezTo>
                        <a:pt x="34343" y="35828"/>
                        <a:pt x="34703" y="36561"/>
                        <a:pt x="35230" y="37153"/>
                      </a:cubicBezTo>
                      <a:cubicBezTo>
                        <a:pt x="35299" y="37215"/>
                        <a:pt x="35461" y="37266"/>
                        <a:pt x="35602" y="37266"/>
                      </a:cubicBezTo>
                      <a:cubicBezTo>
                        <a:pt x="35723" y="37266"/>
                        <a:pt x="35829" y="37228"/>
                        <a:pt x="35847" y="37127"/>
                      </a:cubicBezTo>
                      <a:cubicBezTo>
                        <a:pt x="35988" y="36651"/>
                        <a:pt x="35885" y="36188"/>
                        <a:pt x="35757" y="35725"/>
                      </a:cubicBezTo>
                      <a:cubicBezTo>
                        <a:pt x="35513" y="34748"/>
                        <a:pt x="35230" y="33771"/>
                        <a:pt x="34960" y="32807"/>
                      </a:cubicBezTo>
                      <a:lnTo>
                        <a:pt x="34960" y="32807"/>
                      </a:lnTo>
                      <a:cubicBezTo>
                        <a:pt x="35577" y="33900"/>
                        <a:pt x="36258" y="34967"/>
                        <a:pt x="36978" y="35982"/>
                      </a:cubicBezTo>
                      <a:cubicBezTo>
                        <a:pt x="37235" y="36342"/>
                        <a:pt x="37505" y="36664"/>
                        <a:pt x="37788" y="36998"/>
                      </a:cubicBezTo>
                      <a:cubicBezTo>
                        <a:pt x="37878" y="37140"/>
                        <a:pt x="38020" y="37255"/>
                        <a:pt x="38174" y="37333"/>
                      </a:cubicBezTo>
                      <a:cubicBezTo>
                        <a:pt x="38226" y="37345"/>
                        <a:pt x="38303" y="37355"/>
                        <a:pt x="38383" y="37355"/>
                      </a:cubicBezTo>
                      <a:cubicBezTo>
                        <a:pt x="38544" y="37355"/>
                        <a:pt x="38718" y="37315"/>
                        <a:pt x="38727" y="37178"/>
                      </a:cubicBezTo>
                      <a:cubicBezTo>
                        <a:pt x="38804" y="36548"/>
                        <a:pt x="38650" y="35944"/>
                        <a:pt x="38444" y="35365"/>
                      </a:cubicBezTo>
                      <a:cubicBezTo>
                        <a:pt x="38148" y="34491"/>
                        <a:pt x="37827" y="33642"/>
                        <a:pt x="37493" y="32794"/>
                      </a:cubicBezTo>
                      <a:lnTo>
                        <a:pt x="37493" y="32794"/>
                      </a:lnTo>
                      <a:cubicBezTo>
                        <a:pt x="38341" y="33874"/>
                        <a:pt x="39254" y="34890"/>
                        <a:pt x="40231" y="35841"/>
                      </a:cubicBezTo>
                      <a:cubicBezTo>
                        <a:pt x="40386" y="35995"/>
                        <a:pt x="40553" y="36137"/>
                        <a:pt x="40720" y="36291"/>
                      </a:cubicBezTo>
                      <a:cubicBezTo>
                        <a:pt x="40822" y="36403"/>
                        <a:pt x="40971" y="36514"/>
                        <a:pt x="41124" y="36514"/>
                      </a:cubicBezTo>
                      <a:cubicBezTo>
                        <a:pt x="41182" y="36514"/>
                        <a:pt x="41241" y="36497"/>
                        <a:pt x="41298" y="36458"/>
                      </a:cubicBezTo>
                      <a:cubicBezTo>
                        <a:pt x="41633" y="36252"/>
                        <a:pt x="41363" y="35841"/>
                        <a:pt x="41247" y="35584"/>
                      </a:cubicBezTo>
                      <a:cubicBezTo>
                        <a:pt x="41144" y="35301"/>
                        <a:pt x="41016" y="35018"/>
                        <a:pt x="40887" y="34735"/>
                      </a:cubicBezTo>
                      <a:cubicBezTo>
                        <a:pt x="40797" y="34504"/>
                        <a:pt x="40694" y="34272"/>
                        <a:pt x="40591" y="34041"/>
                      </a:cubicBezTo>
                      <a:cubicBezTo>
                        <a:pt x="40556" y="33966"/>
                        <a:pt x="40494" y="33935"/>
                        <a:pt x="40432" y="33935"/>
                      </a:cubicBezTo>
                      <a:cubicBezTo>
                        <a:pt x="40311" y="33935"/>
                        <a:pt x="40189" y="34051"/>
                        <a:pt x="40257" y="34195"/>
                      </a:cubicBezTo>
                      <a:cubicBezTo>
                        <a:pt x="40360" y="34414"/>
                        <a:pt x="40450" y="34632"/>
                        <a:pt x="40540" y="34851"/>
                      </a:cubicBezTo>
                      <a:cubicBezTo>
                        <a:pt x="40733" y="35288"/>
                        <a:pt x="40938" y="35712"/>
                        <a:pt x="41106" y="36150"/>
                      </a:cubicBezTo>
                      <a:cubicBezTo>
                        <a:pt x="40103" y="35275"/>
                        <a:pt x="39177" y="34311"/>
                        <a:pt x="38328" y="33282"/>
                      </a:cubicBezTo>
                      <a:cubicBezTo>
                        <a:pt x="37904" y="32781"/>
                        <a:pt x="37518" y="32228"/>
                        <a:pt x="37094" y="31727"/>
                      </a:cubicBezTo>
                      <a:cubicBezTo>
                        <a:pt x="37059" y="31683"/>
                        <a:pt x="37012" y="31663"/>
                        <a:pt x="36961" y="31663"/>
                      </a:cubicBezTo>
                      <a:cubicBezTo>
                        <a:pt x="36937" y="31663"/>
                        <a:pt x="36913" y="31667"/>
                        <a:pt x="36888" y="31675"/>
                      </a:cubicBezTo>
                      <a:cubicBezTo>
                        <a:pt x="36657" y="31830"/>
                        <a:pt x="36875" y="32138"/>
                        <a:pt x="36940" y="32331"/>
                      </a:cubicBezTo>
                      <a:cubicBezTo>
                        <a:pt x="37248" y="33167"/>
                        <a:pt x="37621" y="34041"/>
                        <a:pt x="37917" y="34902"/>
                      </a:cubicBezTo>
                      <a:cubicBezTo>
                        <a:pt x="38136" y="35584"/>
                        <a:pt x="38470" y="36278"/>
                        <a:pt x="38393" y="37011"/>
                      </a:cubicBezTo>
                      <a:cubicBezTo>
                        <a:pt x="38378" y="37013"/>
                        <a:pt x="38364" y="37015"/>
                        <a:pt x="38350" y="37015"/>
                      </a:cubicBezTo>
                      <a:cubicBezTo>
                        <a:pt x="38148" y="37015"/>
                        <a:pt x="38049" y="36759"/>
                        <a:pt x="37917" y="36638"/>
                      </a:cubicBezTo>
                      <a:cubicBezTo>
                        <a:pt x="37698" y="36381"/>
                        <a:pt x="37493" y="36111"/>
                        <a:pt x="37287" y="35841"/>
                      </a:cubicBezTo>
                      <a:cubicBezTo>
                        <a:pt x="36734" y="35082"/>
                        <a:pt x="36220" y="34285"/>
                        <a:pt x="35731" y="33475"/>
                      </a:cubicBezTo>
                      <a:cubicBezTo>
                        <a:pt x="35551" y="33154"/>
                        <a:pt x="35358" y="32845"/>
                        <a:pt x="35178" y="32524"/>
                      </a:cubicBezTo>
                      <a:cubicBezTo>
                        <a:pt x="35050" y="32292"/>
                        <a:pt x="34921" y="32010"/>
                        <a:pt x="34703" y="31855"/>
                      </a:cubicBezTo>
                      <a:cubicBezTo>
                        <a:pt x="34643" y="31826"/>
                        <a:pt x="34596" y="31813"/>
                        <a:pt x="34558" y="31813"/>
                      </a:cubicBezTo>
                      <a:cubicBezTo>
                        <a:pt x="34315" y="31813"/>
                        <a:pt x="34467" y="32348"/>
                        <a:pt x="34523" y="32537"/>
                      </a:cubicBezTo>
                      <a:cubicBezTo>
                        <a:pt x="34805" y="33591"/>
                        <a:pt x="35114" y="34645"/>
                        <a:pt x="35384" y="35712"/>
                      </a:cubicBezTo>
                      <a:cubicBezTo>
                        <a:pt x="35474" y="36098"/>
                        <a:pt x="35628" y="36497"/>
                        <a:pt x="35525" y="36908"/>
                      </a:cubicBezTo>
                      <a:cubicBezTo>
                        <a:pt x="35345" y="36870"/>
                        <a:pt x="35281" y="36625"/>
                        <a:pt x="35165" y="36497"/>
                      </a:cubicBezTo>
                      <a:cubicBezTo>
                        <a:pt x="34857" y="36060"/>
                        <a:pt x="34587" y="35610"/>
                        <a:pt x="34330" y="35147"/>
                      </a:cubicBezTo>
                      <a:cubicBezTo>
                        <a:pt x="33520" y="33771"/>
                        <a:pt x="32800" y="32344"/>
                        <a:pt x="32118" y="30904"/>
                      </a:cubicBezTo>
                      <a:cubicBezTo>
                        <a:pt x="31925" y="30454"/>
                        <a:pt x="31707" y="30017"/>
                        <a:pt x="31527" y="29554"/>
                      </a:cubicBezTo>
                      <a:cubicBezTo>
                        <a:pt x="31499" y="29495"/>
                        <a:pt x="31448" y="29469"/>
                        <a:pt x="31395" y="29469"/>
                      </a:cubicBezTo>
                      <a:cubicBezTo>
                        <a:pt x="31299" y="29469"/>
                        <a:pt x="31198" y="29553"/>
                        <a:pt x="31231" y="29669"/>
                      </a:cubicBezTo>
                      <a:cubicBezTo>
                        <a:pt x="31565" y="30608"/>
                        <a:pt x="31835" y="31572"/>
                        <a:pt x="32028" y="32550"/>
                      </a:cubicBezTo>
                      <a:cubicBezTo>
                        <a:pt x="32062" y="32765"/>
                        <a:pt x="32336" y="34286"/>
                        <a:pt x="31988" y="34286"/>
                      </a:cubicBezTo>
                      <a:cubicBezTo>
                        <a:pt x="31940" y="34286"/>
                        <a:pt x="31882" y="34258"/>
                        <a:pt x="31810" y="34195"/>
                      </a:cubicBezTo>
                      <a:cubicBezTo>
                        <a:pt x="30383" y="32472"/>
                        <a:pt x="29483" y="30364"/>
                        <a:pt x="28698" y="28281"/>
                      </a:cubicBezTo>
                      <a:cubicBezTo>
                        <a:pt x="28570" y="27895"/>
                        <a:pt x="28454" y="27509"/>
                        <a:pt x="28300" y="27149"/>
                      </a:cubicBezTo>
                      <a:cubicBezTo>
                        <a:pt x="28266" y="27093"/>
                        <a:pt x="28213" y="27057"/>
                        <a:pt x="28157" y="27057"/>
                      </a:cubicBezTo>
                      <a:cubicBezTo>
                        <a:pt x="28149" y="27057"/>
                        <a:pt x="28141" y="27058"/>
                        <a:pt x="28132" y="27059"/>
                      </a:cubicBezTo>
                      <a:cubicBezTo>
                        <a:pt x="27901" y="27149"/>
                        <a:pt x="28004" y="27484"/>
                        <a:pt x="28042" y="27677"/>
                      </a:cubicBezTo>
                      <a:cubicBezTo>
                        <a:pt x="28210" y="28705"/>
                        <a:pt x="28428" y="29721"/>
                        <a:pt x="28660" y="30737"/>
                      </a:cubicBezTo>
                      <a:cubicBezTo>
                        <a:pt x="28840" y="31547"/>
                        <a:pt x="29122" y="32344"/>
                        <a:pt x="29148" y="33180"/>
                      </a:cubicBezTo>
                      <a:cubicBezTo>
                        <a:pt x="27837" y="31740"/>
                        <a:pt x="26898" y="29952"/>
                        <a:pt x="26062" y="28204"/>
                      </a:cubicBezTo>
                      <a:cubicBezTo>
                        <a:pt x="25612" y="27342"/>
                        <a:pt x="25342" y="26365"/>
                        <a:pt x="24828" y="25542"/>
                      </a:cubicBezTo>
                      <a:cubicBezTo>
                        <a:pt x="24800" y="25495"/>
                        <a:pt x="24757" y="25468"/>
                        <a:pt x="24710" y="25468"/>
                      </a:cubicBezTo>
                      <a:cubicBezTo>
                        <a:pt x="24694" y="25468"/>
                        <a:pt x="24678" y="25471"/>
                        <a:pt x="24661" y="25478"/>
                      </a:cubicBezTo>
                      <a:cubicBezTo>
                        <a:pt x="24494" y="25542"/>
                        <a:pt x="24545" y="25761"/>
                        <a:pt x="24545" y="25902"/>
                      </a:cubicBezTo>
                      <a:cubicBezTo>
                        <a:pt x="24661" y="26969"/>
                        <a:pt x="24854" y="28024"/>
                        <a:pt x="25047" y="29091"/>
                      </a:cubicBezTo>
                      <a:cubicBezTo>
                        <a:pt x="25137" y="29579"/>
                        <a:pt x="25240" y="30081"/>
                        <a:pt x="25304" y="30582"/>
                      </a:cubicBezTo>
                      <a:cubicBezTo>
                        <a:pt x="25342" y="30762"/>
                        <a:pt x="25317" y="30955"/>
                        <a:pt x="25252" y="31122"/>
                      </a:cubicBezTo>
                      <a:cubicBezTo>
                        <a:pt x="25008" y="31020"/>
                        <a:pt x="24918" y="30737"/>
                        <a:pt x="24764" y="30531"/>
                      </a:cubicBezTo>
                      <a:cubicBezTo>
                        <a:pt x="24584" y="30222"/>
                        <a:pt x="24404" y="29901"/>
                        <a:pt x="24237" y="29579"/>
                      </a:cubicBezTo>
                      <a:cubicBezTo>
                        <a:pt x="23632" y="28422"/>
                        <a:pt x="23118" y="27214"/>
                        <a:pt x="22694" y="25979"/>
                      </a:cubicBezTo>
                      <a:cubicBezTo>
                        <a:pt x="22514" y="25478"/>
                        <a:pt x="22347" y="24964"/>
                        <a:pt x="22192" y="24449"/>
                      </a:cubicBezTo>
                      <a:cubicBezTo>
                        <a:pt x="22082" y="24216"/>
                        <a:pt x="22053" y="23596"/>
                        <a:pt x="21727" y="23596"/>
                      </a:cubicBezTo>
                      <a:cubicBezTo>
                        <a:pt x="21711" y="23596"/>
                        <a:pt x="21695" y="23598"/>
                        <a:pt x="21678" y="23601"/>
                      </a:cubicBezTo>
                      <a:cubicBezTo>
                        <a:pt x="21627" y="23627"/>
                        <a:pt x="21588" y="23691"/>
                        <a:pt x="21588" y="23742"/>
                      </a:cubicBezTo>
                      <a:cubicBezTo>
                        <a:pt x="21614" y="24012"/>
                        <a:pt x="21640" y="24282"/>
                        <a:pt x="21691" y="24539"/>
                      </a:cubicBezTo>
                      <a:cubicBezTo>
                        <a:pt x="21781" y="25067"/>
                        <a:pt x="21858" y="25581"/>
                        <a:pt x="21935" y="26108"/>
                      </a:cubicBezTo>
                      <a:cubicBezTo>
                        <a:pt x="21987" y="26442"/>
                        <a:pt x="22051" y="26777"/>
                        <a:pt x="21948" y="27111"/>
                      </a:cubicBezTo>
                      <a:cubicBezTo>
                        <a:pt x="21601" y="26802"/>
                        <a:pt x="21460" y="26314"/>
                        <a:pt x="21215" y="25902"/>
                      </a:cubicBezTo>
                      <a:cubicBezTo>
                        <a:pt x="20804" y="25079"/>
                        <a:pt x="20444" y="24231"/>
                        <a:pt x="20135" y="23369"/>
                      </a:cubicBezTo>
                      <a:cubicBezTo>
                        <a:pt x="19878" y="22765"/>
                        <a:pt x="19775" y="22096"/>
                        <a:pt x="19454" y="21531"/>
                      </a:cubicBezTo>
                      <a:cubicBezTo>
                        <a:pt x="19399" y="21487"/>
                        <a:pt x="19354" y="21467"/>
                        <a:pt x="19317" y="21467"/>
                      </a:cubicBezTo>
                      <a:cubicBezTo>
                        <a:pt x="19009" y="21467"/>
                        <a:pt x="19284" y="22854"/>
                        <a:pt x="19261" y="23061"/>
                      </a:cubicBezTo>
                      <a:cubicBezTo>
                        <a:pt x="19312" y="23717"/>
                        <a:pt x="19377" y="24385"/>
                        <a:pt x="19377" y="25054"/>
                      </a:cubicBezTo>
                      <a:cubicBezTo>
                        <a:pt x="19338" y="25401"/>
                        <a:pt x="19467" y="25851"/>
                        <a:pt x="19158" y="26108"/>
                      </a:cubicBezTo>
                      <a:cubicBezTo>
                        <a:pt x="18708" y="25812"/>
                        <a:pt x="18579" y="25221"/>
                        <a:pt x="18309" y="24784"/>
                      </a:cubicBezTo>
                      <a:cubicBezTo>
                        <a:pt x="17757" y="23639"/>
                        <a:pt x="17281" y="22456"/>
                        <a:pt x="16895" y="21248"/>
                      </a:cubicBezTo>
                      <a:cubicBezTo>
                        <a:pt x="16728" y="20734"/>
                        <a:pt x="16599" y="20206"/>
                        <a:pt x="16445" y="19679"/>
                      </a:cubicBezTo>
                      <a:cubicBezTo>
                        <a:pt x="16356" y="19464"/>
                        <a:pt x="16280" y="18624"/>
                        <a:pt x="15995" y="18624"/>
                      </a:cubicBezTo>
                      <a:cubicBezTo>
                        <a:pt x="15991" y="18624"/>
                        <a:pt x="15987" y="18625"/>
                        <a:pt x="15982" y="18625"/>
                      </a:cubicBezTo>
                      <a:cubicBezTo>
                        <a:pt x="15648" y="18702"/>
                        <a:pt x="15969" y="19975"/>
                        <a:pt x="15969" y="20296"/>
                      </a:cubicBezTo>
                      <a:cubicBezTo>
                        <a:pt x="16047" y="20978"/>
                        <a:pt x="16162" y="21659"/>
                        <a:pt x="16214" y="22341"/>
                      </a:cubicBezTo>
                      <a:cubicBezTo>
                        <a:pt x="16227" y="22559"/>
                        <a:pt x="16304" y="22791"/>
                        <a:pt x="16214" y="23009"/>
                      </a:cubicBezTo>
                      <a:cubicBezTo>
                        <a:pt x="15802" y="22456"/>
                        <a:pt x="15661" y="21749"/>
                        <a:pt x="15365" y="21132"/>
                      </a:cubicBezTo>
                      <a:cubicBezTo>
                        <a:pt x="14967" y="20001"/>
                        <a:pt x="14619" y="18856"/>
                        <a:pt x="14337" y="17686"/>
                      </a:cubicBezTo>
                      <a:cubicBezTo>
                        <a:pt x="14234" y="17198"/>
                        <a:pt x="14118" y="16709"/>
                        <a:pt x="14028" y="16221"/>
                      </a:cubicBezTo>
                      <a:cubicBezTo>
                        <a:pt x="13973" y="16055"/>
                        <a:pt x="13880" y="14992"/>
                        <a:pt x="13628" y="14992"/>
                      </a:cubicBezTo>
                      <a:cubicBezTo>
                        <a:pt x="13586" y="14992"/>
                        <a:pt x="13539" y="15021"/>
                        <a:pt x="13488" y="15089"/>
                      </a:cubicBezTo>
                      <a:cubicBezTo>
                        <a:pt x="13289" y="15455"/>
                        <a:pt x="13686" y="18520"/>
                        <a:pt x="13259" y="18520"/>
                      </a:cubicBezTo>
                      <a:cubicBezTo>
                        <a:pt x="13161" y="18520"/>
                        <a:pt x="13021" y="18360"/>
                        <a:pt x="12819" y="17969"/>
                      </a:cubicBezTo>
                      <a:cubicBezTo>
                        <a:pt x="11996" y="16401"/>
                        <a:pt x="11418" y="14716"/>
                        <a:pt x="11109" y="12981"/>
                      </a:cubicBezTo>
                      <a:cubicBezTo>
                        <a:pt x="11045" y="12775"/>
                        <a:pt x="11084" y="12286"/>
                        <a:pt x="10801" y="12286"/>
                      </a:cubicBezTo>
                      <a:cubicBezTo>
                        <a:pt x="10749" y="12286"/>
                        <a:pt x="10698" y="12338"/>
                        <a:pt x="10685" y="12389"/>
                      </a:cubicBezTo>
                      <a:cubicBezTo>
                        <a:pt x="10659" y="12582"/>
                        <a:pt x="10646" y="12788"/>
                        <a:pt x="10634" y="12981"/>
                      </a:cubicBezTo>
                      <a:cubicBezTo>
                        <a:pt x="10569" y="14009"/>
                        <a:pt x="10608" y="15051"/>
                        <a:pt x="10608" y="16079"/>
                      </a:cubicBezTo>
                      <a:cubicBezTo>
                        <a:pt x="10595" y="16568"/>
                        <a:pt x="10646" y="17121"/>
                        <a:pt x="10402" y="17571"/>
                      </a:cubicBezTo>
                      <a:cubicBezTo>
                        <a:pt x="9875" y="17494"/>
                        <a:pt x="9155" y="14819"/>
                        <a:pt x="9014" y="14241"/>
                      </a:cubicBezTo>
                      <a:cubicBezTo>
                        <a:pt x="8769" y="13173"/>
                        <a:pt x="8602" y="12093"/>
                        <a:pt x="8512" y="11001"/>
                      </a:cubicBezTo>
                      <a:cubicBezTo>
                        <a:pt x="8474" y="10782"/>
                        <a:pt x="8538" y="10473"/>
                        <a:pt x="8345" y="10306"/>
                      </a:cubicBezTo>
                      <a:cubicBezTo>
                        <a:pt x="8304" y="10283"/>
                        <a:pt x="8268" y="10273"/>
                        <a:pt x="8239" y="10273"/>
                      </a:cubicBezTo>
                      <a:cubicBezTo>
                        <a:pt x="8002" y="10273"/>
                        <a:pt x="8111" y="10932"/>
                        <a:pt x="8088" y="11103"/>
                      </a:cubicBezTo>
                      <a:cubicBezTo>
                        <a:pt x="8062" y="12029"/>
                        <a:pt x="8126" y="12968"/>
                        <a:pt x="7972" y="13893"/>
                      </a:cubicBezTo>
                      <a:cubicBezTo>
                        <a:pt x="7368" y="12389"/>
                        <a:pt x="6944" y="10821"/>
                        <a:pt x="6738" y="9213"/>
                      </a:cubicBezTo>
                      <a:cubicBezTo>
                        <a:pt x="6674" y="8673"/>
                        <a:pt x="6609" y="8146"/>
                        <a:pt x="6584" y="7593"/>
                      </a:cubicBezTo>
                      <a:cubicBezTo>
                        <a:pt x="6545" y="7439"/>
                        <a:pt x="6648" y="7208"/>
                        <a:pt x="6494" y="7105"/>
                      </a:cubicBezTo>
                      <a:cubicBezTo>
                        <a:pt x="6470" y="7093"/>
                        <a:pt x="6447" y="7088"/>
                        <a:pt x="6425" y="7088"/>
                      </a:cubicBezTo>
                      <a:cubicBezTo>
                        <a:pt x="6326" y="7088"/>
                        <a:pt x="6249" y="7193"/>
                        <a:pt x="6249" y="7298"/>
                      </a:cubicBezTo>
                      <a:cubicBezTo>
                        <a:pt x="6198" y="8005"/>
                        <a:pt x="6108" y="8725"/>
                        <a:pt x="6056" y="9445"/>
                      </a:cubicBezTo>
                      <a:cubicBezTo>
                        <a:pt x="5992" y="10023"/>
                        <a:pt x="5992" y="10615"/>
                        <a:pt x="5825" y="11181"/>
                      </a:cubicBezTo>
                      <a:cubicBezTo>
                        <a:pt x="5799" y="11219"/>
                        <a:pt x="5774" y="11245"/>
                        <a:pt x="5748" y="11271"/>
                      </a:cubicBezTo>
                      <a:cubicBezTo>
                        <a:pt x="5169" y="10139"/>
                        <a:pt x="5002" y="8802"/>
                        <a:pt x="4835" y="7555"/>
                      </a:cubicBezTo>
                      <a:cubicBezTo>
                        <a:pt x="4796" y="7143"/>
                        <a:pt x="4963" y="6745"/>
                        <a:pt x="4886" y="6346"/>
                      </a:cubicBezTo>
                      <a:cubicBezTo>
                        <a:pt x="4870" y="6260"/>
                        <a:pt x="4809" y="6223"/>
                        <a:pt x="4740" y="6223"/>
                      </a:cubicBezTo>
                      <a:cubicBezTo>
                        <a:pt x="4645" y="6223"/>
                        <a:pt x="4536" y="6293"/>
                        <a:pt x="4513" y="6398"/>
                      </a:cubicBezTo>
                      <a:cubicBezTo>
                        <a:pt x="4488" y="6693"/>
                        <a:pt x="4488" y="6989"/>
                        <a:pt x="4526" y="7285"/>
                      </a:cubicBezTo>
                      <a:cubicBezTo>
                        <a:pt x="4488" y="7516"/>
                        <a:pt x="4449" y="7760"/>
                        <a:pt x="4411" y="8005"/>
                      </a:cubicBezTo>
                      <a:cubicBezTo>
                        <a:pt x="4308" y="8429"/>
                        <a:pt x="4166" y="9779"/>
                        <a:pt x="3781" y="9946"/>
                      </a:cubicBezTo>
                      <a:cubicBezTo>
                        <a:pt x="3472" y="9535"/>
                        <a:pt x="3356" y="8995"/>
                        <a:pt x="3176" y="8519"/>
                      </a:cubicBezTo>
                      <a:cubicBezTo>
                        <a:pt x="2765" y="7272"/>
                        <a:pt x="2521" y="5973"/>
                        <a:pt x="2443" y="4675"/>
                      </a:cubicBezTo>
                      <a:cubicBezTo>
                        <a:pt x="2366" y="4340"/>
                        <a:pt x="2701" y="2566"/>
                        <a:pt x="2392" y="2528"/>
                      </a:cubicBezTo>
                      <a:cubicBezTo>
                        <a:pt x="2384" y="2526"/>
                        <a:pt x="2375" y="2526"/>
                        <a:pt x="2367" y="2526"/>
                      </a:cubicBezTo>
                      <a:cubicBezTo>
                        <a:pt x="2000" y="2526"/>
                        <a:pt x="2160" y="3665"/>
                        <a:pt x="2109" y="3942"/>
                      </a:cubicBezTo>
                      <a:cubicBezTo>
                        <a:pt x="2122" y="4533"/>
                        <a:pt x="2058" y="5112"/>
                        <a:pt x="1916" y="5690"/>
                      </a:cubicBezTo>
                      <a:cubicBezTo>
                        <a:pt x="1466" y="4585"/>
                        <a:pt x="1248" y="3402"/>
                        <a:pt x="1261" y="2219"/>
                      </a:cubicBezTo>
                      <a:cubicBezTo>
                        <a:pt x="1273" y="1936"/>
                        <a:pt x="1261" y="1666"/>
                        <a:pt x="1312" y="1396"/>
                      </a:cubicBezTo>
                      <a:cubicBezTo>
                        <a:pt x="1312" y="1216"/>
                        <a:pt x="1492" y="856"/>
                        <a:pt x="1222" y="817"/>
                      </a:cubicBezTo>
                      <a:cubicBezTo>
                        <a:pt x="1016" y="856"/>
                        <a:pt x="1081" y="1229"/>
                        <a:pt x="1029" y="1383"/>
                      </a:cubicBezTo>
                      <a:cubicBezTo>
                        <a:pt x="901" y="1962"/>
                        <a:pt x="798" y="2566"/>
                        <a:pt x="476" y="3068"/>
                      </a:cubicBezTo>
                      <a:cubicBezTo>
                        <a:pt x="271" y="2193"/>
                        <a:pt x="232" y="1280"/>
                        <a:pt x="361" y="380"/>
                      </a:cubicBezTo>
                      <a:lnTo>
                        <a:pt x="361" y="380"/>
                      </a:lnTo>
                      <a:cubicBezTo>
                        <a:pt x="371" y="383"/>
                        <a:pt x="381" y="384"/>
                        <a:pt x="390" y="384"/>
                      </a:cubicBezTo>
                      <a:cubicBezTo>
                        <a:pt x="491" y="384"/>
                        <a:pt x="559" y="270"/>
                        <a:pt x="489" y="187"/>
                      </a:cubicBezTo>
                      <a:cubicBezTo>
                        <a:pt x="489" y="149"/>
                        <a:pt x="489" y="123"/>
                        <a:pt x="476" y="85"/>
                      </a:cubicBezTo>
                      <a:cubicBezTo>
                        <a:pt x="449" y="30"/>
                        <a:pt x="396" y="1"/>
                        <a:pt x="3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" name="Google Shape;425;p7"/>
                <p:cNvSpPr/>
                <p:nvPr/>
              </p:nvSpPr>
              <p:spPr>
                <a:xfrm>
                  <a:off x="2116991" y="204851"/>
                  <a:ext cx="1380833" cy="114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93" h="35517" extrusionOk="0">
                      <a:moveTo>
                        <a:pt x="28839" y="26033"/>
                      </a:moveTo>
                      <a:cubicBezTo>
                        <a:pt x="29379" y="26059"/>
                        <a:pt x="29932" y="26110"/>
                        <a:pt x="30485" y="26162"/>
                      </a:cubicBezTo>
                      <a:cubicBezTo>
                        <a:pt x="30400" y="26162"/>
                        <a:pt x="30315" y="26162"/>
                        <a:pt x="30230" y="26162"/>
                      </a:cubicBezTo>
                      <a:cubicBezTo>
                        <a:pt x="29762" y="26162"/>
                        <a:pt x="29296" y="26153"/>
                        <a:pt x="28839" y="26033"/>
                      </a:cubicBezTo>
                      <a:close/>
                      <a:moveTo>
                        <a:pt x="705" y="0"/>
                      </a:moveTo>
                      <a:cubicBezTo>
                        <a:pt x="467" y="0"/>
                        <a:pt x="289" y="9"/>
                        <a:pt x="206" y="23"/>
                      </a:cubicBezTo>
                      <a:cubicBezTo>
                        <a:pt x="0" y="23"/>
                        <a:pt x="13" y="331"/>
                        <a:pt x="206" y="331"/>
                      </a:cubicBezTo>
                      <a:cubicBezTo>
                        <a:pt x="273" y="330"/>
                        <a:pt x="341" y="330"/>
                        <a:pt x="408" y="330"/>
                      </a:cubicBezTo>
                      <a:cubicBezTo>
                        <a:pt x="1278" y="330"/>
                        <a:pt x="2137" y="407"/>
                        <a:pt x="2996" y="550"/>
                      </a:cubicBezTo>
                      <a:cubicBezTo>
                        <a:pt x="3317" y="627"/>
                        <a:pt x="3665" y="666"/>
                        <a:pt x="3935" y="884"/>
                      </a:cubicBezTo>
                      <a:cubicBezTo>
                        <a:pt x="3715" y="971"/>
                        <a:pt x="3485" y="1014"/>
                        <a:pt x="3255" y="1014"/>
                      </a:cubicBezTo>
                      <a:cubicBezTo>
                        <a:pt x="3108" y="1014"/>
                        <a:pt x="2961" y="996"/>
                        <a:pt x="2816" y="961"/>
                      </a:cubicBezTo>
                      <a:cubicBezTo>
                        <a:pt x="2250" y="884"/>
                        <a:pt x="1672" y="807"/>
                        <a:pt x="1093" y="756"/>
                      </a:cubicBezTo>
                      <a:cubicBezTo>
                        <a:pt x="1089" y="755"/>
                        <a:pt x="1084" y="755"/>
                        <a:pt x="1079" y="755"/>
                      </a:cubicBezTo>
                      <a:cubicBezTo>
                        <a:pt x="934" y="755"/>
                        <a:pt x="853" y="952"/>
                        <a:pt x="977" y="1051"/>
                      </a:cubicBezTo>
                      <a:cubicBezTo>
                        <a:pt x="1132" y="1141"/>
                        <a:pt x="1312" y="1206"/>
                        <a:pt x="1492" y="1231"/>
                      </a:cubicBezTo>
                      <a:cubicBezTo>
                        <a:pt x="2173" y="1463"/>
                        <a:pt x="2893" y="1334"/>
                        <a:pt x="3587" y="1411"/>
                      </a:cubicBezTo>
                      <a:cubicBezTo>
                        <a:pt x="4385" y="1527"/>
                        <a:pt x="5195" y="1656"/>
                        <a:pt x="5992" y="1784"/>
                      </a:cubicBezTo>
                      <a:cubicBezTo>
                        <a:pt x="6596" y="1913"/>
                        <a:pt x="7290" y="2016"/>
                        <a:pt x="7830" y="2350"/>
                      </a:cubicBezTo>
                      <a:cubicBezTo>
                        <a:pt x="7882" y="2376"/>
                        <a:pt x="8036" y="2466"/>
                        <a:pt x="7946" y="2530"/>
                      </a:cubicBezTo>
                      <a:cubicBezTo>
                        <a:pt x="7599" y="2710"/>
                        <a:pt x="7226" y="2838"/>
                        <a:pt x="6840" y="2916"/>
                      </a:cubicBezTo>
                      <a:cubicBezTo>
                        <a:pt x="6210" y="3042"/>
                        <a:pt x="5574" y="3105"/>
                        <a:pt x="4936" y="3105"/>
                      </a:cubicBezTo>
                      <a:cubicBezTo>
                        <a:pt x="4662" y="3105"/>
                        <a:pt x="4388" y="3093"/>
                        <a:pt x="4115" y="3070"/>
                      </a:cubicBezTo>
                      <a:cubicBezTo>
                        <a:pt x="3780" y="3031"/>
                        <a:pt x="3459" y="2993"/>
                        <a:pt x="3137" y="2954"/>
                      </a:cubicBezTo>
                      <a:cubicBezTo>
                        <a:pt x="3047" y="2954"/>
                        <a:pt x="2970" y="3018"/>
                        <a:pt x="2957" y="3096"/>
                      </a:cubicBezTo>
                      <a:cubicBezTo>
                        <a:pt x="2945" y="3186"/>
                        <a:pt x="3009" y="3263"/>
                        <a:pt x="3099" y="3276"/>
                      </a:cubicBezTo>
                      <a:cubicBezTo>
                        <a:pt x="4398" y="3456"/>
                        <a:pt x="5696" y="3584"/>
                        <a:pt x="6995" y="3777"/>
                      </a:cubicBezTo>
                      <a:cubicBezTo>
                        <a:pt x="7933" y="3931"/>
                        <a:pt x="8910" y="4047"/>
                        <a:pt x="9720" y="4587"/>
                      </a:cubicBezTo>
                      <a:cubicBezTo>
                        <a:pt x="10068" y="4960"/>
                        <a:pt x="8255" y="5179"/>
                        <a:pt x="8010" y="5243"/>
                      </a:cubicBezTo>
                      <a:cubicBezTo>
                        <a:pt x="7686" y="5300"/>
                        <a:pt x="7362" y="5320"/>
                        <a:pt x="7038" y="5320"/>
                      </a:cubicBezTo>
                      <a:cubicBezTo>
                        <a:pt x="6565" y="5320"/>
                        <a:pt x="6092" y="5279"/>
                        <a:pt x="5619" y="5256"/>
                      </a:cubicBezTo>
                      <a:cubicBezTo>
                        <a:pt x="5298" y="5243"/>
                        <a:pt x="4976" y="5217"/>
                        <a:pt x="4655" y="5217"/>
                      </a:cubicBezTo>
                      <a:cubicBezTo>
                        <a:pt x="4565" y="5217"/>
                        <a:pt x="4500" y="5294"/>
                        <a:pt x="4500" y="5384"/>
                      </a:cubicBezTo>
                      <a:cubicBezTo>
                        <a:pt x="4500" y="5461"/>
                        <a:pt x="4565" y="5526"/>
                        <a:pt x="4642" y="5539"/>
                      </a:cubicBezTo>
                      <a:cubicBezTo>
                        <a:pt x="4925" y="5577"/>
                        <a:pt x="5208" y="5603"/>
                        <a:pt x="5503" y="5629"/>
                      </a:cubicBezTo>
                      <a:cubicBezTo>
                        <a:pt x="6673" y="5680"/>
                        <a:pt x="7856" y="5693"/>
                        <a:pt x="9026" y="5731"/>
                      </a:cubicBezTo>
                      <a:cubicBezTo>
                        <a:pt x="9990" y="5757"/>
                        <a:pt x="10993" y="5719"/>
                        <a:pt x="11893" y="6104"/>
                      </a:cubicBezTo>
                      <a:cubicBezTo>
                        <a:pt x="12703" y="6593"/>
                        <a:pt x="10865" y="6863"/>
                        <a:pt x="10543" y="6927"/>
                      </a:cubicBezTo>
                      <a:cubicBezTo>
                        <a:pt x="9957" y="6999"/>
                        <a:pt x="9371" y="7040"/>
                        <a:pt x="8789" y="7040"/>
                      </a:cubicBezTo>
                      <a:cubicBezTo>
                        <a:pt x="8541" y="7040"/>
                        <a:pt x="8295" y="7033"/>
                        <a:pt x="8049" y="7017"/>
                      </a:cubicBezTo>
                      <a:cubicBezTo>
                        <a:pt x="8038" y="7018"/>
                        <a:pt x="8026" y="7018"/>
                        <a:pt x="8013" y="7018"/>
                      </a:cubicBezTo>
                      <a:cubicBezTo>
                        <a:pt x="7937" y="7018"/>
                        <a:pt x="7844" y="7005"/>
                        <a:pt x="7757" y="7005"/>
                      </a:cubicBezTo>
                      <a:cubicBezTo>
                        <a:pt x="7634" y="7005"/>
                        <a:pt x="7524" y="7032"/>
                        <a:pt x="7496" y="7159"/>
                      </a:cubicBezTo>
                      <a:cubicBezTo>
                        <a:pt x="7483" y="7236"/>
                        <a:pt x="7535" y="7300"/>
                        <a:pt x="7612" y="7326"/>
                      </a:cubicBezTo>
                      <a:cubicBezTo>
                        <a:pt x="8409" y="7531"/>
                        <a:pt x="9232" y="7557"/>
                        <a:pt x="10042" y="7647"/>
                      </a:cubicBezTo>
                      <a:cubicBezTo>
                        <a:pt x="10916" y="7711"/>
                        <a:pt x="11790" y="7750"/>
                        <a:pt x="12678" y="7763"/>
                      </a:cubicBezTo>
                      <a:cubicBezTo>
                        <a:pt x="13231" y="7776"/>
                        <a:pt x="13796" y="7724"/>
                        <a:pt x="14311" y="7956"/>
                      </a:cubicBezTo>
                      <a:cubicBezTo>
                        <a:pt x="14606" y="8136"/>
                        <a:pt x="14259" y="8380"/>
                        <a:pt x="14066" y="8483"/>
                      </a:cubicBezTo>
                      <a:cubicBezTo>
                        <a:pt x="13295" y="8881"/>
                        <a:pt x="12382" y="8984"/>
                        <a:pt x="11533" y="9061"/>
                      </a:cubicBezTo>
                      <a:cubicBezTo>
                        <a:pt x="10901" y="9115"/>
                        <a:pt x="10260" y="9142"/>
                        <a:pt x="9625" y="9142"/>
                      </a:cubicBezTo>
                      <a:cubicBezTo>
                        <a:pt x="9498" y="9142"/>
                        <a:pt x="9371" y="9141"/>
                        <a:pt x="9245" y="9139"/>
                      </a:cubicBezTo>
                      <a:cubicBezTo>
                        <a:pt x="9052" y="9139"/>
                        <a:pt x="9039" y="9409"/>
                        <a:pt x="9232" y="9447"/>
                      </a:cubicBezTo>
                      <a:cubicBezTo>
                        <a:pt x="10813" y="9704"/>
                        <a:pt x="12408" y="9871"/>
                        <a:pt x="13989" y="10167"/>
                      </a:cubicBezTo>
                      <a:cubicBezTo>
                        <a:pt x="14761" y="10347"/>
                        <a:pt x="15609" y="10450"/>
                        <a:pt x="16252" y="10952"/>
                      </a:cubicBezTo>
                      <a:cubicBezTo>
                        <a:pt x="16676" y="11414"/>
                        <a:pt x="14233" y="11620"/>
                        <a:pt x="13951" y="11659"/>
                      </a:cubicBezTo>
                      <a:cubicBezTo>
                        <a:pt x="13567" y="11696"/>
                        <a:pt x="13181" y="11715"/>
                        <a:pt x="12795" y="11715"/>
                      </a:cubicBezTo>
                      <a:cubicBezTo>
                        <a:pt x="12378" y="11715"/>
                        <a:pt x="11960" y="11693"/>
                        <a:pt x="11546" y="11646"/>
                      </a:cubicBezTo>
                      <a:cubicBezTo>
                        <a:pt x="11534" y="11648"/>
                        <a:pt x="11520" y="11648"/>
                        <a:pt x="11505" y="11648"/>
                      </a:cubicBezTo>
                      <a:cubicBezTo>
                        <a:pt x="11395" y="11648"/>
                        <a:pt x="11226" y="11606"/>
                        <a:pt x="11091" y="11606"/>
                      </a:cubicBezTo>
                      <a:cubicBezTo>
                        <a:pt x="10981" y="11606"/>
                        <a:pt x="10894" y="11634"/>
                        <a:pt x="10878" y="11736"/>
                      </a:cubicBezTo>
                      <a:cubicBezTo>
                        <a:pt x="10865" y="11800"/>
                        <a:pt x="10903" y="11864"/>
                        <a:pt x="10980" y="11890"/>
                      </a:cubicBezTo>
                      <a:cubicBezTo>
                        <a:pt x="11289" y="11954"/>
                        <a:pt x="11585" y="12019"/>
                        <a:pt x="11893" y="12070"/>
                      </a:cubicBezTo>
                      <a:cubicBezTo>
                        <a:pt x="14143" y="12533"/>
                        <a:pt x="16432" y="12880"/>
                        <a:pt x="18631" y="13536"/>
                      </a:cubicBezTo>
                      <a:cubicBezTo>
                        <a:pt x="19042" y="13690"/>
                        <a:pt x="19582" y="13742"/>
                        <a:pt x="19852" y="14166"/>
                      </a:cubicBezTo>
                      <a:cubicBezTo>
                        <a:pt x="19646" y="14410"/>
                        <a:pt x="19299" y="14410"/>
                        <a:pt x="19016" y="14487"/>
                      </a:cubicBezTo>
                      <a:cubicBezTo>
                        <a:pt x="18304" y="14620"/>
                        <a:pt x="17564" y="14726"/>
                        <a:pt x="16829" y="14726"/>
                      </a:cubicBezTo>
                      <a:cubicBezTo>
                        <a:pt x="16424" y="14726"/>
                        <a:pt x="16020" y="14694"/>
                        <a:pt x="15622" y="14616"/>
                      </a:cubicBezTo>
                      <a:cubicBezTo>
                        <a:pt x="15518" y="14616"/>
                        <a:pt x="15313" y="14552"/>
                        <a:pt x="15158" y="14552"/>
                      </a:cubicBezTo>
                      <a:cubicBezTo>
                        <a:pt x="15026" y="14552"/>
                        <a:pt x="14931" y="14599"/>
                        <a:pt x="14966" y="14770"/>
                      </a:cubicBezTo>
                      <a:cubicBezTo>
                        <a:pt x="14979" y="14822"/>
                        <a:pt x="15031" y="14860"/>
                        <a:pt x="15082" y="14860"/>
                      </a:cubicBezTo>
                      <a:cubicBezTo>
                        <a:pt x="15339" y="14912"/>
                        <a:pt x="15596" y="14950"/>
                        <a:pt x="15853" y="14963"/>
                      </a:cubicBezTo>
                      <a:cubicBezTo>
                        <a:pt x="17242" y="15220"/>
                        <a:pt x="18643" y="15490"/>
                        <a:pt x="20019" y="15812"/>
                      </a:cubicBezTo>
                      <a:cubicBezTo>
                        <a:pt x="20701" y="16017"/>
                        <a:pt x="23208" y="16570"/>
                        <a:pt x="23426" y="17200"/>
                      </a:cubicBezTo>
                      <a:cubicBezTo>
                        <a:pt x="23208" y="17380"/>
                        <a:pt x="22925" y="17380"/>
                        <a:pt x="22655" y="17406"/>
                      </a:cubicBezTo>
                      <a:cubicBezTo>
                        <a:pt x="22256" y="17457"/>
                        <a:pt x="21871" y="17496"/>
                        <a:pt x="21459" y="17496"/>
                      </a:cubicBezTo>
                      <a:cubicBezTo>
                        <a:pt x="21116" y="17508"/>
                        <a:pt x="20774" y="17517"/>
                        <a:pt x="20433" y="17517"/>
                      </a:cubicBezTo>
                      <a:cubicBezTo>
                        <a:pt x="19637" y="17517"/>
                        <a:pt x="18848" y="17466"/>
                        <a:pt x="18065" y="17277"/>
                      </a:cubicBezTo>
                      <a:cubicBezTo>
                        <a:pt x="18001" y="17277"/>
                        <a:pt x="17949" y="17277"/>
                        <a:pt x="17885" y="17265"/>
                      </a:cubicBezTo>
                      <a:cubicBezTo>
                        <a:pt x="17731" y="17277"/>
                        <a:pt x="17705" y="17496"/>
                        <a:pt x="17859" y="17535"/>
                      </a:cubicBezTo>
                      <a:cubicBezTo>
                        <a:pt x="19505" y="17882"/>
                        <a:pt x="21176" y="18216"/>
                        <a:pt x="22822" y="18627"/>
                      </a:cubicBezTo>
                      <a:cubicBezTo>
                        <a:pt x="23812" y="18885"/>
                        <a:pt x="24815" y="19142"/>
                        <a:pt x="25792" y="19489"/>
                      </a:cubicBezTo>
                      <a:cubicBezTo>
                        <a:pt x="26011" y="19566"/>
                        <a:pt x="26319" y="19643"/>
                        <a:pt x="26435" y="19875"/>
                      </a:cubicBezTo>
                      <a:cubicBezTo>
                        <a:pt x="26114" y="20093"/>
                        <a:pt x="25689" y="20080"/>
                        <a:pt x="25329" y="20157"/>
                      </a:cubicBezTo>
                      <a:cubicBezTo>
                        <a:pt x="24391" y="20299"/>
                        <a:pt x="23452" y="20376"/>
                        <a:pt x="22514" y="20402"/>
                      </a:cubicBezTo>
                      <a:cubicBezTo>
                        <a:pt x="21884" y="20273"/>
                        <a:pt x="21254" y="20170"/>
                        <a:pt x="20611" y="20067"/>
                      </a:cubicBezTo>
                      <a:cubicBezTo>
                        <a:pt x="20564" y="20054"/>
                        <a:pt x="20518" y="20046"/>
                        <a:pt x="20473" y="20046"/>
                      </a:cubicBezTo>
                      <a:cubicBezTo>
                        <a:pt x="20391" y="20046"/>
                        <a:pt x="20312" y="20069"/>
                        <a:pt x="20238" y="20119"/>
                      </a:cubicBezTo>
                      <a:cubicBezTo>
                        <a:pt x="19864" y="20586"/>
                        <a:pt x="21583" y="20661"/>
                        <a:pt x="22121" y="20661"/>
                      </a:cubicBezTo>
                      <a:cubicBezTo>
                        <a:pt x="22175" y="20661"/>
                        <a:pt x="22217" y="20660"/>
                        <a:pt x="22244" y="20659"/>
                      </a:cubicBezTo>
                      <a:cubicBezTo>
                        <a:pt x="22771" y="20762"/>
                        <a:pt x="23285" y="20852"/>
                        <a:pt x="23799" y="20980"/>
                      </a:cubicBezTo>
                      <a:cubicBezTo>
                        <a:pt x="24802" y="21186"/>
                        <a:pt x="25792" y="21443"/>
                        <a:pt x="26769" y="21752"/>
                      </a:cubicBezTo>
                      <a:cubicBezTo>
                        <a:pt x="27258" y="21932"/>
                        <a:pt x="31411" y="23269"/>
                        <a:pt x="29367" y="23706"/>
                      </a:cubicBezTo>
                      <a:cubicBezTo>
                        <a:pt x="28635" y="23867"/>
                        <a:pt x="27889" y="23947"/>
                        <a:pt x="27143" y="23947"/>
                      </a:cubicBezTo>
                      <a:cubicBezTo>
                        <a:pt x="26696" y="23947"/>
                        <a:pt x="26249" y="23918"/>
                        <a:pt x="25805" y="23860"/>
                      </a:cubicBezTo>
                      <a:cubicBezTo>
                        <a:pt x="25797" y="23859"/>
                        <a:pt x="25789" y="23858"/>
                        <a:pt x="25782" y="23858"/>
                      </a:cubicBezTo>
                      <a:cubicBezTo>
                        <a:pt x="25715" y="23858"/>
                        <a:pt x="25662" y="23907"/>
                        <a:pt x="25651" y="23976"/>
                      </a:cubicBezTo>
                      <a:cubicBezTo>
                        <a:pt x="25638" y="24118"/>
                        <a:pt x="25792" y="24143"/>
                        <a:pt x="25895" y="24156"/>
                      </a:cubicBezTo>
                      <a:cubicBezTo>
                        <a:pt x="27258" y="24413"/>
                        <a:pt x="28608" y="24645"/>
                        <a:pt x="29958" y="24915"/>
                      </a:cubicBezTo>
                      <a:cubicBezTo>
                        <a:pt x="30922" y="25185"/>
                        <a:pt x="31964" y="25262"/>
                        <a:pt x="32812" y="25828"/>
                      </a:cubicBezTo>
                      <a:cubicBezTo>
                        <a:pt x="32812" y="25905"/>
                        <a:pt x="32722" y="25905"/>
                        <a:pt x="32658" y="25930"/>
                      </a:cubicBezTo>
                      <a:cubicBezTo>
                        <a:pt x="32490" y="25974"/>
                        <a:pt x="32314" y="25997"/>
                        <a:pt x="32139" y="25997"/>
                      </a:cubicBezTo>
                      <a:cubicBezTo>
                        <a:pt x="32006" y="25997"/>
                        <a:pt x="31873" y="25984"/>
                        <a:pt x="31745" y="25956"/>
                      </a:cubicBezTo>
                      <a:cubicBezTo>
                        <a:pt x="31347" y="25918"/>
                        <a:pt x="30948" y="25879"/>
                        <a:pt x="30562" y="25840"/>
                      </a:cubicBezTo>
                      <a:cubicBezTo>
                        <a:pt x="30115" y="25823"/>
                        <a:pt x="29661" y="25749"/>
                        <a:pt x="29215" y="25749"/>
                      </a:cubicBezTo>
                      <a:cubicBezTo>
                        <a:pt x="29019" y="25749"/>
                        <a:pt x="28825" y="25763"/>
                        <a:pt x="28634" y="25802"/>
                      </a:cubicBezTo>
                      <a:cubicBezTo>
                        <a:pt x="28325" y="25943"/>
                        <a:pt x="28454" y="26098"/>
                        <a:pt x="28659" y="26239"/>
                      </a:cubicBezTo>
                      <a:cubicBezTo>
                        <a:pt x="29089" y="26385"/>
                        <a:pt x="29544" y="26419"/>
                        <a:pt x="29999" y="26419"/>
                      </a:cubicBezTo>
                      <a:cubicBezTo>
                        <a:pt x="30348" y="26419"/>
                        <a:pt x="30698" y="26399"/>
                        <a:pt x="31038" y="26393"/>
                      </a:cubicBezTo>
                      <a:cubicBezTo>
                        <a:pt x="31362" y="26393"/>
                        <a:pt x="31686" y="26333"/>
                        <a:pt x="32010" y="26333"/>
                      </a:cubicBezTo>
                      <a:cubicBezTo>
                        <a:pt x="32136" y="26333"/>
                        <a:pt x="32262" y="26342"/>
                        <a:pt x="32388" y="26368"/>
                      </a:cubicBezTo>
                      <a:cubicBezTo>
                        <a:pt x="33841" y="26548"/>
                        <a:pt x="35307" y="26728"/>
                        <a:pt x="36734" y="27023"/>
                      </a:cubicBezTo>
                      <a:cubicBezTo>
                        <a:pt x="37518" y="27190"/>
                        <a:pt x="38315" y="27319"/>
                        <a:pt x="39035" y="27666"/>
                      </a:cubicBezTo>
                      <a:cubicBezTo>
                        <a:pt x="38097" y="28013"/>
                        <a:pt x="37094" y="28155"/>
                        <a:pt x="36104" y="28296"/>
                      </a:cubicBezTo>
                      <a:cubicBezTo>
                        <a:pt x="35507" y="28296"/>
                        <a:pt x="34919" y="28263"/>
                        <a:pt x="34326" y="28263"/>
                      </a:cubicBezTo>
                      <a:cubicBezTo>
                        <a:pt x="34177" y="28263"/>
                        <a:pt x="34029" y="28265"/>
                        <a:pt x="33879" y="28270"/>
                      </a:cubicBezTo>
                      <a:cubicBezTo>
                        <a:pt x="33849" y="28267"/>
                        <a:pt x="33819" y="28265"/>
                        <a:pt x="33789" y="28265"/>
                      </a:cubicBezTo>
                      <a:cubicBezTo>
                        <a:pt x="33717" y="28265"/>
                        <a:pt x="33647" y="28274"/>
                        <a:pt x="33584" y="28283"/>
                      </a:cubicBezTo>
                      <a:cubicBezTo>
                        <a:pt x="33442" y="28309"/>
                        <a:pt x="33417" y="28515"/>
                        <a:pt x="33545" y="28566"/>
                      </a:cubicBezTo>
                      <a:cubicBezTo>
                        <a:pt x="33865" y="28678"/>
                        <a:pt x="34205" y="28710"/>
                        <a:pt x="34544" y="28710"/>
                      </a:cubicBezTo>
                      <a:cubicBezTo>
                        <a:pt x="34832" y="28710"/>
                        <a:pt x="35120" y="28687"/>
                        <a:pt x="35397" y="28669"/>
                      </a:cubicBezTo>
                      <a:cubicBezTo>
                        <a:pt x="35580" y="28656"/>
                        <a:pt x="35764" y="28651"/>
                        <a:pt x="35948" y="28651"/>
                      </a:cubicBezTo>
                      <a:cubicBezTo>
                        <a:pt x="36886" y="28651"/>
                        <a:pt x="37826" y="28799"/>
                        <a:pt x="38740" y="28939"/>
                      </a:cubicBezTo>
                      <a:cubicBezTo>
                        <a:pt x="39138" y="28990"/>
                        <a:pt x="42391" y="29710"/>
                        <a:pt x="40861" y="30173"/>
                      </a:cubicBezTo>
                      <a:cubicBezTo>
                        <a:pt x="39678" y="30533"/>
                        <a:pt x="38418" y="30623"/>
                        <a:pt x="37184" y="30623"/>
                      </a:cubicBezTo>
                      <a:cubicBezTo>
                        <a:pt x="37113" y="30617"/>
                        <a:pt x="37042" y="30614"/>
                        <a:pt x="36972" y="30614"/>
                      </a:cubicBezTo>
                      <a:cubicBezTo>
                        <a:pt x="36901" y="30614"/>
                        <a:pt x="36830" y="30617"/>
                        <a:pt x="36759" y="30623"/>
                      </a:cubicBezTo>
                      <a:cubicBezTo>
                        <a:pt x="36682" y="30636"/>
                        <a:pt x="36618" y="30713"/>
                        <a:pt x="36631" y="30790"/>
                      </a:cubicBezTo>
                      <a:cubicBezTo>
                        <a:pt x="36631" y="30945"/>
                        <a:pt x="36811" y="30971"/>
                        <a:pt x="36927" y="30996"/>
                      </a:cubicBezTo>
                      <a:cubicBezTo>
                        <a:pt x="38367" y="31331"/>
                        <a:pt x="39871" y="31433"/>
                        <a:pt x="41285" y="31871"/>
                      </a:cubicBezTo>
                      <a:cubicBezTo>
                        <a:pt x="41581" y="31973"/>
                        <a:pt x="42892" y="32411"/>
                        <a:pt x="41980" y="32591"/>
                      </a:cubicBezTo>
                      <a:cubicBezTo>
                        <a:pt x="41626" y="32656"/>
                        <a:pt x="41267" y="32684"/>
                        <a:pt x="40907" y="32684"/>
                      </a:cubicBezTo>
                      <a:cubicBezTo>
                        <a:pt x="40065" y="32684"/>
                        <a:pt x="39216" y="32528"/>
                        <a:pt x="38405" y="32321"/>
                      </a:cubicBezTo>
                      <a:cubicBezTo>
                        <a:pt x="38392" y="32316"/>
                        <a:pt x="38378" y="32314"/>
                        <a:pt x="38363" y="32314"/>
                      </a:cubicBezTo>
                      <a:cubicBezTo>
                        <a:pt x="38298" y="32314"/>
                        <a:pt x="38234" y="32360"/>
                        <a:pt x="38212" y="32423"/>
                      </a:cubicBezTo>
                      <a:cubicBezTo>
                        <a:pt x="38148" y="32578"/>
                        <a:pt x="38315" y="32668"/>
                        <a:pt x="38431" y="32732"/>
                      </a:cubicBezTo>
                      <a:cubicBezTo>
                        <a:pt x="38637" y="32848"/>
                        <a:pt x="38855" y="32963"/>
                        <a:pt x="39074" y="33092"/>
                      </a:cubicBezTo>
                      <a:cubicBezTo>
                        <a:pt x="39820" y="33503"/>
                        <a:pt x="40552" y="33928"/>
                        <a:pt x="41272" y="34391"/>
                      </a:cubicBezTo>
                      <a:cubicBezTo>
                        <a:pt x="41530" y="34596"/>
                        <a:pt x="42005" y="34828"/>
                        <a:pt x="42147" y="35149"/>
                      </a:cubicBezTo>
                      <a:cubicBezTo>
                        <a:pt x="42107" y="35150"/>
                        <a:pt x="42067" y="35151"/>
                        <a:pt x="42027" y="35151"/>
                      </a:cubicBezTo>
                      <a:cubicBezTo>
                        <a:pt x="41291" y="35151"/>
                        <a:pt x="40513" y="34934"/>
                        <a:pt x="39794" y="34751"/>
                      </a:cubicBezTo>
                      <a:cubicBezTo>
                        <a:pt x="39767" y="34714"/>
                        <a:pt x="39736" y="34700"/>
                        <a:pt x="39704" y="34700"/>
                      </a:cubicBezTo>
                      <a:cubicBezTo>
                        <a:pt x="39565" y="34700"/>
                        <a:pt x="39413" y="34981"/>
                        <a:pt x="39601" y="35033"/>
                      </a:cubicBezTo>
                      <a:cubicBezTo>
                        <a:pt x="39845" y="35111"/>
                        <a:pt x="40102" y="35175"/>
                        <a:pt x="40360" y="35239"/>
                      </a:cubicBezTo>
                      <a:cubicBezTo>
                        <a:pt x="40745" y="35329"/>
                        <a:pt x="41118" y="35393"/>
                        <a:pt x="41504" y="35458"/>
                      </a:cubicBezTo>
                      <a:cubicBezTo>
                        <a:pt x="41676" y="35479"/>
                        <a:pt x="41852" y="35517"/>
                        <a:pt x="42023" y="35517"/>
                      </a:cubicBezTo>
                      <a:cubicBezTo>
                        <a:pt x="42159" y="35517"/>
                        <a:pt x="42292" y="35493"/>
                        <a:pt x="42417" y="35419"/>
                      </a:cubicBezTo>
                      <a:cubicBezTo>
                        <a:pt x="42494" y="35393"/>
                        <a:pt x="42532" y="35303"/>
                        <a:pt x="42520" y="35226"/>
                      </a:cubicBezTo>
                      <a:cubicBezTo>
                        <a:pt x="42520" y="35008"/>
                        <a:pt x="42417" y="34815"/>
                        <a:pt x="42250" y="34673"/>
                      </a:cubicBezTo>
                      <a:cubicBezTo>
                        <a:pt x="41401" y="33953"/>
                        <a:pt x="40424" y="33439"/>
                        <a:pt x="39460" y="32886"/>
                      </a:cubicBezTo>
                      <a:lnTo>
                        <a:pt x="39460" y="32886"/>
                      </a:lnTo>
                      <a:cubicBezTo>
                        <a:pt x="39826" y="32938"/>
                        <a:pt x="40498" y="33028"/>
                        <a:pt x="41136" y="33028"/>
                      </a:cubicBezTo>
                      <a:cubicBezTo>
                        <a:pt x="41774" y="33028"/>
                        <a:pt x="42378" y="32938"/>
                        <a:pt x="42610" y="32629"/>
                      </a:cubicBezTo>
                      <a:cubicBezTo>
                        <a:pt x="42738" y="32385"/>
                        <a:pt x="42635" y="32089"/>
                        <a:pt x="42391" y="31973"/>
                      </a:cubicBezTo>
                      <a:cubicBezTo>
                        <a:pt x="41195" y="31241"/>
                        <a:pt x="39704" y="31163"/>
                        <a:pt x="38354" y="30906"/>
                      </a:cubicBezTo>
                      <a:cubicBezTo>
                        <a:pt x="39292" y="30829"/>
                        <a:pt x="40257" y="30739"/>
                        <a:pt x="41144" y="30405"/>
                      </a:cubicBezTo>
                      <a:cubicBezTo>
                        <a:pt x="41465" y="30340"/>
                        <a:pt x="41735" y="29980"/>
                        <a:pt x="41568" y="29672"/>
                      </a:cubicBezTo>
                      <a:cubicBezTo>
                        <a:pt x="40758" y="28798"/>
                        <a:pt x="38482" y="28540"/>
                        <a:pt x="37312" y="28399"/>
                      </a:cubicBezTo>
                      <a:cubicBezTo>
                        <a:pt x="37608" y="28322"/>
                        <a:pt x="39472" y="28065"/>
                        <a:pt x="39382" y="27730"/>
                      </a:cubicBezTo>
                      <a:cubicBezTo>
                        <a:pt x="39370" y="27306"/>
                        <a:pt x="38868" y="27242"/>
                        <a:pt x="38547" y="27126"/>
                      </a:cubicBezTo>
                      <a:cubicBezTo>
                        <a:pt x="36734" y="26573"/>
                        <a:pt x="34831" y="26329"/>
                        <a:pt x="32954" y="26098"/>
                      </a:cubicBezTo>
                      <a:cubicBezTo>
                        <a:pt x="33044" y="26020"/>
                        <a:pt x="33095" y="25918"/>
                        <a:pt x="33108" y="25815"/>
                      </a:cubicBezTo>
                      <a:cubicBezTo>
                        <a:pt x="33172" y="25622"/>
                        <a:pt x="32915" y="25570"/>
                        <a:pt x="32799" y="25468"/>
                      </a:cubicBezTo>
                      <a:cubicBezTo>
                        <a:pt x="32375" y="25198"/>
                        <a:pt x="31887" y="25095"/>
                        <a:pt x="31411" y="24953"/>
                      </a:cubicBezTo>
                      <a:cubicBezTo>
                        <a:pt x="30202" y="24645"/>
                        <a:pt x="28981" y="24413"/>
                        <a:pt x="27759" y="24195"/>
                      </a:cubicBezTo>
                      <a:cubicBezTo>
                        <a:pt x="28878" y="24143"/>
                        <a:pt x="31617" y="23847"/>
                        <a:pt x="29469" y="22523"/>
                      </a:cubicBezTo>
                      <a:cubicBezTo>
                        <a:pt x="27644" y="21585"/>
                        <a:pt x="25651" y="21045"/>
                        <a:pt x="23645" y="20620"/>
                      </a:cubicBezTo>
                      <a:cubicBezTo>
                        <a:pt x="24571" y="20517"/>
                        <a:pt x="25509" y="20492"/>
                        <a:pt x="26409" y="20235"/>
                      </a:cubicBezTo>
                      <a:cubicBezTo>
                        <a:pt x="26821" y="20029"/>
                        <a:pt x="26911" y="20003"/>
                        <a:pt x="26615" y="19592"/>
                      </a:cubicBezTo>
                      <a:cubicBezTo>
                        <a:pt x="26409" y="19347"/>
                        <a:pt x="26088" y="19257"/>
                        <a:pt x="25792" y="19155"/>
                      </a:cubicBezTo>
                      <a:cubicBezTo>
                        <a:pt x="25432" y="19026"/>
                        <a:pt x="25072" y="18910"/>
                        <a:pt x="24699" y="18807"/>
                      </a:cubicBezTo>
                      <a:cubicBezTo>
                        <a:pt x="23324" y="18409"/>
                        <a:pt x="21948" y="18087"/>
                        <a:pt x="20559" y="17792"/>
                      </a:cubicBezTo>
                      <a:cubicBezTo>
                        <a:pt x="21061" y="17766"/>
                        <a:pt x="23864" y="17869"/>
                        <a:pt x="23761" y="17187"/>
                      </a:cubicBezTo>
                      <a:cubicBezTo>
                        <a:pt x="23632" y="16827"/>
                        <a:pt x="23336" y="16544"/>
                        <a:pt x="22964" y="16429"/>
                      </a:cubicBezTo>
                      <a:cubicBezTo>
                        <a:pt x="21215" y="15670"/>
                        <a:pt x="19338" y="15310"/>
                        <a:pt x="17473" y="14950"/>
                      </a:cubicBezTo>
                      <a:cubicBezTo>
                        <a:pt x="18078" y="14912"/>
                        <a:pt x="18682" y="14834"/>
                        <a:pt x="19273" y="14706"/>
                      </a:cubicBezTo>
                      <a:cubicBezTo>
                        <a:pt x="19595" y="14642"/>
                        <a:pt x="19929" y="14552"/>
                        <a:pt x="20148" y="14269"/>
                      </a:cubicBezTo>
                      <a:cubicBezTo>
                        <a:pt x="20199" y="14217"/>
                        <a:pt x="20199" y="14140"/>
                        <a:pt x="20148" y="14089"/>
                      </a:cubicBezTo>
                      <a:cubicBezTo>
                        <a:pt x="19955" y="13767"/>
                        <a:pt x="19646" y="13523"/>
                        <a:pt x="19286" y="13420"/>
                      </a:cubicBezTo>
                      <a:cubicBezTo>
                        <a:pt x="17281" y="12726"/>
                        <a:pt x="15172" y="12404"/>
                        <a:pt x="13102" y="11993"/>
                      </a:cubicBezTo>
                      <a:cubicBezTo>
                        <a:pt x="13809" y="11980"/>
                        <a:pt x="14503" y="11903"/>
                        <a:pt x="15211" y="11787"/>
                      </a:cubicBezTo>
                      <a:cubicBezTo>
                        <a:pt x="15635" y="11684"/>
                        <a:pt x="16136" y="11659"/>
                        <a:pt x="16483" y="11376"/>
                      </a:cubicBezTo>
                      <a:cubicBezTo>
                        <a:pt x="16831" y="11003"/>
                        <a:pt x="16522" y="10707"/>
                        <a:pt x="16188" y="10514"/>
                      </a:cubicBezTo>
                      <a:cubicBezTo>
                        <a:pt x="14632" y="9743"/>
                        <a:pt x="12845" y="9679"/>
                        <a:pt x="11160" y="9396"/>
                      </a:cubicBezTo>
                      <a:cubicBezTo>
                        <a:pt x="12330" y="9267"/>
                        <a:pt x="13719" y="9267"/>
                        <a:pt x="14645" y="8431"/>
                      </a:cubicBezTo>
                      <a:cubicBezTo>
                        <a:pt x="14928" y="8110"/>
                        <a:pt x="14632" y="7647"/>
                        <a:pt x="14259" y="7583"/>
                      </a:cubicBezTo>
                      <a:cubicBezTo>
                        <a:pt x="13681" y="7390"/>
                        <a:pt x="13063" y="7441"/>
                        <a:pt x="12459" y="7416"/>
                      </a:cubicBezTo>
                      <a:cubicBezTo>
                        <a:pt x="11636" y="7403"/>
                        <a:pt x="10800" y="7364"/>
                        <a:pt x="9978" y="7300"/>
                      </a:cubicBezTo>
                      <a:cubicBezTo>
                        <a:pt x="10659" y="7249"/>
                        <a:pt x="13359" y="6953"/>
                        <a:pt x="12150" y="5860"/>
                      </a:cubicBezTo>
                      <a:cubicBezTo>
                        <a:pt x="11186" y="5346"/>
                        <a:pt x="10016" y="5423"/>
                        <a:pt x="8949" y="5371"/>
                      </a:cubicBezTo>
                      <a:cubicBezTo>
                        <a:pt x="9296" y="5320"/>
                        <a:pt x="9630" y="5204"/>
                        <a:pt x="9939" y="5024"/>
                      </a:cubicBezTo>
                      <a:cubicBezTo>
                        <a:pt x="10080" y="4896"/>
                        <a:pt x="10132" y="4690"/>
                        <a:pt x="10055" y="4497"/>
                      </a:cubicBezTo>
                      <a:cubicBezTo>
                        <a:pt x="9412" y="3649"/>
                        <a:pt x="7265" y="3494"/>
                        <a:pt x="6236" y="3327"/>
                      </a:cubicBezTo>
                      <a:cubicBezTo>
                        <a:pt x="6905" y="3237"/>
                        <a:pt x="7625" y="3121"/>
                        <a:pt x="8203" y="2748"/>
                      </a:cubicBezTo>
                      <a:cubicBezTo>
                        <a:pt x="8435" y="2491"/>
                        <a:pt x="8255" y="2196"/>
                        <a:pt x="7998" y="2054"/>
                      </a:cubicBezTo>
                      <a:cubicBezTo>
                        <a:pt x="6828" y="1424"/>
                        <a:pt x="5439" y="1373"/>
                        <a:pt x="4153" y="1141"/>
                      </a:cubicBezTo>
                      <a:cubicBezTo>
                        <a:pt x="4955" y="242"/>
                        <a:pt x="1977" y="0"/>
                        <a:pt x="70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" name="Google Shape;426;p7"/>
                <p:cNvSpPr/>
                <p:nvPr/>
              </p:nvSpPr>
              <p:spPr>
                <a:xfrm>
                  <a:off x="1888100" y="-160600"/>
                  <a:ext cx="1645326" cy="150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09" h="46838" extrusionOk="0">
                      <a:moveTo>
                        <a:pt x="2816" y="4843"/>
                      </a:moveTo>
                      <a:cubicBezTo>
                        <a:pt x="2829" y="4895"/>
                        <a:pt x="2854" y="4933"/>
                        <a:pt x="2880" y="4985"/>
                      </a:cubicBezTo>
                      <a:cubicBezTo>
                        <a:pt x="2854" y="4933"/>
                        <a:pt x="2829" y="4895"/>
                        <a:pt x="2803" y="4843"/>
                      </a:cubicBezTo>
                      <a:close/>
                      <a:moveTo>
                        <a:pt x="950" y="0"/>
                      </a:moveTo>
                      <a:cubicBezTo>
                        <a:pt x="648" y="0"/>
                        <a:pt x="360" y="346"/>
                        <a:pt x="167" y="549"/>
                      </a:cubicBezTo>
                      <a:cubicBezTo>
                        <a:pt x="0" y="729"/>
                        <a:pt x="142" y="935"/>
                        <a:pt x="232" y="1115"/>
                      </a:cubicBezTo>
                      <a:cubicBezTo>
                        <a:pt x="399" y="1616"/>
                        <a:pt x="862" y="2336"/>
                        <a:pt x="1016" y="2683"/>
                      </a:cubicBezTo>
                      <a:cubicBezTo>
                        <a:pt x="2019" y="4496"/>
                        <a:pt x="3034" y="6309"/>
                        <a:pt x="4076" y="8122"/>
                      </a:cubicBezTo>
                      <a:cubicBezTo>
                        <a:pt x="5310" y="10128"/>
                        <a:pt x="6815" y="11966"/>
                        <a:pt x="8319" y="13779"/>
                      </a:cubicBezTo>
                      <a:cubicBezTo>
                        <a:pt x="9656" y="15451"/>
                        <a:pt x="10955" y="17161"/>
                        <a:pt x="12356" y="18781"/>
                      </a:cubicBezTo>
                      <a:cubicBezTo>
                        <a:pt x="13809" y="20401"/>
                        <a:pt x="15249" y="22034"/>
                        <a:pt x="16779" y="23602"/>
                      </a:cubicBezTo>
                      <a:cubicBezTo>
                        <a:pt x="19299" y="26109"/>
                        <a:pt x="21986" y="28462"/>
                        <a:pt x="24622" y="30867"/>
                      </a:cubicBezTo>
                      <a:cubicBezTo>
                        <a:pt x="28299" y="34158"/>
                        <a:pt x="32105" y="37334"/>
                        <a:pt x="36194" y="40111"/>
                      </a:cubicBezTo>
                      <a:cubicBezTo>
                        <a:pt x="37929" y="41371"/>
                        <a:pt x="39742" y="42503"/>
                        <a:pt x="41619" y="43531"/>
                      </a:cubicBezTo>
                      <a:cubicBezTo>
                        <a:pt x="42545" y="44071"/>
                        <a:pt x="43522" y="44547"/>
                        <a:pt x="44525" y="44945"/>
                      </a:cubicBezTo>
                      <a:cubicBezTo>
                        <a:pt x="46184" y="45678"/>
                        <a:pt x="47971" y="46270"/>
                        <a:pt x="49797" y="46424"/>
                      </a:cubicBezTo>
                      <a:cubicBezTo>
                        <a:pt x="50003" y="46569"/>
                        <a:pt x="50293" y="46838"/>
                        <a:pt x="50566" y="46838"/>
                      </a:cubicBezTo>
                      <a:cubicBezTo>
                        <a:pt x="50632" y="46838"/>
                        <a:pt x="50698" y="46822"/>
                        <a:pt x="50761" y="46784"/>
                      </a:cubicBezTo>
                      <a:cubicBezTo>
                        <a:pt x="51108" y="46398"/>
                        <a:pt x="50401" y="46115"/>
                        <a:pt x="50144" y="45935"/>
                      </a:cubicBezTo>
                      <a:cubicBezTo>
                        <a:pt x="50388" y="45781"/>
                        <a:pt x="50542" y="45344"/>
                        <a:pt x="50195" y="45228"/>
                      </a:cubicBezTo>
                      <a:cubicBezTo>
                        <a:pt x="50166" y="45224"/>
                        <a:pt x="50138" y="45221"/>
                        <a:pt x="50109" y="45221"/>
                      </a:cubicBezTo>
                      <a:cubicBezTo>
                        <a:pt x="49747" y="45221"/>
                        <a:pt x="49434" y="45584"/>
                        <a:pt x="49231" y="45858"/>
                      </a:cubicBezTo>
                      <a:cubicBezTo>
                        <a:pt x="46287" y="45357"/>
                        <a:pt x="43484" y="44058"/>
                        <a:pt x="40925" y="42541"/>
                      </a:cubicBezTo>
                      <a:cubicBezTo>
                        <a:pt x="39331" y="41654"/>
                        <a:pt x="37801" y="40664"/>
                        <a:pt x="36335" y="39584"/>
                      </a:cubicBezTo>
                      <a:cubicBezTo>
                        <a:pt x="32529" y="37000"/>
                        <a:pt x="28994" y="34055"/>
                        <a:pt x="25548" y="30995"/>
                      </a:cubicBezTo>
                      <a:cubicBezTo>
                        <a:pt x="22269" y="28012"/>
                        <a:pt x="18900" y="25119"/>
                        <a:pt x="15866" y="21892"/>
                      </a:cubicBezTo>
                      <a:cubicBezTo>
                        <a:pt x="13526" y="19398"/>
                        <a:pt x="11289" y="16788"/>
                        <a:pt x="9206" y="14075"/>
                      </a:cubicBezTo>
                      <a:cubicBezTo>
                        <a:pt x="8885" y="13650"/>
                        <a:pt x="8537" y="13239"/>
                        <a:pt x="8203" y="12828"/>
                      </a:cubicBezTo>
                      <a:cubicBezTo>
                        <a:pt x="6892" y="11079"/>
                        <a:pt x="5619" y="9318"/>
                        <a:pt x="4590" y="7376"/>
                      </a:cubicBezTo>
                      <a:cubicBezTo>
                        <a:pt x="3857" y="5962"/>
                        <a:pt x="3202" y="4509"/>
                        <a:pt x="2469" y="3082"/>
                      </a:cubicBezTo>
                      <a:cubicBezTo>
                        <a:pt x="2147" y="2426"/>
                        <a:pt x="1762" y="1706"/>
                        <a:pt x="1492" y="1012"/>
                      </a:cubicBezTo>
                      <a:cubicBezTo>
                        <a:pt x="1363" y="716"/>
                        <a:pt x="1376" y="343"/>
                        <a:pt x="1196" y="86"/>
                      </a:cubicBezTo>
                      <a:cubicBezTo>
                        <a:pt x="1114" y="26"/>
                        <a:pt x="1031" y="0"/>
                        <a:pt x="9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27" name="Google Shape;427;p7"/>
            <p:cNvGrpSpPr/>
            <p:nvPr/>
          </p:nvGrpSpPr>
          <p:grpSpPr>
            <a:xfrm>
              <a:off x="1627623" y="4508325"/>
              <a:ext cx="2646298" cy="1164529"/>
              <a:chOff x="1627623" y="4432125"/>
              <a:chExt cx="2646298" cy="1164529"/>
            </a:xfrm>
          </p:grpSpPr>
          <p:grpSp>
            <p:nvGrpSpPr>
              <p:cNvPr id="428" name="Google Shape;428;p7"/>
              <p:cNvGrpSpPr/>
              <p:nvPr/>
            </p:nvGrpSpPr>
            <p:grpSpPr>
              <a:xfrm>
                <a:off x="1627623" y="4433200"/>
                <a:ext cx="1738283" cy="1162383"/>
                <a:chOff x="4139598" y="4451875"/>
                <a:chExt cx="1738283" cy="1162383"/>
              </a:xfrm>
            </p:grpSpPr>
            <p:sp>
              <p:nvSpPr>
                <p:cNvPr id="429" name="Google Shape;429;p7"/>
                <p:cNvSpPr/>
                <p:nvPr/>
              </p:nvSpPr>
              <p:spPr>
                <a:xfrm rot="-1496785" flipH="1">
                  <a:off x="4156733" y="4834521"/>
                  <a:ext cx="775644" cy="252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0" h="5688" extrusionOk="0">
                      <a:moveTo>
                        <a:pt x="13215" y="0"/>
                      </a:moveTo>
                      <a:cubicBezTo>
                        <a:pt x="12075" y="0"/>
                        <a:pt x="10931" y="128"/>
                        <a:pt x="9805" y="304"/>
                      </a:cubicBezTo>
                      <a:cubicBezTo>
                        <a:pt x="8883" y="438"/>
                        <a:pt x="7916" y="438"/>
                        <a:pt x="6994" y="528"/>
                      </a:cubicBezTo>
                      <a:cubicBezTo>
                        <a:pt x="5285" y="731"/>
                        <a:pt x="3801" y="1743"/>
                        <a:pt x="2452" y="2732"/>
                      </a:cubicBezTo>
                      <a:cubicBezTo>
                        <a:pt x="1710" y="3249"/>
                        <a:pt x="1058" y="3901"/>
                        <a:pt x="518" y="4598"/>
                      </a:cubicBezTo>
                      <a:cubicBezTo>
                        <a:pt x="383" y="4823"/>
                        <a:pt x="271" y="5071"/>
                        <a:pt x="136" y="5295"/>
                      </a:cubicBezTo>
                      <a:cubicBezTo>
                        <a:pt x="68" y="5385"/>
                        <a:pt x="23" y="5498"/>
                        <a:pt x="1" y="5588"/>
                      </a:cubicBezTo>
                      <a:cubicBezTo>
                        <a:pt x="1" y="5648"/>
                        <a:pt x="51" y="5688"/>
                        <a:pt x="97" y="5688"/>
                      </a:cubicBezTo>
                      <a:cubicBezTo>
                        <a:pt x="121" y="5688"/>
                        <a:pt x="143" y="5678"/>
                        <a:pt x="158" y="5655"/>
                      </a:cubicBezTo>
                      <a:cubicBezTo>
                        <a:pt x="203" y="5633"/>
                        <a:pt x="181" y="5565"/>
                        <a:pt x="203" y="5543"/>
                      </a:cubicBezTo>
                      <a:cubicBezTo>
                        <a:pt x="217" y="5612"/>
                        <a:pt x="273" y="5638"/>
                        <a:pt x="335" y="5638"/>
                      </a:cubicBezTo>
                      <a:cubicBezTo>
                        <a:pt x="374" y="5638"/>
                        <a:pt x="416" y="5628"/>
                        <a:pt x="451" y="5610"/>
                      </a:cubicBezTo>
                      <a:cubicBezTo>
                        <a:pt x="563" y="5588"/>
                        <a:pt x="653" y="5565"/>
                        <a:pt x="765" y="5565"/>
                      </a:cubicBezTo>
                      <a:cubicBezTo>
                        <a:pt x="1597" y="5430"/>
                        <a:pt x="2429" y="5295"/>
                        <a:pt x="3261" y="5093"/>
                      </a:cubicBezTo>
                      <a:cubicBezTo>
                        <a:pt x="4251" y="4891"/>
                        <a:pt x="5218" y="4756"/>
                        <a:pt x="6184" y="4463"/>
                      </a:cubicBezTo>
                      <a:cubicBezTo>
                        <a:pt x="6904" y="4239"/>
                        <a:pt x="7601" y="3969"/>
                        <a:pt x="8276" y="3654"/>
                      </a:cubicBezTo>
                      <a:cubicBezTo>
                        <a:pt x="9332" y="3204"/>
                        <a:pt x="10322" y="2687"/>
                        <a:pt x="11356" y="2215"/>
                      </a:cubicBezTo>
                      <a:cubicBezTo>
                        <a:pt x="12301" y="1765"/>
                        <a:pt x="13290" y="1450"/>
                        <a:pt x="14324" y="1293"/>
                      </a:cubicBezTo>
                      <a:cubicBezTo>
                        <a:pt x="14976" y="1135"/>
                        <a:pt x="15606" y="1001"/>
                        <a:pt x="16258" y="888"/>
                      </a:cubicBezTo>
                      <a:cubicBezTo>
                        <a:pt x="16528" y="843"/>
                        <a:pt x="16775" y="798"/>
                        <a:pt x="17045" y="753"/>
                      </a:cubicBezTo>
                      <a:cubicBezTo>
                        <a:pt x="17203" y="731"/>
                        <a:pt x="17450" y="663"/>
                        <a:pt x="17270" y="461"/>
                      </a:cubicBezTo>
                      <a:cubicBezTo>
                        <a:pt x="17090" y="416"/>
                        <a:pt x="16910" y="393"/>
                        <a:pt x="16753" y="371"/>
                      </a:cubicBezTo>
                      <a:cubicBezTo>
                        <a:pt x="16168" y="281"/>
                        <a:pt x="15606" y="191"/>
                        <a:pt x="15044" y="124"/>
                      </a:cubicBezTo>
                      <a:cubicBezTo>
                        <a:pt x="14438" y="37"/>
                        <a:pt x="13827" y="0"/>
                        <a:pt x="13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0" name="Google Shape;430;p7"/>
                <p:cNvSpPr/>
                <p:nvPr/>
              </p:nvSpPr>
              <p:spPr>
                <a:xfrm rot="-1496785" flipH="1">
                  <a:off x="4667917" y="4983176"/>
                  <a:ext cx="610736" cy="147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0" h="3313" extrusionOk="0">
                      <a:moveTo>
                        <a:pt x="11072" y="1"/>
                      </a:moveTo>
                      <a:cubicBezTo>
                        <a:pt x="10467" y="1"/>
                        <a:pt x="9864" y="29"/>
                        <a:pt x="9265" y="86"/>
                      </a:cubicBezTo>
                      <a:cubicBezTo>
                        <a:pt x="7893" y="266"/>
                        <a:pt x="6566" y="670"/>
                        <a:pt x="5330" y="1300"/>
                      </a:cubicBezTo>
                      <a:cubicBezTo>
                        <a:pt x="4655" y="1637"/>
                        <a:pt x="3936" y="1862"/>
                        <a:pt x="3216" y="1974"/>
                      </a:cubicBezTo>
                      <a:cubicBezTo>
                        <a:pt x="2249" y="2177"/>
                        <a:pt x="1237" y="2312"/>
                        <a:pt x="383" y="2851"/>
                      </a:cubicBezTo>
                      <a:cubicBezTo>
                        <a:pt x="315" y="2919"/>
                        <a:pt x="225" y="2964"/>
                        <a:pt x="136" y="3009"/>
                      </a:cubicBezTo>
                      <a:cubicBezTo>
                        <a:pt x="46" y="3009"/>
                        <a:pt x="1" y="3121"/>
                        <a:pt x="46" y="3211"/>
                      </a:cubicBezTo>
                      <a:cubicBezTo>
                        <a:pt x="68" y="3290"/>
                        <a:pt x="119" y="3312"/>
                        <a:pt x="178" y="3312"/>
                      </a:cubicBezTo>
                      <a:cubicBezTo>
                        <a:pt x="237" y="3312"/>
                        <a:pt x="304" y="3290"/>
                        <a:pt x="360" y="3279"/>
                      </a:cubicBezTo>
                      <a:cubicBezTo>
                        <a:pt x="720" y="3234"/>
                        <a:pt x="1102" y="3189"/>
                        <a:pt x="1462" y="3144"/>
                      </a:cubicBezTo>
                      <a:cubicBezTo>
                        <a:pt x="2766" y="3144"/>
                        <a:pt x="4093" y="2964"/>
                        <a:pt x="5352" y="2627"/>
                      </a:cubicBezTo>
                      <a:cubicBezTo>
                        <a:pt x="6477" y="2357"/>
                        <a:pt x="7556" y="1974"/>
                        <a:pt x="8613" y="1525"/>
                      </a:cubicBezTo>
                      <a:cubicBezTo>
                        <a:pt x="9287" y="1232"/>
                        <a:pt x="9962" y="985"/>
                        <a:pt x="10681" y="828"/>
                      </a:cubicBezTo>
                      <a:cubicBezTo>
                        <a:pt x="11558" y="648"/>
                        <a:pt x="12435" y="490"/>
                        <a:pt x="13312" y="400"/>
                      </a:cubicBezTo>
                      <a:cubicBezTo>
                        <a:pt x="13325" y="398"/>
                        <a:pt x="13339" y="397"/>
                        <a:pt x="13353" y="397"/>
                      </a:cubicBezTo>
                      <a:cubicBezTo>
                        <a:pt x="13422" y="397"/>
                        <a:pt x="13502" y="419"/>
                        <a:pt x="13571" y="419"/>
                      </a:cubicBezTo>
                      <a:cubicBezTo>
                        <a:pt x="13634" y="419"/>
                        <a:pt x="13688" y="401"/>
                        <a:pt x="13717" y="333"/>
                      </a:cubicBezTo>
                      <a:cubicBezTo>
                        <a:pt x="13739" y="266"/>
                        <a:pt x="13694" y="176"/>
                        <a:pt x="13627" y="176"/>
                      </a:cubicBezTo>
                      <a:cubicBezTo>
                        <a:pt x="12774" y="57"/>
                        <a:pt x="11920" y="1"/>
                        <a:pt x="1107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1" name="Google Shape;431;p7"/>
                <p:cNvSpPr/>
                <p:nvPr/>
              </p:nvSpPr>
              <p:spPr>
                <a:xfrm rot="-1496785" flipH="1">
                  <a:off x="5161546" y="4475884"/>
                  <a:ext cx="237894" cy="5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" h="12616" extrusionOk="0">
                      <a:moveTo>
                        <a:pt x="4175" y="1"/>
                      </a:moveTo>
                      <a:cubicBezTo>
                        <a:pt x="4121" y="1"/>
                        <a:pt x="4069" y="29"/>
                        <a:pt x="4048" y="83"/>
                      </a:cubicBezTo>
                      <a:cubicBezTo>
                        <a:pt x="3890" y="375"/>
                        <a:pt x="3823" y="690"/>
                        <a:pt x="3620" y="982"/>
                      </a:cubicBezTo>
                      <a:cubicBezTo>
                        <a:pt x="3598" y="1027"/>
                        <a:pt x="3575" y="1072"/>
                        <a:pt x="3553" y="1117"/>
                      </a:cubicBezTo>
                      <a:cubicBezTo>
                        <a:pt x="3171" y="1679"/>
                        <a:pt x="2766" y="2219"/>
                        <a:pt x="2316" y="2736"/>
                      </a:cubicBezTo>
                      <a:lnTo>
                        <a:pt x="2316" y="2758"/>
                      </a:lnTo>
                      <a:cubicBezTo>
                        <a:pt x="2271" y="2803"/>
                        <a:pt x="2226" y="2848"/>
                        <a:pt x="2204" y="2893"/>
                      </a:cubicBezTo>
                      <a:cubicBezTo>
                        <a:pt x="1844" y="3343"/>
                        <a:pt x="1529" y="3793"/>
                        <a:pt x="1282" y="4287"/>
                      </a:cubicBezTo>
                      <a:cubicBezTo>
                        <a:pt x="1057" y="4670"/>
                        <a:pt x="855" y="5052"/>
                        <a:pt x="675" y="5457"/>
                      </a:cubicBezTo>
                      <a:cubicBezTo>
                        <a:pt x="517" y="5861"/>
                        <a:pt x="382" y="6289"/>
                        <a:pt x="270" y="6716"/>
                      </a:cubicBezTo>
                      <a:cubicBezTo>
                        <a:pt x="180" y="7233"/>
                        <a:pt x="113" y="7750"/>
                        <a:pt x="90" y="8267"/>
                      </a:cubicBezTo>
                      <a:cubicBezTo>
                        <a:pt x="0" y="9167"/>
                        <a:pt x="45" y="10066"/>
                        <a:pt x="203" y="10943"/>
                      </a:cubicBezTo>
                      <a:cubicBezTo>
                        <a:pt x="293" y="11281"/>
                        <a:pt x="338" y="11618"/>
                        <a:pt x="382" y="11955"/>
                      </a:cubicBezTo>
                      <a:cubicBezTo>
                        <a:pt x="405" y="12068"/>
                        <a:pt x="427" y="12157"/>
                        <a:pt x="472" y="12247"/>
                      </a:cubicBezTo>
                      <a:cubicBezTo>
                        <a:pt x="472" y="12292"/>
                        <a:pt x="495" y="12337"/>
                        <a:pt x="540" y="12360"/>
                      </a:cubicBezTo>
                      <a:cubicBezTo>
                        <a:pt x="540" y="12360"/>
                        <a:pt x="540" y="12382"/>
                        <a:pt x="540" y="12382"/>
                      </a:cubicBezTo>
                      <a:cubicBezTo>
                        <a:pt x="517" y="12427"/>
                        <a:pt x="517" y="12472"/>
                        <a:pt x="540" y="12517"/>
                      </a:cubicBezTo>
                      <a:cubicBezTo>
                        <a:pt x="540" y="12582"/>
                        <a:pt x="576" y="12616"/>
                        <a:pt x="614" y="12616"/>
                      </a:cubicBezTo>
                      <a:cubicBezTo>
                        <a:pt x="655" y="12616"/>
                        <a:pt x="697" y="12576"/>
                        <a:pt x="697" y="12495"/>
                      </a:cubicBezTo>
                      <a:lnTo>
                        <a:pt x="720" y="12495"/>
                      </a:lnTo>
                      <a:cubicBezTo>
                        <a:pt x="742" y="12472"/>
                        <a:pt x="720" y="12450"/>
                        <a:pt x="720" y="12450"/>
                      </a:cubicBezTo>
                      <a:cubicBezTo>
                        <a:pt x="922" y="11415"/>
                        <a:pt x="1777" y="10696"/>
                        <a:pt x="2519" y="9976"/>
                      </a:cubicBezTo>
                      <a:cubicBezTo>
                        <a:pt x="2811" y="9707"/>
                        <a:pt x="3103" y="9459"/>
                        <a:pt x="3373" y="9167"/>
                      </a:cubicBezTo>
                      <a:cubicBezTo>
                        <a:pt x="3733" y="8695"/>
                        <a:pt x="4070" y="8222"/>
                        <a:pt x="4362" y="7705"/>
                      </a:cubicBezTo>
                      <a:cubicBezTo>
                        <a:pt x="4610" y="7323"/>
                        <a:pt x="4812" y="6918"/>
                        <a:pt x="4992" y="6491"/>
                      </a:cubicBezTo>
                      <a:cubicBezTo>
                        <a:pt x="5149" y="6064"/>
                        <a:pt x="5262" y="5614"/>
                        <a:pt x="5307" y="5164"/>
                      </a:cubicBezTo>
                      <a:cubicBezTo>
                        <a:pt x="5352" y="4602"/>
                        <a:pt x="5352" y="4040"/>
                        <a:pt x="5307" y="3478"/>
                      </a:cubicBezTo>
                      <a:cubicBezTo>
                        <a:pt x="5217" y="2758"/>
                        <a:pt x="5015" y="2039"/>
                        <a:pt x="4722" y="1387"/>
                      </a:cubicBezTo>
                      <a:cubicBezTo>
                        <a:pt x="4565" y="1027"/>
                        <a:pt x="4430" y="667"/>
                        <a:pt x="4362" y="285"/>
                      </a:cubicBezTo>
                      <a:cubicBezTo>
                        <a:pt x="4340" y="240"/>
                        <a:pt x="4340" y="150"/>
                        <a:pt x="4318" y="105"/>
                      </a:cubicBezTo>
                      <a:cubicBezTo>
                        <a:pt x="4294" y="35"/>
                        <a:pt x="4234" y="1"/>
                        <a:pt x="417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2" name="Google Shape;432;p7"/>
                <p:cNvSpPr/>
                <p:nvPr/>
              </p:nvSpPr>
              <p:spPr>
                <a:xfrm rot="-1496785" flipH="1">
                  <a:off x="4797307" y="4670743"/>
                  <a:ext cx="961577" cy="77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3" h="17480" extrusionOk="0">
                      <a:moveTo>
                        <a:pt x="21452" y="0"/>
                      </a:moveTo>
                      <a:cubicBezTo>
                        <a:pt x="21317" y="23"/>
                        <a:pt x="21182" y="90"/>
                        <a:pt x="21070" y="135"/>
                      </a:cubicBezTo>
                      <a:cubicBezTo>
                        <a:pt x="20238" y="383"/>
                        <a:pt x="19451" y="720"/>
                        <a:pt x="18686" y="1102"/>
                      </a:cubicBezTo>
                      <a:cubicBezTo>
                        <a:pt x="17517" y="1709"/>
                        <a:pt x="16370" y="2316"/>
                        <a:pt x="15246" y="3013"/>
                      </a:cubicBezTo>
                      <a:cubicBezTo>
                        <a:pt x="14301" y="3620"/>
                        <a:pt x="13357" y="4250"/>
                        <a:pt x="12435" y="4880"/>
                      </a:cubicBezTo>
                      <a:cubicBezTo>
                        <a:pt x="12503" y="4160"/>
                        <a:pt x="12660" y="3463"/>
                        <a:pt x="12907" y="2789"/>
                      </a:cubicBezTo>
                      <a:cubicBezTo>
                        <a:pt x="13110" y="2249"/>
                        <a:pt x="13357" y="1732"/>
                        <a:pt x="13649" y="1237"/>
                      </a:cubicBezTo>
                      <a:cubicBezTo>
                        <a:pt x="13717" y="1102"/>
                        <a:pt x="13784" y="990"/>
                        <a:pt x="13874" y="855"/>
                      </a:cubicBezTo>
                      <a:cubicBezTo>
                        <a:pt x="13897" y="832"/>
                        <a:pt x="13897" y="787"/>
                        <a:pt x="13897" y="742"/>
                      </a:cubicBezTo>
                      <a:cubicBezTo>
                        <a:pt x="13897" y="706"/>
                        <a:pt x="13852" y="669"/>
                        <a:pt x="13811" y="669"/>
                      </a:cubicBezTo>
                      <a:cubicBezTo>
                        <a:pt x="13802" y="669"/>
                        <a:pt x="13793" y="671"/>
                        <a:pt x="13784" y="675"/>
                      </a:cubicBezTo>
                      <a:cubicBezTo>
                        <a:pt x="13717" y="720"/>
                        <a:pt x="13672" y="787"/>
                        <a:pt x="13627" y="855"/>
                      </a:cubicBezTo>
                      <a:cubicBezTo>
                        <a:pt x="13470" y="1080"/>
                        <a:pt x="13335" y="1304"/>
                        <a:pt x="13200" y="1552"/>
                      </a:cubicBezTo>
                      <a:cubicBezTo>
                        <a:pt x="12997" y="1957"/>
                        <a:pt x="12795" y="2384"/>
                        <a:pt x="12638" y="2811"/>
                      </a:cubicBezTo>
                      <a:cubicBezTo>
                        <a:pt x="12503" y="3148"/>
                        <a:pt x="12413" y="3486"/>
                        <a:pt x="12345" y="3823"/>
                      </a:cubicBezTo>
                      <a:cubicBezTo>
                        <a:pt x="12255" y="4228"/>
                        <a:pt x="12188" y="4655"/>
                        <a:pt x="12188" y="5060"/>
                      </a:cubicBezTo>
                      <a:cubicBezTo>
                        <a:pt x="11648" y="5442"/>
                        <a:pt x="11109" y="5824"/>
                        <a:pt x="10569" y="6206"/>
                      </a:cubicBezTo>
                      <a:cubicBezTo>
                        <a:pt x="8995" y="7398"/>
                        <a:pt x="7421" y="8545"/>
                        <a:pt x="5869" y="9759"/>
                      </a:cubicBezTo>
                      <a:cubicBezTo>
                        <a:pt x="5892" y="9692"/>
                        <a:pt x="5892" y="9647"/>
                        <a:pt x="5892" y="9579"/>
                      </a:cubicBezTo>
                      <a:cubicBezTo>
                        <a:pt x="5937" y="9017"/>
                        <a:pt x="6004" y="8477"/>
                        <a:pt x="6117" y="7915"/>
                      </a:cubicBezTo>
                      <a:cubicBezTo>
                        <a:pt x="6297" y="7061"/>
                        <a:pt x="6521" y="6229"/>
                        <a:pt x="6791" y="5397"/>
                      </a:cubicBezTo>
                      <a:cubicBezTo>
                        <a:pt x="7061" y="4610"/>
                        <a:pt x="7398" y="3868"/>
                        <a:pt x="7713" y="3103"/>
                      </a:cubicBezTo>
                      <a:cubicBezTo>
                        <a:pt x="7736" y="2991"/>
                        <a:pt x="7916" y="2856"/>
                        <a:pt x="7781" y="2766"/>
                      </a:cubicBezTo>
                      <a:cubicBezTo>
                        <a:pt x="7762" y="2757"/>
                        <a:pt x="7739" y="2751"/>
                        <a:pt x="7718" y="2751"/>
                      </a:cubicBezTo>
                      <a:cubicBezTo>
                        <a:pt x="7687" y="2751"/>
                        <a:pt x="7659" y="2762"/>
                        <a:pt x="7646" y="2789"/>
                      </a:cubicBezTo>
                      <a:cubicBezTo>
                        <a:pt x="7151" y="3800"/>
                        <a:pt x="6724" y="4835"/>
                        <a:pt x="6364" y="5892"/>
                      </a:cubicBezTo>
                      <a:cubicBezTo>
                        <a:pt x="6342" y="6026"/>
                        <a:pt x="6297" y="6161"/>
                        <a:pt x="6252" y="6296"/>
                      </a:cubicBezTo>
                      <a:cubicBezTo>
                        <a:pt x="6139" y="6634"/>
                        <a:pt x="6049" y="6971"/>
                        <a:pt x="5937" y="7308"/>
                      </a:cubicBezTo>
                      <a:cubicBezTo>
                        <a:pt x="5667" y="8208"/>
                        <a:pt x="5510" y="9152"/>
                        <a:pt x="5465" y="10096"/>
                      </a:cubicBezTo>
                      <a:cubicBezTo>
                        <a:pt x="4655" y="10838"/>
                        <a:pt x="3913" y="11603"/>
                        <a:pt x="3238" y="12457"/>
                      </a:cubicBezTo>
                      <a:cubicBezTo>
                        <a:pt x="2406" y="13469"/>
                        <a:pt x="1642" y="14526"/>
                        <a:pt x="945" y="15650"/>
                      </a:cubicBezTo>
                      <a:cubicBezTo>
                        <a:pt x="720" y="16010"/>
                        <a:pt x="450" y="16347"/>
                        <a:pt x="248" y="16730"/>
                      </a:cubicBezTo>
                      <a:cubicBezTo>
                        <a:pt x="180" y="16887"/>
                        <a:pt x="1" y="17067"/>
                        <a:pt x="113" y="17247"/>
                      </a:cubicBezTo>
                      <a:cubicBezTo>
                        <a:pt x="225" y="17414"/>
                        <a:pt x="316" y="17480"/>
                        <a:pt x="395" y="17480"/>
                      </a:cubicBezTo>
                      <a:cubicBezTo>
                        <a:pt x="539" y="17480"/>
                        <a:pt x="641" y="17262"/>
                        <a:pt x="743" y="17045"/>
                      </a:cubicBezTo>
                      <a:cubicBezTo>
                        <a:pt x="922" y="16662"/>
                        <a:pt x="1147" y="16303"/>
                        <a:pt x="1350" y="15943"/>
                      </a:cubicBezTo>
                      <a:cubicBezTo>
                        <a:pt x="1619" y="15448"/>
                        <a:pt x="1889" y="14976"/>
                        <a:pt x="2159" y="14504"/>
                      </a:cubicBezTo>
                      <a:cubicBezTo>
                        <a:pt x="2474" y="14054"/>
                        <a:pt x="2721" y="13604"/>
                        <a:pt x="3014" y="13154"/>
                      </a:cubicBezTo>
                      <a:cubicBezTo>
                        <a:pt x="3059" y="13132"/>
                        <a:pt x="3081" y="13087"/>
                        <a:pt x="3081" y="13042"/>
                      </a:cubicBezTo>
                      <a:cubicBezTo>
                        <a:pt x="3351" y="12705"/>
                        <a:pt x="3621" y="12367"/>
                        <a:pt x="3913" y="12053"/>
                      </a:cubicBezTo>
                      <a:cubicBezTo>
                        <a:pt x="4003" y="12053"/>
                        <a:pt x="4093" y="12075"/>
                        <a:pt x="4183" y="12075"/>
                      </a:cubicBezTo>
                      <a:cubicBezTo>
                        <a:pt x="4498" y="12120"/>
                        <a:pt x="4812" y="12143"/>
                        <a:pt x="5127" y="12188"/>
                      </a:cubicBezTo>
                      <a:cubicBezTo>
                        <a:pt x="5352" y="12210"/>
                        <a:pt x="5555" y="12233"/>
                        <a:pt x="5779" y="12233"/>
                      </a:cubicBezTo>
                      <a:cubicBezTo>
                        <a:pt x="6215" y="12303"/>
                        <a:pt x="6651" y="12338"/>
                        <a:pt x="7086" y="12338"/>
                      </a:cubicBezTo>
                      <a:cubicBezTo>
                        <a:pt x="7348" y="12338"/>
                        <a:pt x="7609" y="12325"/>
                        <a:pt x="7871" y="12300"/>
                      </a:cubicBezTo>
                      <a:cubicBezTo>
                        <a:pt x="8388" y="12278"/>
                        <a:pt x="8882" y="12210"/>
                        <a:pt x="9400" y="12120"/>
                      </a:cubicBezTo>
                      <a:cubicBezTo>
                        <a:pt x="9535" y="12098"/>
                        <a:pt x="9669" y="12053"/>
                        <a:pt x="9804" y="11985"/>
                      </a:cubicBezTo>
                      <a:cubicBezTo>
                        <a:pt x="9866" y="11944"/>
                        <a:pt x="9834" y="11847"/>
                        <a:pt x="9760" y="11847"/>
                      </a:cubicBezTo>
                      <a:cubicBezTo>
                        <a:pt x="9753" y="11847"/>
                        <a:pt x="9745" y="11848"/>
                        <a:pt x="9737" y="11850"/>
                      </a:cubicBezTo>
                      <a:lnTo>
                        <a:pt x="9669" y="11850"/>
                      </a:lnTo>
                      <a:cubicBezTo>
                        <a:pt x="9107" y="11963"/>
                        <a:pt x="8523" y="12030"/>
                        <a:pt x="7938" y="12053"/>
                      </a:cubicBezTo>
                      <a:cubicBezTo>
                        <a:pt x="7679" y="12070"/>
                        <a:pt x="7419" y="12078"/>
                        <a:pt x="7159" y="12078"/>
                      </a:cubicBezTo>
                      <a:cubicBezTo>
                        <a:pt x="6378" y="12078"/>
                        <a:pt x="5594" y="12002"/>
                        <a:pt x="4835" y="11850"/>
                      </a:cubicBezTo>
                      <a:cubicBezTo>
                        <a:pt x="4633" y="11828"/>
                        <a:pt x="4408" y="11805"/>
                        <a:pt x="4205" y="11738"/>
                      </a:cubicBezTo>
                      <a:lnTo>
                        <a:pt x="4183" y="11738"/>
                      </a:lnTo>
                      <a:cubicBezTo>
                        <a:pt x="4633" y="11221"/>
                        <a:pt x="5127" y="10726"/>
                        <a:pt x="5644" y="10276"/>
                      </a:cubicBezTo>
                      <a:cubicBezTo>
                        <a:pt x="5667" y="10254"/>
                        <a:pt x="5667" y="10254"/>
                        <a:pt x="5667" y="10254"/>
                      </a:cubicBezTo>
                      <a:cubicBezTo>
                        <a:pt x="6679" y="9444"/>
                        <a:pt x="7691" y="8680"/>
                        <a:pt x="8725" y="7915"/>
                      </a:cubicBezTo>
                      <a:cubicBezTo>
                        <a:pt x="8815" y="7893"/>
                        <a:pt x="8905" y="7848"/>
                        <a:pt x="8972" y="7825"/>
                      </a:cubicBezTo>
                      <a:cubicBezTo>
                        <a:pt x="9377" y="7690"/>
                        <a:pt x="9782" y="7600"/>
                        <a:pt x="10187" y="7488"/>
                      </a:cubicBezTo>
                      <a:cubicBezTo>
                        <a:pt x="10749" y="7376"/>
                        <a:pt x="11311" y="7286"/>
                        <a:pt x="11873" y="7128"/>
                      </a:cubicBezTo>
                      <a:cubicBezTo>
                        <a:pt x="12683" y="6971"/>
                        <a:pt x="13470" y="6769"/>
                        <a:pt x="14279" y="6589"/>
                      </a:cubicBezTo>
                      <a:cubicBezTo>
                        <a:pt x="14369" y="6566"/>
                        <a:pt x="14481" y="6544"/>
                        <a:pt x="14571" y="6544"/>
                      </a:cubicBezTo>
                      <a:cubicBezTo>
                        <a:pt x="14661" y="6544"/>
                        <a:pt x="14819" y="6544"/>
                        <a:pt x="14796" y="6409"/>
                      </a:cubicBezTo>
                      <a:cubicBezTo>
                        <a:pt x="14780" y="6337"/>
                        <a:pt x="14728" y="6314"/>
                        <a:pt x="14661" y="6314"/>
                      </a:cubicBezTo>
                      <a:cubicBezTo>
                        <a:pt x="14539" y="6314"/>
                        <a:pt x="14366" y="6394"/>
                        <a:pt x="14279" y="6409"/>
                      </a:cubicBezTo>
                      <a:cubicBezTo>
                        <a:pt x="13425" y="6566"/>
                        <a:pt x="12570" y="6746"/>
                        <a:pt x="11738" y="6926"/>
                      </a:cubicBezTo>
                      <a:cubicBezTo>
                        <a:pt x="11019" y="7106"/>
                        <a:pt x="10277" y="7218"/>
                        <a:pt x="9557" y="7376"/>
                      </a:cubicBezTo>
                      <a:cubicBezTo>
                        <a:pt x="9512" y="7376"/>
                        <a:pt x="9445" y="7398"/>
                        <a:pt x="9400" y="7398"/>
                      </a:cubicBezTo>
                      <a:cubicBezTo>
                        <a:pt x="9804" y="7106"/>
                        <a:pt x="10187" y="6813"/>
                        <a:pt x="10569" y="6521"/>
                      </a:cubicBezTo>
                      <a:cubicBezTo>
                        <a:pt x="11513" y="5824"/>
                        <a:pt x="12480" y="5150"/>
                        <a:pt x="13447" y="4497"/>
                      </a:cubicBezTo>
                      <a:cubicBezTo>
                        <a:pt x="14504" y="3755"/>
                        <a:pt x="15606" y="3058"/>
                        <a:pt x="16730" y="2429"/>
                      </a:cubicBezTo>
                      <a:cubicBezTo>
                        <a:pt x="17607" y="1934"/>
                        <a:pt x="18506" y="1439"/>
                        <a:pt x="19428" y="1012"/>
                      </a:cubicBezTo>
                      <a:cubicBezTo>
                        <a:pt x="20080" y="697"/>
                        <a:pt x="20755" y="450"/>
                        <a:pt x="21430" y="180"/>
                      </a:cubicBezTo>
                      <a:cubicBezTo>
                        <a:pt x="21451" y="198"/>
                        <a:pt x="21473" y="205"/>
                        <a:pt x="21493" y="205"/>
                      </a:cubicBezTo>
                      <a:cubicBezTo>
                        <a:pt x="21577" y="205"/>
                        <a:pt x="21633" y="77"/>
                        <a:pt x="21542" y="23"/>
                      </a:cubicBezTo>
                      <a:cubicBezTo>
                        <a:pt x="21519" y="0"/>
                        <a:pt x="21497" y="0"/>
                        <a:pt x="214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3" name="Google Shape;433;p7"/>
                <p:cNvSpPr/>
                <p:nvPr/>
              </p:nvSpPr>
              <p:spPr>
                <a:xfrm rot="-1496785" flipH="1">
                  <a:off x="4901990" y="4670057"/>
                  <a:ext cx="160952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1" h="4108" extrusionOk="0">
                      <a:moveTo>
                        <a:pt x="2608" y="1"/>
                      </a:moveTo>
                      <a:cubicBezTo>
                        <a:pt x="2511" y="1"/>
                        <a:pt x="2413" y="13"/>
                        <a:pt x="2316" y="37"/>
                      </a:cubicBezTo>
                      <a:cubicBezTo>
                        <a:pt x="1642" y="239"/>
                        <a:pt x="1080" y="666"/>
                        <a:pt x="652" y="1228"/>
                      </a:cubicBezTo>
                      <a:cubicBezTo>
                        <a:pt x="360" y="1611"/>
                        <a:pt x="23" y="2038"/>
                        <a:pt x="0" y="2555"/>
                      </a:cubicBezTo>
                      <a:cubicBezTo>
                        <a:pt x="45" y="2802"/>
                        <a:pt x="135" y="3027"/>
                        <a:pt x="248" y="3252"/>
                      </a:cubicBezTo>
                      <a:cubicBezTo>
                        <a:pt x="585" y="3769"/>
                        <a:pt x="1170" y="4107"/>
                        <a:pt x="1777" y="4107"/>
                      </a:cubicBezTo>
                      <a:cubicBezTo>
                        <a:pt x="1788" y="4107"/>
                        <a:pt x="1799" y="4107"/>
                        <a:pt x="1810" y="4107"/>
                      </a:cubicBezTo>
                      <a:cubicBezTo>
                        <a:pt x="2577" y="4107"/>
                        <a:pt x="3040" y="3333"/>
                        <a:pt x="3328" y="2712"/>
                      </a:cubicBezTo>
                      <a:cubicBezTo>
                        <a:pt x="3418" y="2398"/>
                        <a:pt x="3508" y="2083"/>
                        <a:pt x="3553" y="1746"/>
                      </a:cubicBezTo>
                      <a:cubicBezTo>
                        <a:pt x="3621" y="1408"/>
                        <a:pt x="3621" y="1071"/>
                        <a:pt x="3576" y="734"/>
                      </a:cubicBezTo>
                      <a:cubicBezTo>
                        <a:pt x="3483" y="253"/>
                        <a:pt x="3057" y="1"/>
                        <a:pt x="26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4" name="Google Shape;434;p7"/>
                <p:cNvSpPr/>
                <p:nvPr/>
              </p:nvSpPr>
              <p:spPr>
                <a:xfrm rot="-1496785" flipH="1">
                  <a:off x="5179622" y="5085482"/>
                  <a:ext cx="258918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" h="4108" extrusionOk="0">
                      <a:moveTo>
                        <a:pt x="3197" y="1"/>
                      </a:moveTo>
                      <a:cubicBezTo>
                        <a:pt x="2645" y="1"/>
                        <a:pt x="2096" y="114"/>
                        <a:pt x="1597" y="314"/>
                      </a:cubicBezTo>
                      <a:cubicBezTo>
                        <a:pt x="675" y="606"/>
                        <a:pt x="1" y="1505"/>
                        <a:pt x="271" y="2472"/>
                      </a:cubicBezTo>
                      <a:cubicBezTo>
                        <a:pt x="495" y="3057"/>
                        <a:pt x="900" y="3574"/>
                        <a:pt x="1440" y="3911"/>
                      </a:cubicBezTo>
                      <a:cubicBezTo>
                        <a:pt x="1726" y="4048"/>
                        <a:pt x="2031" y="4108"/>
                        <a:pt x="2341" y="4108"/>
                      </a:cubicBezTo>
                      <a:cubicBezTo>
                        <a:pt x="3149" y="4108"/>
                        <a:pt x="3986" y="3702"/>
                        <a:pt x="4588" y="3214"/>
                      </a:cubicBezTo>
                      <a:cubicBezTo>
                        <a:pt x="5038" y="2855"/>
                        <a:pt x="5397" y="2360"/>
                        <a:pt x="5577" y="1798"/>
                      </a:cubicBezTo>
                      <a:cubicBezTo>
                        <a:pt x="5825" y="718"/>
                        <a:pt x="4700" y="89"/>
                        <a:pt x="3778" y="44"/>
                      </a:cubicBezTo>
                      <a:cubicBezTo>
                        <a:pt x="3585" y="15"/>
                        <a:pt x="3391" y="1"/>
                        <a:pt x="3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35" name="Google Shape;435;p7"/>
              <p:cNvGrpSpPr/>
              <p:nvPr/>
            </p:nvGrpSpPr>
            <p:grpSpPr>
              <a:xfrm rot="-3724767" flipH="1">
                <a:off x="3271521" y="4683763"/>
                <a:ext cx="967499" cy="661252"/>
                <a:chOff x="5419875" y="-21256"/>
                <a:chExt cx="693446" cy="473976"/>
              </a:xfrm>
            </p:grpSpPr>
            <p:sp>
              <p:nvSpPr>
                <p:cNvPr id="436" name="Google Shape;436;p7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7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7"/>
                <p:cNvSpPr/>
                <p:nvPr/>
              </p:nvSpPr>
              <p:spPr>
                <a:xfrm>
                  <a:off x="5523769" y="-15338"/>
                  <a:ext cx="587542" cy="37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7384" extrusionOk="0">
                      <a:moveTo>
                        <a:pt x="11320" y="1"/>
                      </a:moveTo>
                      <a:cubicBezTo>
                        <a:pt x="11305" y="1"/>
                        <a:pt x="11290" y="5"/>
                        <a:pt x="11276" y="14"/>
                      </a:cubicBezTo>
                      <a:cubicBezTo>
                        <a:pt x="11173" y="53"/>
                        <a:pt x="11058" y="104"/>
                        <a:pt x="10955" y="156"/>
                      </a:cubicBezTo>
                      <a:cubicBezTo>
                        <a:pt x="10621" y="310"/>
                        <a:pt x="10261" y="490"/>
                        <a:pt x="9926" y="657"/>
                      </a:cubicBezTo>
                      <a:cubicBezTo>
                        <a:pt x="9129" y="1043"/>
                        <a:pt x="8371" y="1467"/>
                        <a:pt x="7625" y="1943"/>
                      </a:cubicBezTo>
                      <a:cubicBezTo>
                        <a:pt x="5928" y="2946"/>
                        <a:pt x="4282" y="4051"/>
                        <a:pt x="2700" y="5247"/>
                      </a:cubicBezTo>
                      <a:cubicBezTo>
                        <a:pt x="2045" y="5749"/>
                        <a:pt x="1363" y="6199"/>
                        <a:pt x="720" y="6726"/>
                      </a:cubicBezTo>
                      <a:cubicBezTo>
                        <a:pt x="528" y="6893"/>
                        <a:pt x="335" y="7060"/>
                        <a:pt x="155" y="7227"/>
                      </a:cubicBezTo>
                      <a:cubicBezTo>
                        <a:pt x="116" y="7266"/>
                        <a:pt x="0" y="7343"/>
                        <a:pt x="78" y="7381"/>
                      </a:cubicBezTo>
                      <a:cubicBezTo>
                        <a:pt x="83" y="7383"/>
                        <a:pt x="88" y="7384"/>
                        <a:pt x="94" y="7384"/>
                      </a:cubicBezTo>
                      <a:cubicBezTo>
                        <a:pt x="135" y="7384"/>
                        <a:pt x="159" y="7342"/>
                        <a:pt x="193" y="7330"/>
                      </a:cubicBezTo>
                      <a:cubicBezTo>
                        <a:pt x="463" y="7137"/>
                        <a:pt x="708" y="6906"/>
                        <a:pt x="965" y="6713"/>
                      </a:cubicBezTo>
                      <a:cubicBezTo>
                        <a:pt x="1530" y="6276"/>
                        <a:pt x="2122" y="5877"/>
                        <a:pt x="2688" y="5453"/>
                      </a:cubicBezTo>
                      <a:cubicBezTo>
                        <a:pt x="3266" y="5016"/>
                        <a:pt x="3858" y="4591"/>
                        <a:pt x="4449" y="4167"/>
                      </a:cubicBezTo>
                      <a:cubicBezTo>
                        <a:pt x="5542" y="3396"/>
                        <a:pt x="6660" y="2701"/>
                        <a:pt x="7805" y="2007"/>
                      </a:cubicBezTo>
                      <a:cubicBezTo>
                        <a:pt x="8666" y="1467"/>
                        <a:pt x="9553" y="991"/>
                        <a:pt x="10479" y="554"/>
                      </a:cubicBezTo>
                      <a:cubicBezTo>
                        <a:pt x="10685" y="464"/>
                        <a:pt x="10891" y="348"/>
                        <a:pt x="11096" y="258"/>
                      </a:cubicBezTo>
                      <a:cubicBezTo>
                        <a:pt x="11186" y="220"/>
                        <a:pt x="11276" y="181"/>
                        <a:pt x="11366" y="143"/>
                      </a:cubicBezTo>
                      <a:cubicBezTo>
                        <a:pt x="11405" y="117"/>
                        <a:pt x="11418" y="78"/>
                        <a:pt x="11392" y="40"/>
                      </a:cubicBezTo>
                      <a:cubicBezTo>
                        <a:pt x="11375" y="15"/>
                        <a:pt x="11348" y="1"/>
                        <a:pt x="113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7"/>
                <p:cNvSpPr/>
                <p:nvPr/>
              </p:nvSpPr>
              <p:spPr>
                <a:xfrm>
                  <a:off x="5795674" y="-21256"/>
                  <a:ext cx="317647" cy="184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3" h="3593" extrusionOk="0">
                      <a:moveTo>
                        <a:pt x="6012" y="1"/>
                      </a:moveTo>
                      <a:cubicBezTo>
                        <a:pt x="5983" y="1"/>
                        <a:pt x="5954" y="13"/>
                        <a:pt x="5928" y="39"/>
                      </a:cubicBezTo>
                      <a:cubicBezTo>
                        <a:pt x="5851" y="78"/>
                        <a:pt x="5774" y="103"/>
                        <a:pt x="5684" y="142"/>
                      </a:cubicBezTo>
                      <a:cubicBezTo>
                        <a:pt x="5298" y="322"/>
                        <a:pt x="4912" y="515"/>
                        <a:pt x="4539" y="721"/>
                      </a:cubicBezTo>
                      <a:cubicBezTo>
                        <a:pt x="3999" y="1003"/>
                        <a:pt x="3459" y="1312"/>
                        <a:pt x="2945" y="1621"/>
                      </a:cubicBezTo>
                      <a:cubicBezTo>
                        <a:pt x="2495" y="1904"/>
                        <a:pt x="2071" y="2212"/>
                        <a:pt x="1634" y="2495"/>
                      </a:cubicBezTo>
                      <a:cubicBezTo>
                        <a:pt x="1428" y="2636"/>
                        <a:pt x="1222" y="2752"/>
                        <a:pt x="1016" y="2881"/>
                      </a:cubicBezTo>
                      <a:cubicBezTo>
                        <a:pt x="682" y="3074"/>
                        <a:pt x="361" y="3305"/>
                        <a:pt x="39" y="3536"/>
                      </a:cubicBezTo>
                      <a:cubicBezTo>
                        <a:pt x="14" y="3536"/>
                        <a:pt x="1" y="3562"/>
                        <a:pt x="1" y="3575"/>
                      </a:cubicBezTo>
                      <a:cubicBezTo>
                        <a:pt x="4" y="3587"/>
                        <a:pt x="14" y="3593"/>
                        <a:pt x="30" y="3593"/>
                      </a:cubicBezTo>
                      <a:cubicBezTo>
                        <a:pt x="147" y="3593"/>
                        <a:pt x="563" y="3300"/>
                        <a:pt x="631" y="3266"/>
                      </a:cubicBezTo>
                      <a:cubicBezTo>
                        <a:pt x="1042" y="3035"/>
                        <a:pt x="1466" y="2804"/>
                        <a:pt x="1865" y="2534"/>
                      </a:cubicBezTo>
                      <a:cubicBezTo>
                        <a:pt x="2251" y="2264"/>
                        <a:pt x="2636" y="1994"/>
                        <a:pt x="3035" y="1749"/>
                      </a:cubicBezTo>
                      <a:lnTo>
                        <a:pt x="3022" y="1749"/>
                      </a:lnTo>
                      <a:cubicBezTo>
                        <a:pt x="3935" y="1209"/>
                        <a:pt x="4874" y="708"/>
                        <a:pt x="5825" y="245"/>
                      </a:cubicBezTo>
                      <a:cubicBezTo>
                        <a:pt x="5846" y="276"/>
                        <a:pt x="5874" y="286"/>
                        <a:pt x="5903" y="286"/>
                      </a:cubicBezTo>
                      <a:cubicBezTo>
                        <a:pt x="5946" y="286"/>
                        <a:pt x="5993" y="265"/>
                        <a:pt x="6031" y="258"/>
                      </a:cubicBezTo>
                      <a:cubicBezTo>
                        <a:pt x="6134" y="232"/>
                        <a:pt x="6172" y="116"/>
                        <a:pt x="6095" y="39"/>
                      </a:cubicBezTo>
                      <a:cubicBezTo>
                        <a:pt x="6069" y="13"/>
                        <a:pt x="6040" y="1"/>
                        <a:pt x="601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8"/>
          <p:cNvSpPr/>
          <p:nvPr/>
        </p:nvSpPr>
        <p:spPr>
          <a:xfrm flipH="1">
            <a:off x="549739" y="455235"/>
            <a:ext cx="8044521" cy="4233029"/>
          </a:xfrm>
          <a:custGeom>
            <a:avLst/>
            <a:gdLst/>
            <a:ahLst/>
            <a:cxnLst/>
            <a:rect l="l" t="t" r="r" b="b"/>
            <a:pathLst>
              <a:path w="180583" h="101305" extrusionOk="0">
                <a:moveTo>
                  <a:pt x="112873" y="0"/>
                </a:moveTo>
                <a:cubicBezTo>
                  <a:pt x="68453" y="0"/>
                  <a:pt x="13626" y="2420"/>
                  <a:pt x="8461" y="8300"/>
                </a:cubicBezTo>
                <a:cubicBezTo>
                  <a:pt x="0" y="17930"/>
                  <a:pt x="2945" y="76881"/>
                  <a:pt x="9373" y="93429"/>
                </a:cubicBezTo>
                <a:cubicBezTo>
                  <a:pt x="10743" y="96948"/>
                  <a:pt x="61508" y="101304"/>
                  <a:pt x="105214" y="101304"/>
                </a:cubicBezTo>
                <a:cubicBezTo>
                  <a:pt x="134968" y="101304"/>
                  <a:pt x="161450" y="99285"/>
                  <a:pt x="166850" y="93609"/>
                </a:cubicBezTo>
                <a:cubicBezTo>
                  <a:pt x="180196" y="79594"/>
                  <a:pt x="180582" y="7040"/>
                  <a:pt x="169576" y="2681"/>
                </a:cubicBezTo>
                <a:cubicBezTo>
                  <a:pt x="165291" y="984"/>
                  <a:pt x="141198" y="0"/>
                  <a:pt x="112873" y="0"/>
                </a:cubicBezTo>
                <a:close/>
              </a:path>
            </a:pathLst>
          </a:custGeom>
          <a:solidFill>
            <a:srgbClr val="FFFFFF">
              <a:alpha val="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8"/>
          <p:cNvSpPr txBox="1">
            <a:spLocks noGrp="1"/>
          </p:cNvSpPr>
          <p:nvPr>
            <p:ph type="title"/>
          </p:nvPr>
        </p:nvSpPr>
        <p:spPr>
          <a:xfrm>
            <a:off x="1388100" y="1454700"/>
            <a:ext cx="6367800" cy="223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443" name="Google Shape;443;p8"/>
          <p:cNvGrpSpPr/>
          <p:nvPr/>
        </p:nvGrpSpPr>
        <p:grpSpPr>
          <a:xfrm>
            <a:off x="167488" y="445013"/>
            <a:ext cx="8632013" cy="3417400"/>
            <a:chOff x="167488" y="445013"/>
            <a:chExt cx="8632013" cy="3417400"/>
          </a:xfrm>
        </p:grpSpPr>
        <p:grpSp>
          <p:nvGrpSpPr>
            <p:cNvPr id="444" name="Google Shape;444;p8"/>
            <p:cNvGrpSpPr/>
            <p:nvPr/>
          </p:nvGrpSpPr>
          <p:grpSpPr>
            <a:xfrm>
              <a:off x="167488" y="445013"/>
              <a:ext cx="331125" cy="331425"/>
              <a:chOff x="2618288" y="3590025"/>
              <a:chExt cx="331125" cy="331425"/>
            </a:xfrm>
          </p:grpSpPr>
          <p:sp>
            <p:nvSpPr>
              <p:cNvPr id="445" name="Google Shape;445;p8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8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8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8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49" name="Google Shape;449;p8"/>
            <p:cNvGrpSpPr/>
            <p:nvPr/>
          </p:nvGrpSpPr>
          <p:grpSpPr>
            <a:xfrm>
              <a:off x="8468375" y="3530988"/>
              <a:ext cx="331125" cy="331425"/>
              <a:chOff x="2618288" y="3590025"/>
              <a:chExt cx="331125" cy="331425"/>
            </a:xfrm>
          </p:grpSpPr>
          <p:sp>
            <p:nvSpPr>
              <p:cNvPr id="450" name="Google Shape;450;p8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8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8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8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4" name="Google Shape;454;p8"/>
          <p:cNvGrpSpPr/>
          <p:nvPr/>
        </p:nvGrpSpPr>
        <p:grpSpPr>
          <a:xfrm>
            <a:off x="309500" y="222108"/>
            <a:ext cx="8413810" cy="4704073"/>
            <a:chOff x="1341839" y="988815"/>
            <a:chExt cx="5261591" cy="2941700"/>
          </a:xfrm>
        </p:grpSpPr>
        <p:sp>
          <p:nvSpPr>
            <p:cNvPr id="455" name="Google Shape;455;p8"/>
            <p:cNvSpPr/>
            <p:nvPr/>
          </p:nvSpPr>
          <p:spPr>
            <a:xfrm>
              <a:off x="2482163" y="988815"/>
              <a:ext cx="61400" cy="47600"/>
            </a:xfrm>
            <a:custGeom>
              <a:avLst/>
              <a:gdLst/>
              <a:ahLst/>
              <a:cxnLst/>
              <a:rect l="l" t="t" r="r" b="b"/>
              <a:pathLst>
                <a:path w="2456" h="1904" extrusionOk="0">
                  <a:moveTo>
                    <a:pt x="1234" y="0"/>
                  </a:moveTo>
                  <a:cubicBezTo>
                    <a:pt x="0" y="0"/>
                    <a:pt x="0" y="1903"/>
                    <a:pt x="1234" y="1903"/>
                  </a:cubicBezTo>
                  <a:cubicBezTo>
                    <a:pt x="2456" y="1903"/>
                    <a:pt x="2456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8"/>
            <p:cNvSpPr/>
            <p:nvPr/>
          </p:nvSpPr>
          <p:spPr>
            <a:xfrm>
              <a:off x="1341839" y="1573043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8"/>
            <p:cNvSpPr/>
            <p:nvPr/>
          </p:nvSpPr>
          <p:spPr>
            <a:xfrm>
              <a:off x="1391518" y="2514616"/>
              <a:ext cx="32800" cy="25425"/>
            </a:xfrm>
            <a:custGeom>
              <a:avLst/>
              <a:gdLst/>
              <a:ahLst/>
              <a:cxnLst/>
              <a:rect l="l" t="t" r="r" b="b"/>
              <a:pathLst>
                <a:path w="1312" h="1017" extrusionOk="0">
                  <a:moveTo>
                    <a:pt x="656" y="0"/>
                  </a:moveTo>
                  <a:cubicBezTo>
                    <a:pt x="0" y="0"/>
                    <a:pt x="0" y="1016"/>
                    <a:pt x="656" y="1016"/>
                  </a:cubicBezTo>
                  <a:cubicBezTo>
                    <a:pt x="1312" y="1016"/>
                    <a:pt x="1312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8"/>
            <p:cNvSpPr/>
            <p:nvPr/>
          </p:nvSpPr>
          <p:spPr>
            <a:xfrm>
              <a:off x="6570605" y="1448812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8"/>
            <p:cNvSpPr/>
            <p:nvPr/>
          </p:nvSpPr>
          <p:spPr>
            <a:xfrm>
              <a:off x="5244248" y="1036993"/>
              <a:ext cx="49200" cy="37975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8"/>
            <p:cNvSpPr/>
            <p:nvPr/>
          </p:nvSpPr>
          <p:spPr>
            <a:xfrm>
              <a:off x="3958678" y="3882915"/>
              <a:ext cx="61425" cy="47600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35" y="1"/>
                  </a:moveTo>
                  <a:cubicBezTo>
                    <a:pt x="1" y="1"/>
                    <a:pt x="1" y="1904"/>
                    <a:pt x="1235" y="1904"/>
                  </a:cubicBezTo>
                  <a:cubicBezTo>
                    <a:pt x="2456" y="1904"/>
                    <a:pt x="2456" y="1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1" name="Google Shape;461;p8"/>
          <p:cNvGrpSpPr/>
          <p:nvPr/>
        </p:nvGrpSpPr>
        <p:grpSpPr>
          <a:xfrm>
            <a:off x="-649161" y="748806"/>
            <a:ext cx="11075471" cy="4636796"/>
            <a:chOff x="-649161" y="748806"/>
            <a:chExt cx="11075471" cy="4636796"/>
          </a:xfrm>
        </p:grpSpPr>
        <p:grpSp>
          <p:nvGrpSpPr>
            <p:cNvPr id="462" name="Google Shape;462;p8"/>
            <p:cNvGrpSpPr/>
            <p:nvPr/>
          </p:nvGrpSpPr>
          <p:grpSpPr>
            <a:xfrm>
              <a:off x="-649161" y="748806"/>
              <a:ext cx="1811294" cy="2813698"/>
              <a:chOff x="-649161" y="748806"/>
              <a:chExt cx="1811294" cy="2813698"/>
            </a:xfrm>
          </p:grpSpPr>
          <p:grpSp>
            <p:nvGrpSpPr>
              <p:cNvPr id="463" name="Google Shape;463;p8"/>
              <p:cNvGrpSpPr/>
              <p:nvPr/>
            </p:nvGrpSpPr>
            <p:grpSpPr>
              <a:xfrm rot="1405185">
                <a:off x="-230937" y="2872698"/>
                <a:ext cx="825291" cy="548381"/>
                <a:chOff x="0" y="2337931"/>
                <a:chExt cx="825217" cy="548332"/>
              </a:xfrm>
            </p:grpSpPr>
            <p:sp>
              <p:nvSpPr>
                <p:cNvPr id="464" name="Google Shape;464;p8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5" name="Google Shape;465;p8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6" name="Google Shape;466;p8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7" name="Google Shape;467;p8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8" name="Google Shape;468;p8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9" name="Google Shape;469;p8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0" name="Google Shape;470;p8"/>
                <p:cNvSpPr/>
                <p:nvPr/>
              </p:nvSpPr>
              <p:spPr>
                <a:xfrm>
                  <a:off x="0" y="2337931"/>
                  <a:ext cx="622683" cy="40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4" h="10791" extrusionOk="0">
                      <a:moveTo>
                        <a:pt x="228" y="1"/>
                      </a:moveTo>
                      <a:cubicBezTo>
                        <a:pt x="183" y="1"/>
                        <a:pt x="140" y="23"/>
                        <a:pt x="116" y="54"/>
                      </a:cubicBezTo>
                      <a:cubicBezTo>
                        <a:pt x="103" y="80"/>
                        <a:pt x="90" y="119"/>
                        <a:pt x="90" y="144"/>
                      </a:cubicBezTo>
                      <a:cubicBezTo>
                        <a:pt x="78" y="170"/>
                        <a:pt x="65" y="196"/>
                        <a:pt x="65" y="234"/>
                      </a:cubicBezTo>
                      <a:cubicBezTo>
                        <a:pt x="0" y="363"/>
                        <a:pt x="116" y="466"/>
                        <a:pt x="232" y="517"/>
                      </a:cubicBezTo>
                      <a:cubicBezTo>
                        <a:pt x="438" y="633"/>
                        <a:pt x="618" y="762"/>
                        <a:pt x="823" y="890"/>
                      </a:cubicBezTo>
                      <a:cubicBezTo>
                        <a:pt x="1196" y="1122"/>
                        <a:pt x="1582" y="1379"/>
                        <a:pt x="1968" y="1623"/>
                      </a:cubicBezTo>
                      <a:cubicBezTo>
                        <a:pt x="2418" y="1906"/>
                        <a:pt x="2842" y="2227"/>
                        <a:pt x="3318" y="2497"/>
                      </a:cubicBezTo>
                      <a:cubicBezTo>
                        <a:pt x="3347" y="2526"/>
                        <a:pt x="3383" y="2541"/>
                        <a:pt x="3426" y="2541"/>
                      </a:cubicBezTo>
                      <a:cubicBezTo>
                        <a:pt x="3441" y="2541"/>
                        <a:pt x="3456" y="2539"/>
                        <a:pt x="3472" y="2536"/>
                      </a:cubicBezTo>
                      <a:cubicBezTo>
                        <a:pt x="3870" y="2806"/>
                        <a:pt x="4269" y="3063"/>
                        <a:pt x="4680" y="3307"/>
                      </a:cubicBezTo>
                      <a:cubicBezTo>
                        <a:pt x="4693" y="3384"/>
                        <a:pt x="4706" y="3462"/>
                        <a:pt x="4732" y="3539"/>
                      </a:cubicBezTo>
                      <a:cubicBezTo>
                        <a:pt x="4796" y="3770"/>
                        <a:pt x="4873" y="3989"/>
                        <a:pt x="4950" y="4220"/>
                      </a:cubicBezTo>
                      <a:cubicBezTo>
                        <a:pt x="5220" y="4992"/>
                        <a:pt x="5568" y="5750"/>
                        <a:pt x="5979" y="6470"/>
                      </a:cubicBezTo>
                      <a:cubicBezTo>
                        <a:pt x="6249" y="6882"/>
                        <a:pt x="6545" y="7280"/>
                        <a:pt x="6853" y="7666"/>
                      </a:cubicBezTo>
                      <a:cubicBezTo>
                        <a:pt x="6866" y="7674"/>
                        <a:pt x="6879" y="7678"/>
                        <a:pt x="6892" y="7678"/>
                      </a:cubicBezTo>
                      <a:cubicBezTo>
                        <a:pt x="6976" y="7678"/>
                        <a:pt x="7031" y="7508"/>
                        <a:pt x="6931" y="7486"/>
                      </a:cubicBezTo>
                      <a:cubicBezTo>
                        <a:pt x="6198" y="6470"/>
                        <a:pt x="5619" y="5339"/>
                        <a:pt x="5208" y="4143"/>
                      </a:cubicBezTo>
                      <a:cubicBezTo>
                        <a:pt x="5130" y="3937"/>
                        <a:pt x="5066" y="3732"/>
                        <a:pt x="5015" y="3513"/>
                      </a:cubicBezTo>
                      <a:lnTo>
                        <a:pt x="5015" y="3513"/>
                      </a:lnTo>
                      <a:cubicBezTo>
                        <a:pt x="5619" y="3899"/>
                        <a:pt x="6249" y="4259"/>
                        <a:pt x="6879" y="4593"/>
                      </a:cubicBezTo>
                      <a:cubicBezTo>
                        <a:pt x="8461" y="5403"/>
                        <a:pt x="9991" y="6277"/>
                        <a:pt x="11521" y="7177"/>
                      </a:cubicBezTo>
                      <a:cubicBezTo>
                        <a:pt x="12639" y="7769"/>
                        <a:pt x="13681" y="8463"/>
                        <a:pt x="14645" y="9260"/>
                      </a:cubicBezTo>
                      <a:cubicBezTo>
                        <a:pt x="15185" y="9723"/>
                        <a:pt x="15686" y="10225"/>
                        <a:pt x="16149" y="10739"/>
                      </a:cubicBezTo>
                      <a:cubicBezTo>
                        <a:pt x="16149" y="10765"/>
                        <a:pt x="16175" y="10790"/>
                        <a:pt x="16201" y="10790"/>
                      </a:cubicBezTo>
                      <a:cubicBezTo>
                        <a:pt x="16484" y="10790"/>
                        <a:pt x="15905" y="10250"/>
                        <a:pt x="15815" y="10109"/>
                      </a:cubicBezTo>
                      <a:cubicBezTo>
                        <a:pt x="14761" y="8810"/>
                        <a:pt x="13321" y="7885"/>
                        <a:pt x="11881" y="7062"/>
                      </a:cubicBezTo>
                      <a:cubicBezTo>
                        <a:pt x="10698" y="6380"/>
                        <a:pt x="9528" y="5686"/>
                        <a:pt x="8319" y="5043"/>
                      </a:cubicBezTo>
                      <a:cubicBezTo>
                        <a:pt x="8011" y="4889"/>
                        <a:pt x="7689" y="4722"/>
                        <a:pt x="7381" y="4554"/>
                      </a:cubicBezTo>
                      <a:lnTo>
                        <a:pt x="7381" y="4554"/>
                      </a:lnTo>
                      <a:cubicBezTo>
                        <a:pt x="7818" y="4567"/>
                        <a:pt x="8255" y="4606"/>
                        <a:pt x="8692" y="4670"/>
                      </a:cubicBezTo>
                      <a:cubicBezTo>
                        <a:pt x="9708" y="4812"/>
                        <a:pt x="10685" y="5094"/>
                        <a:pt x="11701" y="5262"/>
                      </a:cubicBezTo>
                      <a:cubicBezTo>
                        <a:pt x="11765" y="5262"/>
                        <a:pt x="11829" y="5287"/>
                        <a:pt x="11893" y="5287"/>
                      </a:cubicBezTo>
                      <a:cubicBezTo>
                        <a:pt x="11971" y="5262"/>
                        <a:pt x="11932" y="5159"/>
                        <a:pt x="11881" y="5133"/>
                      </a:cubicBezTo>
                      <a:cubicBezTo>
                        <a:pt x="10297" y="4702"/>
                        <a:pt x="8675" y="4271"/>
                        <a:pt x="7028" y="4271"/>
                      </a:cubicBezTo>
                      <a:cubicBezTo>
                        <a:pt x="7004" y="4271"/>
                        <a:pt x="6980" y="4271"/>
                        <a:pt x="6956" y="4272"/>
                      </a:cubicBezTo>
                      <a:cubicBezTo>
                        <a:pt x="6931" y="4272"/>
                        <a:pt x="6918" y="4272"/>
                        <a:pt x="6892" y="4284"/>
                      </a:cubicBezTo>
                      <a:cubicBezTo>
                        <a:pt x="5503" y="3526"/>
                        <a:pt x="4166" y="2703"/>
                        <a:pt x="2868" y="1803"/>
                      </a:cubicBezTo>
                      <a:cubicBezTo>
                        <a:pt x="2212" y="1366"/>
                        <a:pt x="1569" y="916"/>
                        <a:pt x="926" y="466"/>
                      </a:cubicBezTo>
                      <a:cubicBezTo>
                        <a:pt x="708" y="324"/>
                        <a:pt x="502" y="170"/>
                        <a:pt x="309" y="29"/>
                      </a:cubicBezTo>
                      <a:cubicBezTo>
                        <a:pt x="284" y="9"/>
                        <a:pt x="25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8"/>
              <p:cNvGrpSpPr/>
              <p:nvPr/>
            </p:nvGrpSpPr>
            <p:grpSpPr>
              <a:xfrm rot="7384966">
                <a:off x="-562260" y="1186175"/>
                <a:ext cx="1637492" cy="1094985"/>
                <a:chOff x="4139598" y="4451875"/>
                <a:chExt cx="1738283" cy="1162383"/>
              </a:xfrm>
            </p:grpSpPr>
            <p:sp>
              <p:nvSpPr>
                <p:cNvPr id="472" name="Google Shape;472;p8"/>
                <p:cNvSpPr/>
                <p:nvPr/>
              </p:nvSpPr>
              <p:spPr>
                <a:xfrm rot="-1496785" flipH="1">
                  <a:off x="4156733" y="4834521"/>
                  <a:ext cx="775644" cy="252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0" h="5688" extrusionOk="0">
                      <a:moveTo>
                        <a:pt x="13215" y="0"/>
                      </a:moveTo>
                      <a:cubicBezTo>
                        <a:pt x="12075" y="0"/>
                        <a:pt x="10931" y="128"/>
                        <a:pt x="9805" y="304"/>
                      </a:cubicBezTo>
                      <a:cubicBezTo>
                        <a:pt x="8883" y="438"/>
                        <a:pt x="7916" y="438"/>
                        <a:pt x="6994" y="528"/>
                      </a:cubicBezTo>
                      <a:cubicBezTo>
                        <a:pt x="5285" y="731"/>
                        <a:pt x="3801" y="1743"/>
                        <a:pt x="2452" y="2732"/>
                      </a:cubicBezTo>
                      <a:cubicBezTo>
                        <a:pt x="1710" y="3249"/>
                        <a:pt x="1058" y="3901"/>
                        <a:pt x="518" y="4598"/>
                      </a:cubicBezTo>
                      <a:cubicBezTo>
                        <a:pt x="383" y="4823"/>
                        <a:pt x="271" y="5071"/>
                        <a:pt x="136" y="5295"/>
                      </a:cubicBezTo>
                      <a:cubicBezTo>
                        <a:pt x="68" y="5385"/>
                        <a:pt x="23" y="5498"/>
                        <a:pt x="1" y="5588"/>
                      </a:cubicBezTo>
                      <a:cubicBezTo>
                        <a:pt x="1" y="5648"/>
                        <a:pt x="51" y="5688"/>
                        <a:pt x="97" y="5688"/>
                      </a:cubicBezTo>
                      <a:cubicBezTo>
                        <a:pt x="121" y="5688"/>
                        <a:pt x="143" y="5678"/>
                        <a:pt x="158" y="5655"/>
                      </a:cubicBezTo>
                      <a:cubicBezTo>
                        <a:pt x="203" y="5633"/>
                        <a:pt x="181" y="5565"/>
                        <a:pt x="203" y="5543"/>
                      </a:cubicBezTo>
                      <a:cubicBezTo>
                        <a:pt x="217" y="5612"/>
                        <a:pt x="273" y="5638"/>
                        <a:pt x="335" y="5638"/>
                      </a:cubicBezTo>
                      <a:cubicBezTo>
                        <a:pt x="374" y="5638"/>
                        <a:pt x="416" y="5628"/>
                        <a:pt x="451" y="5610"/>
                      </a:cubicBezTo>
                      <a:cubicBezTo>
                        <a:pt x="563" y="5588"/>
                        <a:pt x="653" y="5565"/>
                        <a:pt x="765" y="5565"/>
                      </a:cubicBezTo>
                      <a:cubicBezTo>
                        <a:pt x="1597" y="5430"/>
                        <a:pt x="2429" y="5295"/>
                        <a:pt x="3261" y="5093"/>
                      </a:cubicBezTo>
                      <a:cubicBezTo>
                        <a:pt x="4251" y="4891"/>
                        <a:pt x="5218" y="4756"/>
                        <a:pt x="6184" y="4463"/>
                      </a:cubicBezTo>
                      <a:cubicBezTo>
                        <a:pt x="6904" y="4239"/>
                        <a:pt x="7601" y="3969"/>
                        <a:pt x="8276" y="3654"/>
                      </a:cubicBezTo>
                      <a:cubicBezTo>
                        <a:pt x="9332" y="3204"/>
                        <a:pt x="10322" y="2687"/>
                        <a:pt x="11356" y="2215"/>
                      </a:cubicBezTo>
                      <a:cubicBezTo>
                        <a:pt x="12301" y="1765"/>
                        <a:pt x="13290" y="1450"/>
                        <a:pt x="14324" y="1293"/>
                      </a:cubicBezTo>
                      <a:cubicBezTo>
                        <a:pt x="14976" y="1135"/>
                        <a:pt x="15606" y="1001"/>
                        <a:pt x="16258" y="888"/>
                      </a:cubicBezTo>
                      <a:cubicBezTo>
                        <a:pt x="16528" y="843"/>
                        <a:pt x="16775" y="798"/>
                        <a:pt x="17045" y="753"/>
                      </a:cubicBezTo>
                      <a:cubicBezTo>
                        <a:pt x="17203" y="731"/>
                        <a:pt x="17450" y="663"/>
                        <a:pt x="17270" y="461"/>
                      </a:cubicBezTo>
                      <a:cubicBezTo>
                        <a:pt x="17090" y="416"/>
                        <a:pt x="16910" y="393"/>
                        <a:pt x="16753" y="371"/>
                      </a:cubicBezTo>
                      <a:cubicBezTo>
                        <a:pt x="16168" y="281"/>
                        <a:pt x="15606" y="191"/>
                        <a:pt x="15044" y="124"/>
                      </a:cubicBezTo>
                      <a:cubicBezTo>
                        <a:pt x="14438" y="37"/>
                        <a:pt x="13827" y="0"/>
                        <a:pt x="13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3" name="Google Shape;473;p8"/>
                <p:cNvSpPr/>
                <p:nvPr/>
              </p:nvSpPr>
              <p:spPr>
                <a:xfrm rot="-1496785" flipH="1">
                  <a:off x="4667917" y="4983176"/>
                  <a:ext cx="610736" cy="147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0" h="3313" extrusionOk="0">
                      <a:moveTo>
                        <a:pt x="11072" y="1"/>
                      </a:moveTo>
                      <a:cubicBezTo>
                        <a:pt x="10467" y="1"/>
                        <a:pt x="9864" y="29"/>
                        <a:pt x="9265" y="86"/>
                      </a:cubicBezTo>
                      <a:cubicBezTo>
                        <a:pt x="7893" y="266"/>
                        <a:pt x="6566" y="670"/>
                        <a:pt x="5330" y="1300"/>
                      </a:cubicBezTo>
                      <a:cubicBezTo>
                        <a:pt x="4655" y="1637"/>
                        <a:pt x="3936" y="1862"/>
                        <a:pt x="3216" y="1974"/>
                      </a:cubicBezTo>
                      <a:cubicBezTo>
                        <a:pt x="2249" y="2177"/>
                        <a:pt x="1237" y="2312"/>
                        <a:pt x="383" y="2851"/>
                      </a:cubicBezTo>
                      <a:cubicBezTo>
                        <a:pt x="315" y="2919"/>
                        <a:pt x="225" y="2964"/>
                        <a:pt x="136" y="3009"/>
                      </a:cubicBezTo>
                      <a:cubicBezTo>
                        <a:pt x="46" y="3009"/>
                        <a:pt x="1" y="3121"/>
                        <a:pt x="46" y="3211"/>
                      </a:cubicBezTo>
                      <a:cubicBezTo>
                        <a:pt x="68" y="3290"/>
                        <a:pt x="119" y="3312"/>
                        <a:pt x="178" y="3312"/>
                      </a:cubicBezTo>
                      <a:cubicBezTo>
                        <a:pt x="237" y="3312"/>
                        <a:pt x="304" y="3290"/>
                        <a:pt x="360" y="3279"/>
                      </a:cubicBezTo>
                      <a:cubicBezTo>
                        <a:pt x="720" y="3234"/>
                        <a:pt x="1102" y="3189"/>
                        <a:pt x="1462" y="3144"/>
                      </a:cubicBezTo>
                      <a:cubicBezTo>
                        <a:pt x="2766" y="3144"/>
                        <a:pt x="4093" y="2964"/>
                        <a:pt x="5352" y="2627"/>
                      </a:cubicBezTo>
                      <a:cubicBezTo>
                        <a:pt x="6477" y="2357"/>
                        <a:pt x="7556" y="1974"/>
                        <a:pt x="8613" y="1525"/>
                      </a:cubicBezTo>
                      <a:cubicBezTo>
                        <a:pt x="9287" y="1232"/>
                        <a:pt x="9962" y="985"/>
                        <a:pt x="10681" y="828"/>
                      </a:cubicBezTo>
                      <a:cubicBezTo>
                        <a:pt x="11558" y="648"/>
                        <a:pt x="12435" y="490"/>
                        <a:pt x="13312" y="400"/>
                      </a:cubicBezTo>
                      <a:cubicBezTo>
                        <a:pt x="13325" y="398"/>
                        <a:pt x="13339" y="397"/>
                        <a:pt x="13353" y="397"/>
                      </a:cubicBezTo>
                      <a:cubicBezTo>
                        <a:pt x="13422" y="397"/>
                        <a:pt x="13502" y="419"/>
                        <a:pt x="13571" y="419"/>
                      </a:cubicBezTo>
                      <a:cubicBezTo>
                        <a:pt x="13634" y="419"/>
                        <a:pt x="13688" y="401"/>
                        <a:pt x="13717" y="333"/>
                      </a:cubicBezTo>
                      <a:cubicBezTo>
                        <a:pt x="13739" y="266"/>
                        <a:pt x="13694" y="176"/>
                        <a:pt x="13627" y="176"/>
                      </a:cubicBezTo>
                      <a:cubicBezTo>
                        <a:pt x="12774" y="57"/>
                        <a:pt x="11920" y="1"/>
                        <a:pt x="1107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4" name="Google Shape;474;p8"/>
                <p:cNvSpPr/>
                <p:nvPr/>
              </p:nvSpPr>
              <p:spPr>
                <a:xfrm rot="-1496785" flipH="1">
                  <a:off x="5161546" y="4475884"/>
                  <a:ext cx="237894" cy="5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" h="12616" extrusionOk="0">
                      <a:moveTo>
                        <a:pt x="4175" y="1"/>
                      </a:moveTo>
                      <a:cubicBezTo>
                        <a:pt x="4121" y="1"/>
                        <a:pt x="4069" y="29"/>
                        <a:pt x="4048" y="83"/>
                      </a:cubicBezTo>
                      <a:cubicBezTo>
                        <a:pt x="3890" y="375"/>
                        <a:pt x="3823" y="690"/>
                        <a:pt x="3620" y="982"/>
                      </a:cubicBezTo>
                      <a:cubicBezTo>
                        <a:pt x="3598" y="1027"/>
                        <a:pt x="3575" y="1072"/>
                        <a:pt x="3553" y="1117"/>
                      </a:cubicBezTo>
                      <a:cubicBezTo>
                        <a:pt x="3171" y="1679"/>
                        <a:pt x="2766" y="2219"/>
                        <a:pt x="2316" y="2736"/>
                      </a:cubicBezTo>
                      <a:lnTo>
                        <a:pt x="2316" y="2758"/>
                      </a:lnTo>
                      <a:cubicBezTo>
                        <a:pt x="2271" y="2803"/>
                        <a:pt x="2226" y="2848"/>
                        <a:pt x="2204" y="2893"/>
                      </a:cubicBezTo>
                      <a:cubicBezTo>
                        <a:pt x="1844" y="3343"/>
                        <a:pt x="1529" y="3793"/>
                        <a:pt x="1282" y="4287"/>
                      </a:cubicBezTo>
                      <a:cubicBezTo>
                        <a:pt x="1057" y="4670"/>
                        <a:pt x="855" y="5052"/>
                        <a:pt x="675" y="5457"/>
                      </a:cubicBezTo>
                      <a:cubicBezTo>
                        <a:pt x="517" y="5861"/>
                        <a:pt x="382" y="6289"/>
                        <a:pt x="270" y="6716"/>
                      </a:cubicBezTo>
                      <a:cubicBezTo>
                        <a:pt x="180" y="7233"/>
                        <a:pt x="113" y="7750"/>
                        <a:pt x="90" y="8267"/>
                      </a:cubicBezTo>
                      <a:cubicBezTo>
                        <a:pt x="0" y="9167"/>
                        <a:pt x="45" y="10066"/>
                        <a:pt x="203" y="10943"/>
                      </a:cubicBezTo>
                      <a:cubicBezTo>
                        <a:pt x="293" y="11281"/>
                        <a:pt x="338" y="11618"/>
                        <a:pt x="382" y="11955"/>
                      </a:cubicBezTo>
                      <a:cubicBezTo>
                        <a:pt x="405" y="12068"/>
                        <a:pt x="427" y="12157"/>
                        <a:pt x="472" y="12247"/>
                      </a:cubicBezTo>
                      <a:cubicBezTo>
                        <a:pt x="472" y="12292"/>
                        <a:pt x="495" y="12337"/>
                        <a:pt x="540" y="12360"/>
                      </a:cubicBezTo>
                      <a:cubicBezTo>
                        <a:pt x="540" y="12360"/>
                        <a:pt x="540" y="12382"/>
                        <a:pt x="540" y="12382"/>
                      </a:cubicBezTo>
                      <a:cubicBezTo>
                        <a:pt x="517" y="12427"/>
                        <a:pt x="517" y="12472"/>
                        <a:pt x="540" y="12517"/>
                      </a:cubicBezTo>
                      <a:cubicBezTo>
                        <a:pt x="540" y="12582"/>
                        <a:pt x="576" y="12616"/>
                        <a:pt x="614" y="12616"/>
                      </a:cubicBezTo>
                      <a:cubicBezTo>
                        <a:pt x="655" y="12616"/>
                        <a:pt x="697" y="12576"/>
                        <a:pt x="697" y="12495"/>
                      </a:cubicBezTo>
                      <a:lnTo>
                        <a:pt x="720" y="12495"/>
                      </a:lnTo>
                      <a:cubicBezTo>
                        <a:pt x="742" y="12472"/>
                        <a:pt x="720" y="12450"/>
                        <a:pt x="720" y="12450"/>
                      </a:cubicBezTo>
                      <a:cubicBezTo>
                        <a:pt x="922" y="11415"/>
                        <a:pt x="1777" y="10696"/>
                        <a:pt x="2519" y="9976"/>
                      </a:cubicBezTo>
                      <a:cubicBezTo>
                        <a:pt x="2811" y="9707"/>
                        <a:pt x="3103" y="9459"/>
                        <a:pt x="3373" y="9167"/>
                      </a:cubicBezTo>
                      <a:cubicBezTo>
                        <a:pt x="3733" y="8695"/>
                        <a:pt x="4070" y="8222"/>
                        <a:pt x="4362" y="7705"/>
                      </a:cubicBezTo>
                      <a:cubicBezTo>
                        <a:pt x="4610" y="7323"/>
                        <a:pt x="4812" y="6918"/>
                        <a:pt x="4992" y="6491"/>
                      </a:cubicBezTo>
                      <a:cubicBezTo>
                        <a:pt x="5149" y="6064"/>
                        <a:pt x="5262" y="5614"/>
                        <a:pt x="5307" y="5164"/>
                      </a:cubicBezTo>
                      <a:cubicBezTo>
                        <a:pt x="5352" y="4602"/>
                        <a:pt x="5352" y="4040"/>
                        <a:pt x="5307" y="3478"/>
                      </a:cubicBezTo>
                      <a:cubicBezTo>
                        <a:pt x="5217" y="2758"/>
                        <a:pt x="5015" y="2039"/>
                        <a:pt x="4722" y="1387"/>
                      </a:cubicBezTo>
                      <a:cubicBezTo>
                        <a:pt x="4565" y="1027"/>
                        <a:pt x="4430" y="667"/>
                        <a:pt x="4362" y="285"/>
                      </a:cubicBezTo>
                      <a:cubicBezTo>
                        <a:pt x="4340" y="240"/>
                        <a:pt x="4340" y="150"/>
                        <a:pt x="4318" y="105"/>
                      </a:cubicBezTo>
                      <a:cubicBezTo>
                        <a:pt x="4294" y="35"/>
                        <a:pt x="4234" y="1"/>
                        <a:pt x="417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5" name="Google Shape;475;p8"/>
                <p:cNvSpPr/>
                <p:nvPr/>
              </p:nvSpPr>
              <p:spPr>
                <a:xfrm rot="-1496785" flipH="1">
                  <a:off x="4797307" y="4670743"/>
                  <a:ext cx="961577" cy="77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3" h="17480" extrusionOk="0">
                      <a:moveTo>
                        <a:pt x="21452" y="0"/>
                      </a:moveTo>
                      <a:cubicBezTo>
                        <a:pt x="21317" y="23"/>
                        <a:pt x="21182" y="90"/>
                        <a:pt x="21070" y="135"/>
                      </a:cubicBezTo>
                      <a:cubicBezTo>
                        <a:pt x="20238" y="383"/>
                        <a:pt x="19451" y="720"/>
                        <a:pt x="18686" y="1102"/>
                      </a:cubicBezTo>
                      <a:cubicBezTo>
                        <a:pt x="17517" y="1709"/>
                        <a:pt x="16370" y="2316"/>
                        <a:pt x="15246" y="3013"/>
                      </a:cubicBezTo>
                      <a:cubicBezTo>
                        <a:pt x="14301" y="3620"/>
                        <a:pt x="13357" y="4250"/>
                        <a:pt x="12435" y="4880"/>
                      </a:cubicBezTo>
                      <a:cubicBezTo>
                        <a:pt x="12503" y="4160"/>
                        <a:pt x="12660" y="3463"/>
                        <a:pt x="12907" y="2789"/>
                      </a:cubicBezTo>
                      <a:cubicBezTo>
                        <a:pt x="13110" y="2249"/>
                        <a:pt x="13357" y="1732"/>
                        <a:pt x="13649" y="1237"/>
                      </a:cubicBezTo>
                      <a:cubicBezTo>
                        <a:pt x="13717" y="1102"/>
                        <a:pt x="13784" y="990"/>
                        <a:pt x="13874" y="855"/>
                      </a:cubicBezTo>
                      <a:cubicBezTo>
                        <a:pt x="13897" y="832"/>
                        <a:pt x="13897" y="787"/>
                        <a:pt x="13897" y="742"/>
                      </a:cubicBezTo>
                      <a:cubicBezTo>
                        <a:pt x="13897" y="706"/>
                        <a:pt x="13852" y="669"/>
                        <a:pt x="13811" y="669"/>
                      </a:cubicBezTo>
                      <a:cubicBezTo>
                        <a:pt x="13802" y="669"/>
                        <a:pt x="13793" y="671"/>
                        <a:pt x="13784" y="675"/>
                      </a:cubicBezTo>
                      <a:cubicBezTo>
                        <a:pt x="13717" y="720"/>
                        <a:pt x="13672" y="787"/>
                        <a:pt x="13627" y="855"/>
                      </a:cubicBezTo>
                      <a:cubicBezTo>
                        <a:pt x="13470" y="1080"/>
                        <a:pt x="13335" y="1304"/>
                        <a:pt x="13200" y="1552"/>
                      </a:cubicBezTo>
                      <a:cubicBezTo>
                        <a:pt x="12997" y="1957"/>
                        <a:pt x="12795" y="2384"/>
                        <a:pt x="12638" y="2811"/>
                      </a:cubicBezTo>
                      <a:cubicBezTo>
                        <a:pt x="12503" y="3148"/>
                        <a:pt x="12413" y="3486"/>
                        <a:pt x="12345" y="3823"/>
                      </a:cubicBezTo>
                      <a:cubicBezTo>
                        <a:pt x="12255" y="4228"/>
                        <a:pt x="12188" y="4655"/>
                        <a:pt x="12188" y="5060"/>
                      </a:cubicBezTo>
                      <a:cubicBezTo>
                        <a:pt x="11648" y="5442"/>
                        <a:pt x="11109" y="5824"/>
                        <a:pt x="10569" y="6206"/>
                      </a:cubicBezTo>
                      <a:cubicBezTo>
                        <a:pt x="8995" y="7398"/>
                        <a:pt x="7421" y="8545"/>
                        <a:pt x="5869" y="9759"/>
                      </a:cubicBezTo>
                      <a:cubicBezTo>
                        <a:pt x="5892" y="9692"/>
                        <a:pt x="5892" y="9647"/>
                        <a:pt x="5892" y="9579"/>
                      </a:cubicBezTo>
                      <a:cubicBezTo>
                        <a:pt x="5937" y="9017"/>
                        <a:pt x="6004" y="8477"/>
                        <a:pt x="6117" y="7915"/>
                      </a:cubicBezTo>
                      <a:cubicBezTo>
                        <a:pt x="6297" y="7061"/>
                        <a:pt x="6521" y="6229"/>
                        <a:pt x="6791" y="5397"/>
                      </a:cubicBezTo>
                      <a:cubicBezTo>
                        <a:pt x="7061" y="4610"/>
                        <a:pt x="7398" y="3868"/>
                        <a:pt x="7713" y="3103"/>
                      </a:cubicBezTo>
                      <a:cubicBezTo>
                        <a:pt x="7736" y="2991"/>
                        <a:pt x="7916" y="2856"/>
                        <a:pt x="7781" y="2766"/>
                      </a:cubicBezTo>
                      <a:cubicBezTo>
                        <a:pt x="7762" y="2757"/>
                        <a:pt x="7739" y="2751"/>
                        <a:pt x="7718" y="2751"/>
                      </a:cubicBezTo>
                      <a:cubicBezTo>
                        <a:pt x="7687" y="2751"/>
                        <a:pt x="7659" y="2762"/>
                        <a:pt x="7646" y="2789"/>
                      </a:cubicBezTo>
                      <a:cubicBezTo>
                        <a:pt x="7151" y="3800"/>
                        <a:pt x="6724" y="4835"/>
                        <a:pt x="6364" y="5892"/>
                      </a:cubicBezTo>
                      <a:cubicBezTo>
                        <a:pt x="6342" y="6026"/>
                        <a:pt x="6297" y="6161"/>
                        <a:pt x="6252" y="6296"/>
                      </a:cubicBezTo>
                      <a:cubicBezTo>
                        <a:pt x="6139" y="6634"/>
                        <a:pt x="6049" y="6971"/>
                        <a:pt x="5937" y="7308"/>
                      </a:cubicBezTo>
                      <a:cubicBezTo>
                        <a:pt x="5667" y="8208"/>
                        <a:pt x="5510" y="9152"/>
                        <a:pt x="5465" y="10096"/>
                      </a:cubicBezTo>
                      <a:cubicBezTo>
                        <a:pt x="4655" y="10838"/>
                        <a:pt x="3913" y="11603"/>
                        <a:pt x="3238" y="12457"/>
                      </a:cubicBezTo>
                      <a:cubicBezTo>
                        <a:pt x="2406" y="13469"/>
                        <a:pt x="1642" y="14526"/>
                        <a:pt x="945" y="15650"/>
                      </a:cubicBezTo>
                      <a:cubicBezTo>
                        <a:pt x="720" y="16010"/>
                        <a:pt x="450" y="16347"/>
                        <a:pt x="248" y="16730"/>
                      </a:cubicBezTo>
                      <a:cubicBezTo>
                        <a:pt x="180" y="16887"/>
                        <a:pt x="1" y="17067"/>
                        <a:pt x="113" y="17247"/>
                      </a:cubicBezTo>
                      <a:cubicBezTo>
                        <a:pt x="225" y="17414"/>
                        <a:pt x="316" y="17480"/>
                        <a:pt x="395" y="17480"/>
                      </a:cubicBezTo>
                      <a:cubicBezTo>
                        <a:pt x="539" y="17480"/>
                        <a:pt x="641" y="17262"/>
                        <a:pt x="743" y="17045"/>
                      </a:cubicBezTo>
                      <a:cubicBezTo>
                        <a:pt x="922" y="16662"/>
                        <a:pt x="1147" y="16303"/>
                        <a:pt x="1350" y="15943"/>
                      </a:cubicBezTo>
                      <a:cubicBezTo>
                        <a:pt x="1619" y="15448"/>
                        <a:pt x="1889" y="14976"/>
                        <a:pt x="2159" y="14504"/>
                      </a:cubicBezTo>
                      <a:cubicBezTo>
                        <a:pt x="2474" y="14054"/>
                        <a:pt x="2721" y="13604"/>
                        <a:pt x="3014" y="13154"/>
                      </a:cubicBezTo>
                      <a:cubicBezTo>
                        <a:pt x="3059" y="13132"/>
                        <a:pt x="3081" y="13087"/>
                        <a:pt x="3081" y="13042"/>
                      </a:cubicBezTo>
                      <a:cubicBezTo>
                        <a:pt x="3351" y="12705"/>
                        <a:pt x="3621" y="12367"/>
                        <a:pt x="3913" y="12053"/>
                      </a:cubicBezTo>
                      <a:cubicBezTo>
                        <a:pt x="4003" y="12053"/>
                        <a:pt x="4093" y="12075"/>
                        <a:pt x="4183" y="12075"/>
                      </a:cubicBezTo>
                      <a:cubicBezTo>
                        <a:pt x="4498" y="12120"/>
                        <a:pt x="4812" y="12143"/>
                        <a:pt x="5127" y="12188"/>
                      </a:cubicBezTo>
                      <a:cubicBezTo>
                        <a:pt x="5352" y="12210"/>
                        <a:pt x="5555" y="12233"/>
                        <a:pt x="5779" y="12233"/>
                      </a:cubicBezTo>
                      <a:cubicBezTo>
                        <a:pt x="6215" y="12303"/>
                        <a:pt x="6651" y="12338"/>
                        <a:pt x="7086" y="12338"/>
                      </a:cubicBezTo>
                      <a:cubicBezTo>
                        <a:pt x="7348" y="12338"/>
                        <a:pt x="7609" y="12325"/>
                        <a:pt x="7871" y="12300"/>
                      </a:cubicBezTo>
                      <a:cubicBezTo>
                        <a:pt x="8388" y="12278"/>
                        <a:pt x="8882" y="12210"/>
                        <a:pt x="9400" y="12120"/>
                      </a:cubicBezTo>
                      <a:cubicBezTo>
                        <a:pt x="9535" y="12098"/>
                        <a:pt x="9669" y="12053"/>
                        <a:pt x="9804" y="11985"/>
                      </a:cubicBezTo>
                      <a:cubicBezTo>
                        <a:pt x="9866" y="11944"/>
                        <a:pt x="9834" y="11847"/>
                        <a:pt x="9760" y="11847"/>
                      </a:cubicBezTo>
                      <a:cubicBezTo>
                        <a:pt x="9753" y="11847"/>
                        <a:pt x="9745" y="11848"/>
                        <a:pt x="9737" y="11850"/>
                      </a:cubicBezTo>
                      <a:lnTo>
                        <a:pt x="9669" y="11850"/>
                      </a:lnTo>
                      <a:cubicBezTo>
                        <a:pt x="9107" y="11963"/>
                        <a:pt x="8523" y="12030"/>
                        <a:pt x="7938" y="12053"/>
                      </a:cubicBezTo>
                      <a:cubicBezTo>
                        <a:pt x="7679" y="12070"/>
                        <a:pt x="7419" y="12078"/>
                        <a:pt x="7159" y="12078"/>
                      </a:cubicBezTo>
                      <a:cubicBezTo>
                        <a:pt x="6378" y="12078"/>
                        <a:pt x="5594" y="12002"/>
                        <a:pt x="4835" y="11850"/>
                      </a:cubicBezTo>
                      <a:cubicBezTo>
                        <a:pt x="4633" y="11828"/>
                        <a:pt x="4408" y="11805"/>
                        <a:pt x="4205" y="11738"/>
                      </a:cubicBezTo>
                      <a:lnTo>
                        <a:pt x="4183" y="11738"/>
                      </a:lnTo>
                      <a:cubicBezTo>
                        <a:pt x="4633" y="11221"/>
                        <a:pt x="5127" y="10726"/>
                        <a:pt x="5644" y="10276"/>
                      </a:cubicBezTo>
                      <a:cubicBezTo>
                        <a:pt x="5667" y="10254"/>
                        <a:pt x="5667" y="10254"/>
                        <a:pt x="5667" y="10254"/>
                      </a:cubicBezTo>
                      <a:cubicBezTo>
                        <a:pt x="6679" y="9444"/>
                        <a:pt x="7691" y="8680"/>
                        <a:pt x="8725" y="7915"/>
                      </a:cubicBezTo>
                      <a:cubicBezTo>
                        <a:pt x="8815" y="7893"/>
                        <a:pt x="8905" y="7848"/>
                        <a:pt x="8972" y="7825"/>
                      </a:cubicBezTo>
                      <a:cubicBezTo>
                        <a:pt x="9377" y="7690"/>
                        <a:pt x="9782" y="7600"/>
                        <a:pt x="10187" y="7488"/>
                      </a:cubicBezTo>
                      <a:cubicBezTo>
                        <a:pt x="10749" y="7376"/>
                        <a:pt x="11311" y="7286"/>
                        <a:pt x="11873" y="7128"/>
                      </a:cubicBezTo>
                      <a:cubicBezTo>
                        <a:pt x="12683" y="6971"/>
                        <a:pt x="13470" y="6769"/>
                        <a:pt x="14279" y="6589"/>
                      </a:cubicBezTo>
                      <a:cubicBezTo>
                        <a:pt x="14369" y="6566"/>
                        <a:pt x="14481" y="6544"/>
                        <a:pt x="14571" y="6544"/>
                      </a:cubicBezTo>
                      <a:cubicBezTo>
                        <a:pt x="14661" y="6544"/>
                        <a:pt x="14819" y="6544"/>
                        <a:pt x="14796" y="6409"/>
                      </a:cubicBezTo>
                      <a:cubicBezTo>
                        <a:pt x="14780" y="6337"/>
                        <a:pt x="14728" y="6314"/>
                        <a:pt x="14661" y="6314"/>
                      </a:cubicBezTo>
                      <a:cubicBezTo>
                        <a:pt x="14539" y="6314"/>
                        <a:pt x="14366" y="6394"/>
                        <a:pt x="14279" y="6409"/>
                      </a:cubicBezTo>
                      <a:cubicBezTo>
                        <a:pt x="13425" y="6566"/>
                        <a:pt x="12570" y="6746"/>
                        <a:pt x="11738" y="6926"/>
                      </a:cubicBezTo>
                      <a:cubicBezTo>
                        <a:pt x="11019" y="7106"/>
                        <a:pt x="10277" y="7218"/>
                        <a:pt x="9557" y="7376"/>
                      </a:cubicBezTo>
                      <a:cubicBezTo>
                        <a:pt x="9512" y="7376"/>
                        <a:pt x="9445" y="7398"/>
                        <a:pt x="9400" y="7398"/>
                      </a:cubicBezTo>
                      <a:cubicBezTo>
                        <a:pt x="9804" y="7106"/>
                        <a:pt x="10187" y="6813"/>
                        <a:pt x="10569" y="6521"/>
                      </a:cubicBezTo>
                      <a:cubicBezTo>
                        <a:pt x="11513" y="5824"/>
                        <a:pt x="12480" y="5150"/>
                        <a:pt x="13447" y="4497"/>
                      </a:cubicBezTo>
                      <a:cubicBezTo>
                        <a:pt x="14504" y="3755"/>
                        <a:pt x="15606" y="3058"/>
                        <a:pt x="16730" y="2429"/>
                      </a:cubicBezTo>
                      <a:cubicBezTo>
                        <a:pt x="17607" y="1934"/>
                        <a:pt x="18506" y="1439"/>
                        <a:pt x="19428" y="1012"/>
                      </a:cubicBezTo>
                      <a:cubicBezTo>
                        <a:pt x="20080" y="697"/>
                        <a:pt x="20755" y="450"/>
                        <a:pt x="21430" y="180"/>
                      </a:cubicBezTo>
                      <a:cubicBezTo>
                        <a:pt x="21451" y="198"/>
                        <a:pt x="21473" y="205"/>
                        <a:pt x="21493" y="205"/>
                      </a:cubicBezTo>
                      <a:cubicBezTo>
                        <a:pt x="21577" y="205"/>
                        <a:pt x="21633" y="77"/>
                        <a:pt x="21542" y="23"/>
                      </a:cubicBezTo>
                      <a:cubicBezTo>
                        <a:pt x="21519" y="0"/>
                        <a:pt x="21497" y="0"/>
                        <a:pt x="214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6" name="Google Shape;476;p8"/>
                <p:cNvSpPr/>
                <p:nvPr/>
              </p:nvSpPr>
              <p:spPr>
                <a:xfrm rot="-1496785" flipH="1">
                  <a:off x="4901990" y="4670057"/>
                  <a:ext cx="160952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1" h="4108" extrusionOk="0">
                      <a:moveTo>
                        <a:pt x="2608" y="1"/>
                      </a:moveTo>
                      <a:cubicBezTo>
                        <a:pt x="2511" y="1"/>
                        <a:pt x="2413" y="13"/>
                        <a:pt x="2316" y="37"/>
                      </a:cubicBezTo>
                      <a:cubicBezTo>
                        <a:pt x="1642" y="239"/>
                        <a:pt x="1080" y="666"/>
                        <a:pt x="652" y="1228"/>
                      </a:cubicBezTo>
                      <a:cubicBezTo>
                        <a:pt x="360" y="1611"/>
                        <a:pt x="23" y="2038"/>
                        <a:pt x="0" y="2555"/>
                      </a:cubicBezTo>
                      <a:cubicBezTo>
                        <a:pt x="45" y="2802"/>
                        <a:pt x="135" y="3027"/>
                        <a:pt x="248" y="3252"/>
                      </a:cubicBezTo>
                      <a:cubicBezTo>
                        <a:pt x="585" y="3769"/>
                        <a:pt x="1170" y="4107"/>
                        <a:pt x="1777" y="4107"/>
                      </a:cubicBezTo>
                      <a:cubicBezTo>
                        <a:pt x="1788" y="4107"/>
                        <a:pt x="1799" y="4107"/>
                        <a:pt x="1810" y="4107"/>
                      </a:cubicBezTo>
                      <a:cubicBezTo>
                        <a:pt x="2577" y="4107"/>
                        <a:pt x="3040" y="3333"/>
                        <a:pt x="3328" y="2712"/>
                      </a:cubicBezTo>
                      <a:cubicBezTo>
                        <a:pt x="3418" y="2398"/>
                        <a:pt x="3508" y="2083"/>
                        <a:pt x="3553" y="1746"/>
                      </a:cubicBezTo>
                      <a:cubicBezTo>
                        <a:pt x="3621" y="1408"/>
                        <a:pt x="3621" y="1071"/>
                        <a:pt x="3576" y="734"/>
                      </a:cubicBezTo>
                      <a:cubicBezTo>
                        <a:pt x="3483" y="253"/>
                        <a:pt x="3057" y="1"/>
                        <a:pt x="26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7" name="Google Shape;477;p8"/>
                <p:cNvSpPr/>
                <p:nvPr/>
              </p:nvSpPr>
              <p:spPr>
                <a:xfrm rot="-1496785" flipH="1">
                  <a:off x="5179622" y="5085482"/>
                  <a:ext cx="258918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" h="4108" extrusionOk="0">
                      <a:moveTo>
                        <a:pt x="3197" y="1"/>
                      </a:moveTo>
                      <a:cubicBezTo>
                        <a:pt x="2645" y="1"/>
                        <a:pt x="2096" y="114"/>
                        <a:pt x="1597" y="314"/>
                      </a:cubicBezTo>
                      <a:cubicBezTo>
                        <a:pt x="675" y="606"/>
                        <a:pt x="1" y="1505"/>
                        <a:pt x="271" y="2472"/>
                      </a:cubicBezTo>
                      <a:cubicBezTo>
                        <a:pt x="495" y="3057"/>
                        <a:pt x="900" y="3574"/>
                        <a:pt x="1440" y="3911"/>
                      </a:cubicBezTo>
                      <a:cubicBezTo>
                        <a:pt x="1726" y="4048"/>
                        <a:pt x="2031" y="4108"/>
                        <a:pt x="2341" y="4108"/>
                      </a:cubicBezTo>
                      <a:cubicBezTo>
                        <a:pt x="3149" y="4108"/>
                        <a:pt x="3986" y="3702"/>
                        <a:pt x="4588" y="3214"/>
                      </a:cubicBezTo>
                      <a:cubicBezTo>
                        <a:pt x="5038" y="2855"/>
                        <a:pt x="5397" y="2360"/>
                        <a:pt x="5577" y="1798"/>
                      </a:cubicBezTo>
                      <a:cubicBezTo>
                        <a:pt x="5825" y="718"/>
                        <a:pt x="4700" y="89"/>
                        <a:pt x="3778" y="44"/>
                      </a:cubicBezTo>
                      <a:cubicBezTo>
                        <a:pt x="3585" y="15"/>
                        <a:pt x="3391" y="1"/>
                        <a:pt x="3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78" name="Google Shape;478;p8"/>
            <p:cNvGrpSpPr/>
            <p:nvPr/>
          </p:nvGrpSpPr>
          <p:grpSpPr>
            <a:xfrm>
              <a:off x="7667205" y="1381611"/>
              <a:ext cx="2759106" cy="4003991"/>
              <a:chOff x="7667205" y="1381611"/>
              <a:chExt cx="2759106" cy="4003991"/>
            </a:xfrm>
          </p:grpSpPr>
          <p:grpSp>
            <p:nvGrpSpPr>
              <p:cNvPr id="479" name="Google Shape;479;p8"/>
              <p:cNvGrpSpPr/>
              <p:nvPr/>
            </p:nvGrpSpPr>
            <p:grpSpPr>
              <a:xfrm rot="768669">
                <a:off x="7824326" y="3627194"/>
                <a:ext cx="1619216" cy="1598791"/>
                <a:chOff x="7167216" y="-174118"/>
                <a:chExt cx="1755708" cy="1733744"/>
              </a:xfrm>
            </p:grpSpPr>
            <p:sp>
              <p:nvSpPr>
                <p:cNvPr id="480" name="Google Shape;480;p8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1" name="Google Shape;481;p8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2" name="Google Shape;482;p8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3" name="Google Shape;483;p8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4" name="Google Shape;484;p8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5" name="Google Shape;485;p8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6" name="Google Shape;486;p8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7" name="Google Shape;487;p8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8" name="Google Shape;488;p8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9" name="Google Shape;489;p8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0" name="Google Shape;490;p8"/>
                <p:cNvSpPr/>
                <p:nvPr/>
              </p:nvSpPr>
              <p:spPr>
                <a:xfrm rot="-864877">
                  <a:off x="7289068" y="-4340"/>
                  <a:ext cx="1512003" cy="117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03" h="32430" extrusionOk="0">
                      <a:moveTo>
                        <a:pt x="41120" y="1"/>
                      </a:moveTo>
                      <a:cubicBezTo>
                        <a:pt x="40984" y="1"/>
                        <a:pt x="40854" y="46"/>
                        <a:pt x="40771" y="164"/>
                      </a:cubicBezTo>
                      <a:cubicBezTo>
                        <a:pt x="40283" y="1360"/>
                        <a:pt x="39511" y="2401"/>
                        <a:pt x="38830" y="3481"/>
                      </a:cubicBezTo>
                      <a:cubicBezTo>
                        <a:pt x="37673" y="5307"/>
                        <a:pt x="36426" y="7069"/>
                        <a:pt x="35063" y="8740"/>
                      </a:cubicBezTo>
                      <a:cubicBezTo>
                        <a:pt x="32556" y="11736"/>
                        <a:pt x="29958" y="14667"/>
                        <a:pt x="27181" y="17419"/>
                      </a:cubicBezTo>
                      <a:cubicBezTo>
                        <a:pt x="25870" y="18602"/>
                        <a:pt x="24443" y="19656"/>
                        <a:pt x="23041" y="20710"/>
                      </a:cubicBezTo>
                      <a:cubicBezTo>
                        <a:pt x="22154" y="21482"/>
                        <a:pt x="21228" y="22189"/>
                        <a:pt x="20251" y="22819"/>
                      </a:cubicBezTo>
                      <a:cubicBezTo>
                        <a:pt x="14915" y="26200"/>
                        <a:pt x="12948" y="27229"/>
                        <a:pt x="10338" y="28399"/>
                      </a:cubicBezTo>
                      <a:cubicBezTo>
                        <a:pt x="7651" y="29466"/>
                        <a:pt x="4848" y="30225"/>
                        <a:pt x="2135" y="31202"/>
                      </a:cubicBezTo>
                      <a:cubicBezTo>
                        <a:pt x="1882" y="31144"/>
                        <a:pt x="1526" y="31066"/>
                        <a:pt x="1195" y="31066"/>
                      </a:cubicBezTo>
                      <a:cubicBezTo>
                        <a:pt x="939" y="31066"/>
                        <a:pt x="696" y="31113"/>
                        <a:pt x="528" y="31253"/>
                      </a:cubicBezTo>
                      <a:cubicBezTo>
                        <a:pt x="425" y="31369"/>
                        <a:pt x="451" y="31562"/>
                        <a:pt x="579" y="31652"/>
                      </a:cubicBezTo>
                      <a:cubicBezTo>
                        <a:pt x="386" y="31729"/>
                        <a:pt x="219" y="31858"/>
                        <a:pt x="78" y="32012"/>
                      </a:cubicBezTo>
                      <a:cubicBezTo>
                        <a:pt x="14" y="32076"/>
                        <a:pt x="1" y="32166"/>
                        <a:pt x="26" y="32256"/>
                      </a:cubicBezTo>
                      <a:cubicBezTo>
                        <a:pt x="76" y="32392"/>
                        <a:pt x="181" y="32430"/>
                        <a:pt x="301" y="32430"/>
                      </a:cubicBezTo>
                      <a:cubicBezTo>
                        <a:pt x="430" y="32430"/>
                        <a:pt x="575" y="32385"/>
                        <a:pt x="682" y="32372"/>
                      </a:cubicBezTo>
                      <a:cubicBezTo>
                        <a:pt x="1184" y="32282"/>
                        <a:pt x="1659" y="32063"/>
                        <a:pt x="2071" y="31768"/>
                      </a:cubicBezTo>
                      <a:cubicBezTo>
                        <a:pt x="2302" y="31755"/>
                        <a:pt x="2534" y="31690"/>
                        <a:pt x="2739" y="31588"/>
                      </a:cubicBezTo>
                      <a:cubicBezTo>
                        <a:pt x="3241" y="31446"/>
                        <a:pt x="3652" y="31150"/>
                        <a:pt x="4141" y="31022"/>
                      </a:cubicBezTo>
                      <a:cubicBezTo>
                        <a:pt x="6417" y="30302"/>
                        <a:pt x="8718" y="29608"/>
                        <a:pt x="10917" y="28695"/>
                      </a:cubicBezTo>
                      <a:cubicBezTo>
                        <a:pt x="14080" y="27190"/>
                        <a:pt x="17165" y="25519"/>
                        <a:pt x="20161" y="23706"/>
                      </a:cubicBezTo>
                      <a:cubicBezTo>
                        <a:pt x="22373" y="22215"/>
                        <a:pt x="24468" y="20543"/>
                        <a:pt x="26564" y="18885"/>
                      </a:cubicBezTo>
                      <a:cubicBezTo>
                        <a:pt x="29341" y="16660"/>
                        <a:pt x="31630" y="13947"/>
                        <a:pt x="33893" y="11183"/>
                      </a:cubicBezTo>
                      <a:cubicBezTo>
                        <a:pt x="34767" y="10064"/>
                        <a:pt x="35757" y="9023"/>
                        <a:pt x="36618" y="7879"/>
                      </a:cubicBezTo>
                      <a:cubicBezTo>
                        <a:pt x="37776" y="6374"/>
                        <a:pt x="38817" y="4793"/>
                        <a:pt x="39884" y="3224"/>
                      </a:cubicBezTo>
                      <a:cubicBezTo>
                        <a:pt x="40347" y="2568"/>
                        <a:pt x="40810" y="1900"/>
                        <a:pt x="41234" y="1218"/>
                      </a:cubicBezTo>
                      <a:cubicBezTo>
                        <a:pt x="41350" y="936"/>
                        <a:pt x="41903" y="421"/>
                        <a:pt x="41569" y="138"/>
                      </a:cubicBezTo>
                      <a:cubicBezTo>
                        <a:pt x="41451" y="62"/>
                        <a:pt x="41281" y="1"/>
                        <a:pt x="411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91" name="Google Shape;491;p8"/>
              <p:cNvGrpSpPr/>
              <p:nvPr/>
            </p:nvGrpSpPr>
            <p:grpSpPr>
              <a:xfrm rot="6622579" flipH="1">
                <a:off x="8032556" y="1669002"/>
                <a:ext cx="2082114" cy="2112631"/>
                <a:chOff x="1888100" y="-160600"/>
                <a:chExt cx="1706591" cy="1731604"/>
              </a:xfrm>
            </p:grpSpPr>
            <p:sp>
              <p:nvSpPr>
                <p:cNvPr id="492" name="Google Shape;492;p8"/>
                <p:cNvSpPr/>
                <p:nvPr/>
              </p:nvSpPr>
              <p:spPr>
                <a:xfrm>
                  <a:off x="2085925" y="189430"/>
                  <a:ext cx="1508766" cy="1381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67" h="42916" extrusionOk="0">
                      <a:moveTo>
                        <a:pt x="2698" y="0"/>
                      </a:moveTo>
                      <a:cubicBezTo>
                        <a:pt x="2231" y="0"/>
                        <a:pt x="1763" y="14"/>
                        <a:pt x="1295" y="14"/>
                      </a:cubicBezTo>
                      <a:cubicBezTo>
                        <a:pt x="1228" y="14"/>
                        <a:pt x="1161" y="14"/>
                        <a:pt x="1094" y="13"/>
                      </a:cubicBezTo>
                      <a:cubicBezTo>
                        <a:pt x="1057" y="9"/>
                        <a:pt x="1022" y="7"/>
                        <a:pt x="988" y="7"/>
                      </a:cubicBezTo>
                      <a:cubicBezTo>
                        <a:pt x="494" y="7"/>
                        <a:pt x="255" y="432"/>
                        <a:pt x="207" y="913"/>
                      </a:cubicBezTo>
                      <a:cubicBezTo>
                        <a:pt x="181" y="990"/>
                        <a:pt x="142" y="1067"/>
                        <a:pt x="130" y="1157"/>
                      </a:cubicBezTo>
                      <a:cubicBezTo>
                        <a:pt x="1" y="2096"/>
                        <a:pt x="117" y="3060"/>
                        <a:pt x="258" y="3999"/>
                      </a:cubicBezTo>
                      <a:cubicBezTo>
                        <a:pt x="438" y="5130"/>
                        <a:pt x="682" y="6236"/>
                        <a:pt x="1004" y="7329"/>
                      </a:cubicBezTo>
                      <a:cubicBezTo>
                        <a:pt x="1114" y="7605"/>
                        <a:pt x="1177" y="8147"/>
                        <a:pt x="1511" y="8147"/>
                      </a:cubicBezTo>
                      <a:cubicBezTo>
                        <a:pt x="1566" y="8147"/>
                        <a:pt x="1628" y="8133"/>
                        <a:pt x="1698" y="8100"/>
                      </a:cubicBezTo>
                      <a:cubicBezTo>
                        <a:pt x="1775" y="8036"/>
                        <a:pt x="1840" y="7959"/>
                        <a:pt x="1878" y="7869"/>
                      </a:cubicBezTo>
                      <a:cubicBezTo>
                        <a:pt x="2058" y="7393"/>
                        <a:pt x="2110" y="6866"/>
                        <a:pt x="2225" y="6378"/>
                      </a:cubicBezTo>
                      <a:cubicBezTo>
                        <a:pt x="2585" y="9052"/>
                        <a:pt x="3305" y="11662"/>
                        <a:pt x="4360" y="14156"/>
                      </a:cubicBezTo>
                      <a:cubicBezTo>
                        <a:pt x="4410" y="14352"/>
                        <a:pt x="4572" y="14474"/>
                        <a:pt x="4726" y="14474"/>
                      </a:cubicBezTo>
                      <a:cubicBezTo>
                        <a:pt x="4845" y="14474"/>
                        <a:pt x="4959" y="14402"/>
                        <a:pt x="5015" y="14233"/>
                      </a:cubicBezTo>
                      <a:cubicBezTo>
                        <a:pt x="5092" y="13475"/>
                        <a:pt x="4951" y="12716"/>
                        <a:pt x="4938" y="11958"/>
                      </a:cubicBezTo>
                      <a:lnTo>
                        <a:pt x="4938" y="11958"/>
                      </a:lnTo>
                      <a:cubicBezTo>
                        <a:pt x="5324" y="14092"/>
                        <a:pt x="5838" y="16239"/>
                        <a:pt x="6725" y="18219"/>
                      </a:cubicBezTo>
                      <a:cubicBezTo>
                        <a:pt x="6810" y="18347"/>
                        <a:pt x="6983" y="18483"/>
                        <a:pt x="7149" y="18483"/>
                      </a:cubicBezTo>
                      <a:cubicBezTo>
                        <a:pt x="7184" y="18483"/>
                        <a:pt x="7219" y="18477"/>
                        <a:pt x="7253" y="18464"/>
                      </a:cubicBezTo>
                      <a:cubicBezTo>
                        <a:pt x="7330" y="18438"/>
                        <a:pt x="7381" y="18374"/>
                        <a:pt x="7394" y="18296"/>
                      </a:cubicBezTo>
                      <a:cubicBezTo>
                        <a:pt x="7484" y="18001"/>
                        <a:pt x="7510" y="17692"/>
                        <a:pt x="7484" y="17383"/>
                      </a:cubicBezTo>
                      <a:cubicBezTo>
                        <a:pt x="7330" y="15673"/>
                        <a:pt x="7253" y="13963"/>
                        <a:pt x="7265" y="12241"/>
                      </a:cubicBezTo>
                      <a:lnTo>
                        <a:pt x="7265" y="12241"/>
                      </a:lnTo>
                      <a:cubicBezTo>
                        <a:pt x="7510" y="13809"/>
                        <a:pt x="7728" y="15391"/>
                        <a:pt x="8063" y="16946"/>
                      </a:cubicBezTo>
                      <a:cubicBezTo>
                        <a:pt x="8410" y="18129"/>
                        <a:pt x="8654" y="19364"/>
                        <a:pt x="9323" y="20418"/>
                      </a:cubicBezTo>
                      <a:cubicBezTo>
                        <a:pt x="9382" y="20501"/>
                        <a:pt x="9451" y="20535"/>
                        <a:pt x="9520" y="20535"/>
                      </a:cubicBezTo>
                      <a:cubicBezTo>
                        <a:pt x="9717" y="20535"/>
                        <a:pt x="9917" y="20255"/>
                        <a:pt x="9927" y="20045"/>
                      </a:cubicBezTo>
                      <a:cubicBezTo>
                        <a:pt x="9760" y="18206"/>
                        <a:pt x="9554" y="16368"/>
                        <a:pt x="9593" y="14516"/>
                      </a:cubicBezTo>
                      <a:lnTo>
                        <a:pt x="9593" y="14516"/>
                      </a:lnTo>
                      <a:cubicBezTo>
                        <a:pt x="9863" y="15661"/>
                        <a:pt x="10030" y="16843"/>
                        <a:pt x="10325" y="17988"/>
                      </a:cubicBezTo>
                      <a:cubicBezTo>
                        <a:pt x="10378" y="18125"/>
                        <a:pt x="10500" y="18297"/>
                        <a:pt x="10656" y="18297"/>
                      </a:cubicBezTo>
                      <a:cubicBezTo>
                        <a:pt x="10690" y="18297"/>
                        <a:pt x="10726" y="18289"/>
                        <a:pt x="10763" y="18271"/>
                      </a:cubicBezTo>
                      <a:cubicBezTo>
                        <a:pt x="10853" y="18232"/>
                        <a:pt x="10917" y="18142"/>
                        <a:pt x="10904" y="18039"/>
                      </a:cubicBezTo>
                      <a:cubicBezTo>
                        <a:pt x="10904" y="17306"/>
                        <a:pt x="10763" y="16586"/>
                        <a:pt x="10711" y="15853"/>
                      </a:cubicBezTo>
                      <a:lnTo>
                        <a:pt x="10711" y="15853"/>
                      </a:lnTo>
                      <a:cubicBezTo>
                        <a:pt x="10840" y="16432"/>
                        <a:pt x="10968" y="17011"/>
                        <a:pt x="11123" y="17576"/>
                      </a:cubicBezTo>
                      <a:cubicBezTo>
                        <a:pt x="11213" y="17821"/>
                        <a:pt x="11213" y="18116"/>
                        <a:pt x="11380" y="18322"/>
                      </a:cubicBezTo>
                      <a:cubicBezTo>
                        <a:pt x="11443" y="18390"/>
                        <a:pt x="11536" y="18423"/>
                        <a:pt x="11628" y="18423"/>
                      </a:cubicBezTo>
                      <a:cubicBezTo>
                        <a:pt x="11781" y="18423"/>
                        <a:pt x="11928" y="18331"/>
                        <a:pt x="11920" y="18155"/>
                      </a:cubicBezTo>
                      <a:cubicBezTo>
                        <a:pt x="11933" y="17486"/>
                        <a:pt x="11830" y="16818"/>
                        <a:pt x="11804" y="16136"/>
                      </a:cubicBezTo>
                      <a:lnTo>
                        <a:pt x="11804" y="16136"/>
                      </a:lnTo>
                      <a:cubicBezTo>
                        <a:pt x="12511" y="18296"/>
                        <a:pt x="12974" y="20534"/>
                        <a:pt x="13553" y="22732"/>
                      </a:cubicBezTo>
                      <a:cubicBezTo>
                        <a:pt x="13913" y="24082"/>
                        <a:pt x="14286" y="25432"/>
                        <a:pt x="14980" y="26641"/>
                      </a:cubicBezTo>
                      <a:cubicBezTo>
                        <a:pt x="15052" y="26729"/>
                        <a:pt x="15135" y="26766"/>
                        <a:pt x="15214" y="26766"/>
                      </a:cubicBezTo>
                      <a:cubicBezTo>
                        <a:pt x="15390" y="26766"/>
                        <a:pt x="15546" y="26584"/>
                        <a:pt x="15520" y="26371"/>
                      </a:cubicBezTo>
                      <a:cubicBezTo>
                        <a:pt x="15494" y="25779"/>
                        <a:pt x="15301" y="25214"/>
                        <a:pt x="15160" y="24648"/>
                      </a:cubicBezTo>
                      <a:cubicBezTo>
                        <a:pt x="14813" y="23272"/>
                        <a:pt x="14504" y="21884"/>
                        <a:pt x="14286" y="20495"/>
                      </a:cubicBezTo>
                      <a:lnTo>
                        <a:pt x="14286" y="20495"/>
                      </a:lnTo>
                      <a:cubicBezTo>
                        <a:pt x="14813" y="22154"/>
                        <a:pt x="15378" y="23799"/>
                        <a:pt x="16034" y="25407"/>
                      </a:cubicBezTo>
                      <a:cubicBezTo>
                        <a:pt x="16176" y="25792"/>
                        <a:pt x="16343" y="26165"/>
                        <a:pt x="16497" y="26538"/>
                      </a:cubicBezTo>
                      <a:cubicBezTo>
                        <a:pt x="16616" y="26728"/>
                        <a:pt x="16679" y="27125"/>
                        <a:pt x="16941" y="27125"/>
                      </a:cubicBezTo>
                      <a:cubicBezTo>
                        <a:pt x="16963" y="27125"/>
                        <a:pt x="16986" y="27123"/>
                        <a:pt x="17011" y="27117"/>
                      </a:cubicBezTo>
                      <a:cubicBezTo>
                        <a:pt x="17474" y="26988"/>
                        <a:pt x="16857" y="25587"/>
                        <a:pt x="16806" y="25227"/>
                      </a:cubicBezTo>
                      <a:cubicBezTo>
                        <a:pt x="16536" y="24224"/>
                        <a:pt x="16291" y="23234"/>
                        <a:pt x="16111" y="22192"/>
                      </a:cubicBezTo>
                      <a:lnTo>
                        <a:pt x="16111" y="22192"/>
                      </a:lnTo>
                      <a:cubicBezTo>
                        <a:pt x="16651" y="23838"/>
                        <a:pt x="17166" y="25471"/>
                        <a:pt x="17808" y="27078"/>
                      </a:cubicBezTo>
                      <a:cubicBezTo>
                        <a:pt x="17963" y="27489"/>
                        <a:pt x="18143" y="27888"/>
                        <a:pt x="18336" y="28274"/>
                      </a:cubicBezTo>
                      <a:cubicBezTo>
                        <a:pt x="18381" y="28365"/>
                        <a:pt x="18471" y="28415"/>
                        <a:pt x="18564" y="28415"/>
                      </a:cubicBezTo>
                      <a:cubicBezTo>
                        <a:pt x="18628" y="28415"/>
                        <a:pt x="18694" y="28391"/>
                        <a:pt x="18747" y="28338"/>
                      </a:cubicBezTo>
                      <a:cubicBezTo>
                        <a:pt x="19171" y="27927"/>
                        <a:pt x="18721" y="27322"/>
                        <a:pt x="18657" y="26847"/>
                      </a:cubicBezTo>
                      <a:cubicBezTo>
                        <a:pt x="18387" y="25728"/>
                        <a:pt x="18143" y="24609"/>
                        <a:pt x="17924" y="23491"/>
                      </a:cubicBezTo>
                      <a:lnTo>
                        <a:pt x="17924" y="23491"/>
                      </a:lnTo>
                      <a:cubicBezTo>
                        <a:pt x="18798" y="26114"/>
                        <a:pt x="19673" y="28749"/>
                        <a:pt x="20856" y="31257"/>
                      </a:cubicBezTo>
                      <a:cubicBezTo>
                        <a:pt x="20958" y="31488"/>
                        <a:pt x="21087" y="31694"/>
                        <a:pt x="21216" y="31912"/>
                      </a:cubicBezTo>
                      <a:cubicBezTo>
                        <a:pt x="21264" y="31995"/>
                        <a:pt x="21342" y="32031"/>
                        <a:pt x="21419" y="32031"/>
                      </a:cubicBezTo>
                      <a:cubicBezTo>
                        <a:pt x="21547" y="32031"/>
                        <a:pt x="21674" y="31931"/>
                        <a:pt x="21666" y="31771"/>
                      </a:cubicBezTo>
                      <a:cubicBezTo>
                        <a:pt x="21653" y="31244"/>
                        <a:pt x="21434" y="30755"/>
                        <a:pt x="21254" y="30267"/>
                      </a:cubicBezTo>
                      <a:cubicBezTo>
                        <a:pt x="20508" y="28235"/>
                        <a:pt x="19878" y="26178"/>
                        <a:pt x="19364" y="24069"/>
                      </a:cubicBezTo>
                      <a:lnTo>
                        <a:pt x="19364" y="24069"/>
                      </a:lnTo>
                      <a:cubicBezTo>
                        <a:pt x="20560" y="26782"/>
                        <a:pt x="21820" y="29457"/>
                        <a:pt x="23273" y="32041"/>
                      </a:cubicBezTo>
                      <a:cubicBezTo>
                        <a:pt x="23723" y="32838"/>
                        <a:pt x="24186" y="33635"/>
                        <a:pt x="24661" y="34420"/>
                      </a:cubicBezTo>
                      <a:cubicBezTo>
                        <a:pt x="24790" y="34625"/>
                        <a:pt x="24944" y="34831"/>
                        <a:pt x="25086" y="35037"/>
                      </a:cubicBezTo>
                      <a:cubicBezTo>
                        <a:pt x="25124" y="35114"/>
                        <a:pt x="25201" y="35152"/>
                        <a:pt x="25291" y="35152"/>
                      </a:cubicBezTo>
                      <a:cubicBezTo>
                        <a:pt x="25574" y="35127"/>
                        <a:pt x="25613" y="34754"/>
                        <a:pt x="25549" y="34535"/>
                      </a:cubicBezTo>
                      <a:cubicBezTo>
                        <a:pt x="24533" y="32195"/>
                        <a:pt x="23491" y="29855"/>
                        <a:pt x="22681" y="27438"/>
                      </a:cubicBezTo>
                      <a:lnTo>
                        <a:pt x="22681" y="27438"/>
                      </a:lnTo>
                      <a:cubicBezTo>
                        <a:pt x="24031" y="30447"/>
                        <a:pt x="25587" y="33352"/>
                        <a:pt x="27361" y="36142"/>
                      </a:cubicBezTo>
                      <a:cubicBezTo>
                        <a:pt x="27503" y="36361"/>
                        <a:pt x="27657" y="36580"/>
                        <a:pt x="27799" y="36785"/>
                      </a:cubicBezTo>
                      <a:cubicBezTo>
                        <a:pt x="27850" y="36863"/>
                        <a:pt x="27930" y="36899"/>
                        <a:pt x="28007" y="36899"/>
                      </a:cubicBezTo>
                      <a:cubicBezTo>
                        <a:pt x="28122" y="36899"/>
                        <a:pt x="28233" y="36821"/>
                        <a:pt x="28249" y="36682"/>
                      </a:cubicBezTo>
                      <a:cubicBezTo>
                        <a:pt x="28287" y="36245"/>
                        <a:pt x="28004" y="35872"/>
                        <a:pt x="27824" y="35500"/>
                      </a:cubicBezTo>
                      <a:cubicBezTo>
                        <a:pt x="26809" y="33314"/>
                        <a:pt x="25921" y="31077"/>
                        <a:pt x="25163" y="28788"/>
                      </a:cubicBezTo>
                      <a:lnTo>
                        <a:pt x="25163" y="28788"/>
                      </a:lnTo>
                      <a:cubicBezTo>
                        <a:pt x="26551" y="31437"/>
                        <a:pt x="27940" y="34124"/>
                        <a:pt x="29573" y="36618"/>
                      </a:cubicBezTo>
                      <a:cubicBezTo>
                        <a:pt x="29645" y="36699"/>
                        <a:pt x="29760" y="36737"/>
                        <a:pt x="29875" y="36737"/>
                      </a:cubicBezTo>
                      <a:cubicBezTo>
                        <a:pt x="30087" y="36737"/>
                        <a:pt x="30295" y="36604"/>
                        <a:pt x="30203" y="36361"/>
                      </a:cubicBezTo>
                      <a:cubicBezTo>
                        <a:pt x="29470" y="34702"/>
                        <a:pt x="28583" y="33108"/>
                        <a:pt x="27850" y="31450"/>
                      </a:cubicBezTo>
                      <a:lnTo>
                        <a:pt x="27850" y="31450"/>
                      </a:lnTo>
                      <a:cubicBezTo>
                        <a:pt x="28891" y="33198"/>
                        <a:pt x="29856" y="35037"/>
                        <a:pt x="31193" y="36580"/>
                      </a:cubicBezTo>
                      <a:cubicBezTo>
                        <a:pt x="31238" y="36643"/>
                        <a:pt x="31314" y="36674"/>
                        <a:pt x="31387" y="36674"/>
                      </a:cubicBezTo>
                      <a:cubicBezTo>
                        <a:pt x="31418" y="36674"/>
                        <a:pt x="31449" y="36668"/>
                        <a:pt x="31476" y="36657"/>
                      </a:cubicBezTo>
                      <a:cubicBezTo>
                        <a:pt x="31784" y="36490"/>
                        <a:pt x="31553" y="35950"/>
                        <a:pt x="31450" y="35705"/>
                      </a:cubicBezTo>
                      <a:cubicBezTo>
                        <a:pt x="30614" y="34111"/>
                        <a:pt x="29804" y="32478"/>
                        <a:pt x="29110" y="30819"/>
                      </a:cubicBezTo>
                      <a:lnTo>
                        <a:pt x="29110" y="30819"/>
                      </a:lnTo>
                      <a:cubicBezTo>
                        <a:pt x="29997" y="32182"/>
                        <a:pt x="30794" y="33610"/>
                        <a:pt x="31669" y="34985"/>
                      </a:cubicBezTo>
                      <a:cubicBezTo>
                        <a:pt x="31977" y="35384"/>
                        <a:pt x="32119" y="35988"/>
                        <a:pt x="32620" y="36194"/>
                      </a:cubicBezTo>
                      <a:cubicBezTo>
                        <a:pt x="32646" y="36202"/>
                        <a:pt x="32672" y="36206"/>
                        <a:pt x="32698" y="36206"/>
                      </a:cubicBezTo>
                      <a:cubicBezTo>
                        <a:pt x="32870" y="36206"/>
                        <a:pt x="33007" y="36028"/>
                        <a:pt x="32929" y="35860"/>
                      </a:cubicBezTo>
                      <a:cubicBezTo>
                        <a:pt x="32723" y="35320"/>
                        <a:pt x="32453" y="34818"/>
                        <a:pt x="32196" y="34304"/>
                      </a:cubicBezTo>
                      <a:cubicBezTo>
                        <a:pt x="31720" y="33365"/>
                        <a:pt x="31283" y="32401"/>
                        <a:pt x="30872" y="31437"/>
                      </a:cubicBezTo>
                      <a:lnTo>
                        <a:pt x="30872" y="31437"/>
                      </a:lnTo>
                      <a:cubicBezTo>
                        <a:pt x="33327" y="35294"/>
                        <a:pt x="36233" y="38920"/>
                        <a:pt x="39730" y="41903"/>
                      </a:cubicBezTo>
                      <a:cubicBezTo>
                        <a:pt x="39769" y="41928"/>
                        <a:pt x="39817" y="41941"/>
                        <a:pt x="39867" y="41941"/>
                      </a:cubicBezTo>
                      <a:cubicBezTo>
                        <a:pt x="39917" y="41941"/>
                        <a:pt x="39968" y="41928"/>
                        <a:pt x="40013" y="41903"/>
                      </a:cubicBezTo>
                      <a:cubicBezTo>
                        <a:pt x="40180" y="41800"/>
                        <a:pt x="40129" y="41581"/>
                        <a:pt x="40065" y="41427"/>
                      </a:cubicBezTo>
                      <a:cubicBezTo>
                        <a:pt x="38239" y="39113"/>
                        <a:pt x="36619" y="36631"/>
                        <a:pt x="35050" y="34124"/>
                      </a:cubicBezTo>
                      <a:lnTo>
                        <a:pt x="35050" y="34124"/>
                      </a:lnTo>
                      <a:cubicBezTo>
                        <a:pt x="36452" y="35847"/>
                        <a:pt x="37776" y="37621"/>
                        <a:pt x="39229" y="39293"/>
                      </a:cubicBezTo>
                      <a:cubicBezTo>
                        <a:pt x="39537" y="39653"/>
                        <a:pt x="39872" y="40000"/>
                        <a:pt x="40180" y="40347"/>
                      </a:cubicBezTo>
                      <a:cubicBezTo>
                        <a:pt x="40309" y="40540"/>
                        <a:pt x="40476" y="40694"/>
                        <a:pt x="40682" y="40810"/>
                      </a:cubicBezTo>
                      <a:cubicBezTo>
                        <a:pt x="40746" y="40848"/>
                        <a:pt x="40823" y="40861"/>
                        <a:pt x="40900" y="40887"/>
                      </a:cubicBezTo>
                      <a:cubicBezTo>
                        <a:pt x="40917" y="40890"/>
                        <a:pt x="40933" y="40891"/>
                        <a:pt x="40948" y="40891"/>
                      </a:cubicBezTo>
                      <a:cubicBezTo>
                        <a:pt x="41142" y="40891"/>
                        <a:pt x="41277" y="40680"/>
                        <a:pt x="41170" y="40501"/>
                      </a:cubicBezTo>
                      <a:cubicBezTo>
                        <a:pt x="40206" y="38958"/>
                        <a:pt x="39023" y="37570"/>
                        <a:pt x="38020" y="36052"/>
                      </a:cubicBezTo>
                      <a:lnTo>
                        <a:pt x="38020" y="36052"/>
                      </a:lnTo>
                      <a:cubicBezTo>
                        <a:pt x="39409" y="37672"/>
                        <a:pt x="40836" y="39280"/>
                        <a:pt x="42379" y="40758"/>
                      </a:cubicBezTo>
                      <a:cubicBezTo>
                        <a:pt x="42790" y="41097"/>
                        <a:pt x="44510" y="42915"/>
                        <a:pt x="45076" y="42915"/>
                      </a:cubicBezTo>
                      <a:cubicBezTo>
                        <a:pt x="45112" y="42915"/>
                        <a:pt x="45143" y="42908"/>
                        <a:pt x="45169" y="42893"/>
                      </a:cubicBezTo>
                      <a:cubicBezTo>
                        <a:pt x="45567" y="42468"/>
                        <a:pt x="44886" y="41825"/>
                        <a:pt x="44590" y="41504"/>
                      </a:cubicBezTo>
                      <a:cubicBezTo>
                        <a:pt x="44012" y="40835"/>
                        <a:pt x="43433" y="40141"/>
                        <a:pt x="42867" y="39460"/>
                      </a:cubicBezTo>
                      <a:cubicBezTo>
                        <a:pt x="41903" y="38328"/>
                        <a:pt x="40952" y="37171"/>
                        <a:pt x="40013" y="36001"/>
                      </a:cubicBezTo>
                      <a:lnTo>
                        <a:pt x="40013" y="36001"/>
                      </a:lnTo>
                      <a:cubicBezTo>
                        <a:pt x="41993" y="37775"/>
                        <a:pt x="43883" y="39653"/>
                        <a:pt x="46056" y="41195"/>
                      </a:cubicBezTo>
                      <a:cubicBezTo>
                        <a:pt x="46159" y="41267"/>
                        <a:pt x="46281" y="41304"/>
                        <a:pt x="46405" y="41304"/>
                      </a:cubicBezTo>
                      <a:cubicBezTo>
                        <a:pt x="46483" y="41304"/>
                        <a:pt x="46561" y="41289"/>
                        <a:pt x="46635" y="41260"/>
                      </a:cubicBezTo>
                      <a:cubicBezTo>
                        <a:pt x="46802" y="41208"/>
                        <a:pt x="46866" y="41028"/>
                        <a:pt x="46776" y="40887"/>
                      </a:cubicBezTo>
                      <a:cubicBezTo>
                        <a:pt x="46570" y="40553"/>
                        <a:pt x="46326" y="40244"/>
                        <a:pt x="46043" y="39961"/>
                      </a:cubicBezTo>
                      <a:cubicBezTo>
                        <a:pt x="44770" y="38688"/>
                        <a:pt x="43433" y="37492"/>
                        <a:pt x="42147" y="36220"/>
                      </a:cubicBezTo>
                      <a:lnTo>
                        <a:pt x="42147" y="36220"/>
                      </a:lnTo>
                      <a:cubicBezTo>
                        <a:pt x="43176" y="36952"/>
                        <a:pt x="44153" y="37750"/>
                        <a:pt x="45220" y="38405"/>
                      </a:cubicBezTo>
                      <a:cubicBezTo>
                        <a:pt x="45297" y="38429"/>
                        <a:pt x="45390" y="38453"/>
                        <a:pt x="45477" y="38453"/>
                      </a:cubicBezTo>
                      <a:cubicBezTo>
                        <a:pt x="45579" y="38453"/>
                        <a:pt x="45673" y="38420"/>
                        <a:pt x="45722" y="38315"/>
                      </a:cubicBezTo>
                      <a:cubicBezTo>
                        <a:pt x="45760" y="38225"/>
                        <a:pt x="45760" y="38122"/>
                        <a:pt x="45696" y="38045"/>
                      </a:cubicBezTo>
                      <a:cubicBezTo>
                        <a:pt x="45542" y="37852"/>
                        <a:pt x="45400" y="37647"/>
                        <a:pt x="45246" y="37454"/>
                      </a:cubicBezTo>
                      <a:cubicBezTo>
                        <a:pt x="44217" y="36335"/>
                        <a:pt x="43202" y="35204"/>
                        <a:pt x="42186" y="34072"/>
                      </a:cubicBezTo>
                      <a:lnTo>
                        <a:pt x="42186" y="34072"/>
                      </a:lnTo>
                      <a:cubicBezTo>
                        <a:pt x="42572" y="34098"/>
                        <a:pt x="42970" y="34111"/>
                        <a:pt x="43356" y="34124"/>
                      </a:cubicBezTo>
                      <a:cubicBezTo>
                        <a:pt x="43632" y="34130"/>
                        <a:pt x="43903" y="34135"/>
                        <a:pt x="44173" y="34135"/>
                      </a:cubicBezTo>
                      <a:cubicBezTo>
                        <a:pt x="44507" y="34135"/>
                        <a:pt x="44841" y="34127"/>
                        <a:pt x="45182" y="34098"/>
                      </a:cubicBezTo>
                      <a:cubicBezTo>
                        <a:pt x="45387" y="34072"/>
                        <a:pt x="45606" y="34124"/>
                        <a:pt x="45799" y="34021"/>
                      </a:cubicBezTo>
                      <a:cubicBezTo>
                        <a:pt x="46570" y="33378"/>
                        <a:pt x="44693" y="33070"/>
                        <a:pt x="44295" y="33005"/>
                      </a:cubicBezTo>
                      <a:lnTo>
                        <a:pt x="44295" y="33005"/>
                      </a:lnTo>
                      <a:cubicBezTo>
                        <a:pt x="44302" y="33006"/>
                        <a:pt x="44310" y="33006"/>
                        <a:pt x="44317" y="33006"/>
                      </a:cubicBezTo>
                      <a:cubicBezTo>
                        <a:pt x="44564" y="33006"/>
                        <a:pt x="44757" y="32805"/>
                        <a:pt x="44732" y="32555"/>
                      </a:cubicBezTo>
                      <a:cubicBezTo>
                        <a:pt x="44835" y="32092"/>
                        <a:pt x="41980" y="31707"/>
                        <a:pt x="41530" y="31578"/>
                      </a:cubicBezTo>
                      <a:cubicBezTo>
                        <a:pt x="42327" y="31578"/>
                        <a:pt x="43112" y="31527"/>
                        <a:pt x="43909" y="31437"/>
                      </a:cubicBezTo>
                      <a:cubicBezTo>
                        <a:pt x="43936" y="31438"/>
                        <a:pt x="43964" y="31439"/>
                        <a:pt x="43991" y="31439"/>
                      </a:cubicBezTo>
                      <a:cubicBezTo>
                        <a:pt x="44182" y="31439"/>
                        <a:pt x="44372" y="31400"/>
                        <a:pt x="44552" y="31321"/>
                      </a:cubicBezTo>
                      <a:cubicBezTo>
                        <a:pt x="44732" y="31205"/>
                        <a:pt x="44822" y="30987"/>
                        <a:pt x="44783" y="30768"/>
                      </a:cubicBezTo>
                      <a:cubicBezTo>
                        <a:pt x="44719" y="30575"/>
                        <a:pt x="44565" y="30421"/>
                        <a:pt x="44372" y="30369"/>
                      </a:cubicBezTo>
                      <a:cubicBezTo>
                        <a:pt x="42636" y="29881"/>
                        <a:pt x="40797" y="29701"/>
                        <a:pt x="39010" y="29444"/>
                      </a:cubicBezTo>
                      <a:cubicBezTo>
                        <a:pt x="39730" y="29392"/>
                        <a:pt x="43690" y="29379"/>
                        <a:pt x="41517" y="28184"/>
                      </a:cubicBezTo>
                      <a:cubicBezTo>
                        <a:pt x="40347" y="27785"/>
                        <a:pt x="39100" y="27682"/>
                        <a:pt x="37905" y="27477"/>
                      </a:cubicBezTo>
                      <a:cubicBezTo>
                        <a:pt x="38097" y="27425"/>
                        <a:pt x="38432" y="27477"/>
                        <a:pt x="38483" y="27219"/>
                      </a:cubicBezTo>
                      <a:cubicBezTo>
                        <a:pt x="38522" y="26859"/>
                        <a:pt x="37737" y="26564"/>
                        <a:pt x="37442" y="26474"/>
                      </a:cubicBezTo>
                      <a:cubicBezTo>
                        <a:pt x="34587" y="25779"/>
                        <a:pt x="31669" y="25381"/>
                        <a:pt x="28776" y="24892"/>
                      </a:cubicBezTo>
                      <a:lnTo>
                        <a:pt x="28776" y="24892"/>
                      </a:lnTo>
                      <a:cubicBezTo>
                        <a:pt x="30100" y="24931"/>
                        <a:pt x="31424" y="24969"/>
                        <a:pt x="32749" y="24969"/>
                      </a:cubicBezTo>
                      <a:cubicBezTo>
                        <a:pt x="33134" y="24957"/>
                        <a:pt x="33520" y="24905"/>
                        <a:pt x="33893" y="24815"/>
                      </a:cubicBezTo>
                      <a:cubicBezTo>
                        <a:pt x="33996" y="24789"/>
                        <a:pt x="34060" y="24712"/>
                        <a:pt x="34086" y="24609"/>
                      </a:cubicBezTo>
                      <a:cubicBezTo>
                        <a:pt x="34099" y="24494"/>
                        <a:pt x="34034" y="24365"/>
                        <a:pt x="33919" y="24314"/>
                      </a:cubicBezTo>
                      <a:cubicBezTo>
                        <a:pt x="33713" y="24134"/>
                        <a:pt x="33482" y="24005"/>
                        <a:pt x="33224" y="23928"/>
                      </a:cubicBezTo>
                      <a:cubicBezTo>
                        <a:pt x="30936" y="23375"/>
                        <a:pt x="28596" y="23079"/>
                        <a:pt x="26269" y="22732"/>
                      </a:cubicBezTo>
                      <a:cubicBezTo>
                        <a:pt x="27876" y="22719"/>
                        <a:pt x="29483" y="22745"/>
                        <a:pt x="31090" y="22565"/>
                      </a:cubicBezTo>
                      <a:cubicBezTo>
                        <a:pt x="31309" y="22552"/>
                        <a:pt x="31399" y="22269"/>
                        <a:pt x="31232" y="22128"/>
                      </a:cubicBezTo>
                      <a:cubicBezTo>
                        <a:pt x="31180" y="22076"/>
                        <a:pt x="31116" y="22025"/>
                        <a:pt x="31064" y="21974"/>
                      </a:cubicBezTo>
                      <a:cubicBezTo>
                        <a:pt x="30344" y="21562"/>
                        <a:pt x="29457" y="21601"/>
                        <a:pt x="28660" y="21421"/>
                      </a:cubicBezTo>
                      <a:cubicBezTo>
                        <a:pt x="26989" y="21125"/>
                        <a:pt x="25304" y="20881"/>
                        <a:pt x="23620" y="20636"/>
                      </a:cubicBezTo>
                      <a:lnTo>
                        <a:pt x="23620" y="20636"/>
                      </a:lnTo>
                      <a:cubicBezTo>
                        <a:pt x="24636" y="20662"/>
                        <a:pt x="25651" y="20688"/>
                        <a:pt x="26680" y="20688"/>
                      </a:cubicBezTo>
                      <a:cubicBezTo>
                        <a:pt x="26904" y="20688"/>
                        <a:pt x="27138" y="20712"/>
                        <a:pt x="27369" y="20712"/>
                      </a:cubicBezTo>
                      <a:cubicBezTo>
                        <a:pt x="27614" y="20712"/>
                        <a:pt x="27856" y="20685"/>
                        <a:pt x="28081" y="20572"/>
                      </a:cubicBezTo>
                      <a:cubicBezTo>
                        <a:pt x="28300" y="20482"/>
                        <a:pt x="28300" y="20161"/>
                        <a:pt x="28069" y="20084"/>
                      </a:cubicBezTo>
                      <a:cubicBezTo>
                        <a:pt x="25664" y="19441"/>
                        <a:pt x="23170" y="19235"/>
                        <a:pt x="20714" y="18914"/>
                      </a:cubicBezTo>
                      <a:cubicBezTo>
                        <a:pt x="22180" y="18849"/>
                        <a:pt x="23646" y="18772"/>
                        <a:pt x="25111" y="18656"/>
                      </a:cubicBezTo>
                      <a:cubicBezTo>
                        <a:pt x="25767" y="18631"/>
                        <a:pt x="26423" y="18554"/>
                        <a:pt x="27079" y="18425"/>
                      </a:cubicBezTo>
                      <a:cubicBezTo>
                        <a:pt x="27259" y="18374"/>
                        <a:pt x="27336" y="18155"/>
                        <a:pt x="27207" y="18001"/>
                      </a:cubicBezTo>
                      <a:cubicBezTo>
                        <a:pt x="26757" y="17448"/>
                        <a:pt x="25973" y="17486"/>
                        <a:pt x="25330" y="17345"/>
                      </a:cubicBezTo>
                      <a:cubicBezTo>
                        <a:pt x="23659" y="17075"/>
                        <a:pt x="21974" y="16831"/>
                        <a:pt x="20290" y="16599"/>
                      </a:cubicBezTo>
                      <a:cubicBezTo>
                        <a:pt x="20997" y="16573"/>
                        <a:pt x="21691" y="16535"/>
                        <a:pt x="22386" y="16445"/>
                      </a:cubicBezTo>
                      <a:cubicBezTo>
                        <a:pt x="22887" y="16445"/>
                        <a:pt x="23427" y="16291"/>
                        <a:pt x="23196" y="15673"/>
                      </a:cubicBezTo>
                      <a:cubicBezTo>
                        <a:pt x="22977" y="15326"/>
                        <a:pt x="22514" y="15313"/>
                        <a:pt x="22154" y="15236"/>
                      </a:cubicBezTo>
                      <a:cubicBezTo>
                        <a:pt x="21421" y="15069"/>
                        <a:pt x="20663" y="14941"/>
                        <a:pt x="19917" y="14838"/>
                      </a:cubicBezTo>
                      <a:cubicBezTo>
                        <a:pt x="21280" y="14812"/>
                        <a:pt x="22643" y="14761"/>
                        <a:pt x="23993" y="14683"/>
                      </a:cubicBezTo>
                      <a:cubicBezTo>
                        <a:pt x="24109" y="14683"/>
                        <a:pt x="24199" y="14593"/>
                        <a:pt x="24224" y="14478"/>
                      </a:cubicBezTo>
                      <a:cubicBezTo>
                        <a:pt x="24314" y="13938"/>
                        <a:pt x="22463" y="13873"/>
                        <a:pt x="22039" y="13745"/>
                      </a:cubicBezTo>
                      <a:cubicBezTo>
                        <a:pt x="20933" y="13526"/>
                        <a:pt x="19814" y="13346"/>
                        <a:pt x="18696" y="13153"/>
                      </a:cubicBezTo>
                      <a:cubicBezTo>
                        <a:pt x="18966" y="13102"/>
                        <a:pt x="19223" y="13012"/>
                        <a:pt x="19454" y="12883"/>
                      </a:cubicBezTo>
                      <a:cubicBezTo>
                        <a:pt x="19583" y="12819"/>
                        <a:pt x="19634" y="12665"/>
                        <a:pt x="19570" y="12536"/>
                      </a:cubicBezTo>
                      <a:cubicBezTo>
                        <a:pt x="19454" y="12202"/>
                        <a:pt x="19197" y="11919"/>
                        <a:pt x="18863" y="11778"/>
                      </a:cubicBezTo>
                      <a:cubicBezTo>
                        <a:pt x="16716" y="10968"/>
                        <a:pt x="14414" y="10672"/>
                        <a:pt x="12203" y="10093"/>
                      </a:cubicBezTo>
                      <a:lnTo>
                        <a:pt x="12203" y="10093"/>
                      </a:lnTo>
                      <a:cubicBezTo>
                        <a:pt x="13900" y="10363"/>
                        <a:pt x="15597" y="10428"/>
                        <a:pt x="17307" y="10505"/>
                      </a:cubicBezTo>
                      <a:cubicBezTo>
                        <a:pt x="17329" y="10507"/>
                        <a:pt x="17350" y="10509"/>
                        <a:pt x="17371" y="10509"/>
                      </a:cubicBezTo>
                      <a:cubicBezTo>
                        <a:pt x="17861" y="10509"/>
                        <a:pt x="18020" y="9802"/>
                        <a:pt x="17538" y="9605"/>
                      </a:cubicBezTo>
                      <a:cubicBezTo>
                        <a:pt x="15198" y="8640"/>
                        <a:pt x="12704" y="8049"/>
                        <a:pt x="10300" y="7239"/>
                      </a:cubicBezTo>
                      <a:lnTo>
                        <a:pt x="10300" y="7239"/>
                      </a:lnTo>
                      <a:cubicBezTo>
                        <a:pt x="11018" y="7298"/>
                        <a:pt x="11735" y="7330"/>
                        <a:pt x="12450" y="7330"/>
                      </a:cubicBezTo>
                      <a:cubicBezTo>
                        <a:pt x="12823" y="7330"/>
                        <a:pt x="13195" y="7321"/>
                        <a:pt x="13566" y="7303"/>
                      </a:cubicBezTo>
                      <a:cubicBezTo>
                        <a:pt x="13635" y="7311"/>
                        <a:pt x="13704" y="7316"/>
                        <a:pt x="13773" y="7316"/>
                      </a:cubicBezTo>
                      <a:cubicBezTo>
                        <a:pt x="13921" y="7316"/>
                        <a:pt x="14068" y="7296"/>
                        <a:pt x="14208" y="7252"/>
                      </a:cubicBezTo>
                      <a:cubicBezTo>
                        <a:pt x="14427" y="7149"/>
                        <a:pt x="14633" y="6699"/>
                        <a:pt x="14350" y="6558"/>
                      </a:cubicBezTo>
                      <a:cubicBezTo>
                        <a:pt x="13527" y="6120"/>
                        <a:pt x="12627" y="5902"/>
                        <a:pt x="11727" y="5709"/>
                      </a:cubicBezTo>
                      <a:cubicBezTo>
                        <a:pt x="12293" y="5696"/>
                        <a:pt x="12421" y="5478"/>
                        <a:pt x="12087" y="5015"/>
                      </a:cubicBezTo>
                      <a:cubicBezTo>
                        <a:pt x="11791" y="4732"/>
                        <a:pt x="11380" y="4693"/>
                        <a:pt x="11007" y="4590"/>
                      </a:cubicBezTo>
                      <a:cubicBezTo>
                        <a:pt x="10621" y="4488"/>
                        <a:pt x="10248" y="4385"/>
                        <a:pt x="9863" y="4308"/>
                      </a:cubicBezTo>
                      <a:cubicBezTo>
                        <a:pt x="9923" y="4302"/>
                        <a:pt x="9988" y="4301"/>
                        <a:pt x="10055" y="4301"/>
                      </a:cubicBezTo>
                      <a:cubicBezTo>
                        <a:pt x="10126" y="4301"/>
                        <a:pt x="10200" y="4302"/>
                        <a:pt x="10273" y="4302"/>
                      </a:cubicBezTo>
                      <a:cubicBezTo>
                        <a:pt x="10625" y="4302"/>
                        <a:pt x="10972" y="4266"/>
                        <a:pt x="11045" y="3845"/>
                      </a:cubicBezTo>
                      <a:cubicBezTo>
                        <a:pt x="11251" y="3369"/>
                        <a:pt x="9104" y="2855"/>
                        <a:pt x="8731" y="2752"/>
                      </a:cubicBezTo>
                      <a:cubicBezTo>
                        <a:pt x="9271" y="2687"/>
                        <a:pt x="9580" y="2572"/>
                        <a:pt x="9220" y="2006"/>
                      </a:cubicBezTo>
                      <a:cubicBezTo>
                        <a:pt x="8988" y="1723"/>
                        <a:pt x="8577" y="1672"/>
                        <a:pt x="8243" y="1556"/>
                      </a:cubicBezTo>
                      <a:cubicBezTo>
                        <a:pt x="7587" y="1325"/>
                        <a:pt x="6918" y="1183"/>
                        <a:pt x="6237" y="1016"/>
                      </a:cubicBezTo>
                      <a:cubicBezTo>
                        <a:pt x="6327" y="515"/>
                        <a:pt x="5363" y="360"/>
                        <a:pt x="5002" y="245"/>
                      </a:cubicBezTo>
                      <a:cubicBezTo>
                        <a:pt x="4248" y="39"/>
                        <a:pt x="3475" y="0"/>
                        <a:pt x="26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3" name="Google Shape;493;p8"/>
                <p:cNvSpPr/>
                <p:nvPr/>
              </p:nvSpPr>
              <p:spPr>
                <a:xfrm>
                  <a:off x="2095872" y="232247"/>
                  <a:ext cx="1340270" cy="1202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3" h="37356" extrusionOk="0">
                      <a:moveTo>
                        <a:pt x="343" y="1"/>
                      </a:moveTo>
                      <a:cubicBezTo>
                        <a:pt x="296" y="1"/>
                        <a:pt x="249" y="24"/>
                        <a:pt x="219" y="72"/>
                      </a:cubicBezTo>
                      <a:cubicBezTo>
                        <a:pt x="13" y="457"/>
                        <a:pt x="26" y="920"/>
                        <a:pt x="1" y="1357"/>
                      </a:cubicBezTo>
                      <a:cubicBezTo>
                        <a:pt x="1" y="1975"/>
                        <a:pt x="78" y="2592"/>
                        <a:pt x="219" y="3196"/>
                      </a:cubicBezTo>
                      <a:cubicBezTo>
                        <a:pt x="242" y="3319"/>
                        <a:pt x="352" y="3394"/>
                        <a:pt x="465" y="3394"/>
                      </a:cubicBezTo>
                      <a:cubicBezTo>
                        <a:pt x="482" y="3394"/>
                        <a:pt x="498" y="3392"/>
                        <a:pt x="515" y="3389"/>
                      </a:cubicBezTo>
                      <a:cubicBezTo>
                        <a:pt x="798" y="3286"/>
                        <a:pt x="875" y="2926"/>
                        <a:pt x="991" y="2669"/>
                      </a:cubicBezTo>
                      <a:cubicBezTo>
                        <a:pt x="1016" y="3556"/>
                        <a:pt x="1171" y="4418"/>
                        <a:pt x="1453" y="5253"/>
                      </a:cubicBezTo>
                      <a:cubicBezTo>
                        <a:pt x="1531" y="5510"/>
                        <a:pt x="1621" y="5768"/>
                        <a:pt x="1736" y="6025"/>
                      </a:cubicBezTo>
                      <a:cubicBezTo>
                        <a:pt x="1802" y="6112"/>
                        <a:pt x="1862" y="6147"/>
                        <a:pt x="1916" y="6147"/>
                      </a:cubicBezTo>
                      <a:cubicBezTo>
                        <a:pt x="2055" y="6147"/>
                        <a:pt x="2157" y="5921"/>
                        <a:pt x="2212" y="5755"/>
                      </a:cubicBezTo>
                      <a:cubicBezTo>
                        <a:pt x="2353" y="6758"/>
                        <a:pt x="2572" y="7735"/>
                        <a:pt x="2881" y="8699"/>
                      </a:cubicBezTo>
                      <a:cubicBezTo>
                        <a:pt x="3086" y="9213"/>
                        <a:pt x="3189" y="9779"/>
                        <a:pt x="3562" y="10216"/>
                      </a:cubicBezTo>
                      <a:cubicBezTo>
                        <a:pt x="3628" y="10264"/>
                        <a:pt x="3709" y="10287"/>
                        <a:pt x="3790" y="10287"/>
                      </a:cubicBezTo>
                      <a:cubicBezTo>
                        <a:pt x="3882" y="10287"/>
                        <a:pt x="3976" y="10258"/>
                        <a:pt x="4051" y="10203"/>
                      </a:cubicBezTo>
                      <a:cubicBezTo>
                        <a:pt x="4115" y="10152"/>
                        <a:pt x="4179" y="10088"/>
                        <a:pt x="4218" y="10011"/>
                      </a:cubicBezTo>
                      <a:cubicBezTo>
                        <a:pt x="4423" y="9522"/>
                        <a:pt x="4578" y="9020"/>
                        <a:pt x="4655" y="8493"/>
                      </a:cubicBezTo>
                      <a:cubicBezTo>
                        <a:pt x="4727" y="8901"/>
                        <a:pt x="5180" y="11649"/>
                        <a:pt x="5762" y="11649"/>
                      </a:cubicBezTo>
                      <a:cubicBezTo>
                        <a:pt x="5804" y="11649"/>
                        <a:pt x="5846" y="11635"/>
                        <a:pt x="5889" y="11605"/>
                      </a:cubicBezTo>
                      <a:cubicBezTo>
                        <a:pt x="6185" y="11335"/>
                        <a:pt x="6224" y="10936"/>
                        <a:pt x="6262" y="10563"/>
                      </a:cubicBezTo>
                      <a:cubicBezTo>
                        <a:pt x="6339" y="10049"/>
                        <a:pt x="6365" y="9522"/>
                        <a:pt x="6416" y="9008"/>
                      </a:cubicBezTo>
                      <a:cubicBezTo>
                        <a:pt x="6648" y="10756"/>
                        <a:pt x="7021" y="12543"/>
                        <a:pt x="7766" y="14138"/>
                      </a:cubicBezTo>
                      <a:cubicBezTo>
                        <a:pt x="7826" y="14197"/>
                        <a:pt x="7900" y="14224"/>
                        <a:pt x="7973" y="14224"/>
                      </a:cubicBezTo>
                      <a:cubicBezTo>
                        <a:pt x="8091" y="14224"/>
                        <a:pt x="8207" y="14154"/>
                        <a:pt x="8255" y="14035"/>
                      </a:cubicBezTo>
                      <a:cubicBezTo>
                        <a:pt x="8409" y="13456"/>
                        <a:pt x="8358" y="12852"/>
                        <a:pt x="8371" y="12261"/>
                      </a:cubicBezTo>
                      <a:lnTo>
                        <a:pt x="8371" y="12261"/>
                      </a:lnTo>
                      <a:cubicBezTo>
                        <a:pt x="8615" y="14112"/>
                        <a:pt x="9052" y="15989"/>
                        <a:pt x="9952" y="17622"/>
                      </a:cubicBezTo>
                      <a:cubicBezTo>
                        <a:pt x="10053" y="17773"/>
                        <a:pt x="10217" y="17861"/>
                        <a:pt x="10388" y="17861"/>
                      </a:cubicBezTo>
                      <a:cubicBezTo>
                        <a:pt x="10436" y="17861"/>
                        <a:pt x="10484" y="17855"/>
                        <a:pt x="10531" y="17841"/>
                      </a:cubicBezTo>
                      <a:cubicBezTo>
                        <a:pt x="10724" y="17738"/>
                        <a:pt x="10775" y="17506"/>
                        <a:pt x="10826" y="17314"/>
                      </a:cubicBezTo>
                      <a:cubicBezTo>
                        <a:pt x="11032" y="16002"/>
                        <a:pt x="10826" y="14691"/>
                        <a:pt x="10916" y="13379"/>
                      </a:cubicBezTo>
                      <a:lnTo>
                        <a:pt x="10916" y="13379"/>
                      </a:lnTo>
                      <a:cubicBezTo>
                        <a:pt x="11148" y="14613"/>
                        <a:pt x="11534" y="15835"/>
                        <a:pt x="12048" y="16992"/>
                      </a:cubicBezTo>
                      <a:cubicBezTo>
                        <a:pt x="12356" y="17584"/>
                        <a:pt x="12549" y="18316"/>
                        <a:pt x="13051" y="18779"/>
                      </a:cubicBezTo>
                      <a:cubicBezTo>
                        <a:pt x="13119" y="18816"/>
                        <a:pt x="13190" y="18833"/>
                        <a:pt x="13259" y="18833"/>
                      </a:cubicBezTo>
                      <a:cubicBezTo>
                        <a:pt x="13476" y="18833"/>
                        <a:pt x="13671" y="18663"/>
                        <a:pt x="13681" y="18419"/>
                      </a:cubicBezTo>
                      <a:cubicBezTo>
                        <a:pt x="13822" y="17712"/>
                        <a:pt x="13758" y="16992"/>
                        <a:pt x="13745" y="16272"/>
                      </a:cubicBezTo>
                      <a:lnTo>
                        <a:pt x="13745" y="16272"/>
                      </a:lnTo>
                      <a:cubicBezTo>
                        <a:pt x="14067" y="17956"/>
                        <a:pt x="14517" y="19602"/>
                        <a:pt x="15095" y="21222"/>
                      </a:cubicBezTo>
                      <a:cubicBezTo>
                        <a:pt x="15378" y="21852"/>
                        <a:pt x="15545" y="22559"/>
                        <a:pt x="15944" y="23151"/>
                      </a:cubicBezTo>
                      <a:cubicBezTo>
                        <a:pt x="16069" y="23312"/>
                        <a:pt x="16162" y="23393"/>
                        <a:pt x="16244" y="23393"/>
                      </a:cubicBezTo>
                      <a:cubicBezTo>
                        <a:pt x="16338" y="23393"/>
                        <a:pt x="16419" y="23287"/>
                        <a:pt x="16522" y="23074"/>
                      </a:cubicBezTo>
                      <a:cubicBezTo>
                        <a:pt x="16574" y="22829"/>
                        <a:pt x="16574" y="22572"/>
                        <a:pt x="16522" y="22328"/>
                      </a:cubicBezTo>
                      <a:cubicBezTo>
                        <a:pt x="16458" y="21582"/>
                        <a:pt x="16342" y="20849"/>
                        <a:pt x="16252" y="20104"/>
                      </a:cubicBezTo>
                      <a:lnTo>
                        <a:pt x="16252" y="20104"/>
                      </a:lnTo>
                      <a:cubicBezTo>
                        <a:pt x="16664" y="21582"/>
                        <a:pt x="17178" y="23022"/>
                        <a:pt x="17795" y="24411"/>
                      </a:cubicBezTo>
                      <a:cubicBezTo>
                        <a:pt x="18142" y="25028"/>
                        <a:pt x="18348" y="25748"/>
                        <a:pt x="18837" y="26262"/>
                      </a:cubicBezTo>
                      <a:cubicBezTo>
                        <a:pt x="18944" y="26321"/>
                        <a:pt x="19066" y="26468"/>
                        <a:pt x="19186" y="26468"/>
                      </a:cubicBezTo>
                      <a:cubicBezTo>
                        <a:pt x="19225" y="26468"/>
                        <a:pt x="19262" y="26454"/>
                        <a:pt x="19299" y="26417"/>
                      </a:cubicBezTo>
                      <a:cubicBezTo>
                        <a:pt x="19672" y="26147"/>
                        <a:pt x="19698" y="25671"/>
                        <a:pt x="19685" y="25234"/>
                      </a:cubicBezTo>
                      <a:cubicBezTo>
                        <a:pt x="19711" y="24295"/>
                        <a:pt x="19582" y="23344"/>
                        <a:pt x="19505" y="22405"/>
                      </a:cubicBezTo>
                      <a:lnTo>
                        <a:pt x="19505" y="22405"/>
                      </a:lnTo>
                      <a:cubicBezTo>
                        <a:pt x="20097" y="24089"/>
                        <a:pt x="20688" y="25851"/>
                        <a:pt x="21717" y="27329"/>
                      </a:cubicBezTo>
                      <a:cubicBezTo>
                        <a:pt x="21834" y="27398"/>
                        <a:pt x="21930" y="27429"/>
                        <a:pt x="22009" y="27429"/>
                      </a:cubicBezTo>
                      <a:cubicBezTo>
                        <a:pt x="22617" y="27429"/>
                        <a:pt x="22149" y="25568"/>
                        <a:pt x="22115" y="25169"/>
                      </a:cubicBezTo>
                      <a:lnTo>
                        <a:pt x="22115" y="25169"/>
                      </a:lnTo>
                      <a:cubicBezTo>
                        <a:pt x="22784" y="27227"/>
                        <a:pt x="23607" y="29245"/>
                        <a:pt x="24751" y="31084"/>
                      </a:cubicBezTo>
                      <a:cubicBezTo>
                        <a:pt x="24880" y="31277"/>
                        <a:pt x="25072" y="31418"/>
                        <a:pt x="25291" y="31470"/>
                      </a:cubicBezTo>
                      <a:cubicBezTo>
                        <a:pt x="25310" y="31475"/>
                        <a:pt x="25329" y="31477"/>
                        <a:pt x="25347" y="31477"/>
                      </a:cubicBezTo>
                      <a:cubicBezTo>
                        <a:pt x="25416" y="31477"/>
                        <a:pt x="25476" y="31441"/>
                        <a:pt x="25497" y="31380"/>
                      </a:cubicBezTo>
                      <a:cubicBezTo>
                        <a:pt x="25612" y="31110"/>
                        <a:pt x="25664" y="30827"/>
                        <a:pt x="25625" y="30531"/>
                      </a:cubicBezTo>
                      <a:cubicBezTo>
                        <a:pt x="25407" y="29142"/>
                        <a:pt x="25098" y="27767"/>
                        <a:pt x="24918" y="26352"/>
                      </a:cubicBezTo>
                      <a:lnTo>
                        <a:pt x="24918" y="26352"/>
                      </a:lnTo>
                      <a:cubicBezTo>
                        <a:pt x="25497" y="27792"/>
                        <a:pt x="26178" y="29207"/>
                        <a:pt x="26924" y="30570"/>
                      </a:cubicBezTo>
                      <a:cubicBezTo>
                        <a:pt x="27374" y="31341"/>
                        <a:pt x="27862" y="32087"/>
                        <a:pt x="28390" y="32794"/>
                      </a:cubicBezTo>
                      <a:cubicBezTo>
                        <a:pt x="28608" y="33025"/>
                        <a:pt x="28750" y="33347"/>
                        <a:pt x="29020" y="33488"/>
                      </a:cubicBezTo>
                      <a:cubicBezTo>
                        <a:pt x="29062" y="33506"/>
                        <a:pt x="29105" y="33514"/>
                        <a:pt x="29146" y="33514"/>
                      </a:cubicBezTo>
                      <a:cubicBezTo>
                        <a:pt x="29344" y="33514"/>
                        <a:pt x="29514" y="33328"/>
                        <a:pt x="29483" y="33115"/>
                      </a:cubicBezTo>
                      <a:cubicBezTo>
                        <a:pt x="29328" y="31624"/>
                        <a:pt x="28788" y="30197"/>
                        <a:pt x="28544" y="28705"/>
                      </a:cubicBezTo>
                      <a:lnTo>
                        <a:pt x="28544" y="28705"/>
                      </a:lnTo>
                      <a:cubicBezTo>
                        <a:pt x="28994" y="29939"/>
                        <a:pt x="29534" y="31135"/>
                        <a:pt x="30164" y="32280"/>
                      </a:cubicBezTo>
                      <a:cubicBezTo>
                        <a:pt x="30601" y="33051"/>
                        <a:pt x="31038" y="33848"/>
                        <a:pt x="31655" y="34491"/>
                      </a:cubicBezTo>
                      <a:cubicBezTo>
                        <a:pt x="31808" y="34573"/>
                        <a:pt x="31935" y="34610"/>
                        <a:pt x="32040" y="34610"/>
                      </a:cubicBezTo>
                      <a:cubicBezTo>
                        <a:pt x="32852" y="34610"/>
                        <a:pt x="32335" y="32393"/>
                        <a:pt x="32221" y="31881"/>
                      </a:cubicBezTo>
                      <a:lnTo>
                        <a:pt x="32221" y="31881"/>
                      </a:lnTo>
                      <a:cubicBezTo>
                        <a:pt x="32761" y="32987"/>
                        <a:pt x="33327" y="34080"/>
                        <a:pt x="33944" y="35147"/>
                      </a:cubicBezTo>
                      <a:cubicBezTo>
                        <a:pt x="34343" y="35828"/>
                        <a:pt x="34703" y="36561"/>
                        <a:pt x="35230" y="37153"/>
                      </a:cubicBezTo>
                      <a:cubicBezTo>
                        <a:pt x="35299" y="37215"/>
                        <a:pt x="35461" y="37266"/>
                        <a:pt x="35602" y="37266"/>
                      </a:cubicBezTo>
                      <a:cubicBezTo>
                        <a:pt x="35723" y="37266"/>
                        <a:pt x="35829" y="37228"/>
                        <a:pt x="35847" y="37127"/>
                      </a:cubicBezTo>
                      <a:cubicBezTo>
                        <a:pt x="35988" y="36651"/>
                        <a:pt x="35885" y="36188"/>
                        <a:pt x="35757" y="35725"/>
                      </a:cubicBezTo>
                      <a:cubicBezTo>
                        <a:pt x="35513" y="34748"/>
                        <a:pt x="35230" y="33771"/>
                        <a:pt x="34960" y="32807"/>
                      </a:cubicBezTo>
                      <a:lnTo>
                        <a:pt x="34960" y="32807"/>
                      </a:lnTo>
                      <a:cubicBezTo>
                        <a:pt x="35577" y="33900"/>
                        <a:pt x="36258" y="34967"/>
                        <a:pt x="36978" y="35982"/>
                      </a:cubicBezTo>
                      <a:cubicBezTo>
                        <a:pt x="37235" y="36342"/>
                        <a:pt x="37505" y="36664"/>
                        <a:pt x="37788" y="36998"/>
                      </a:cubicBezTo>
                      <a:cubicBezTo>
                        <a:pt x="37878" y="37140"/>
                        <a:pt x="38020" y="37255"/>
                        <a:pt x="38174" y="37333"/>
                      </a:cubicBezTo>
                      <a:cubicBezTo>
                        <a:pt x="38226" y="37345"/>
                        <a:pt x="38303" y="37355"/>
                        <a:pt x="38383" y="37355"/>
                      </a:cubicBezTo>
                      <a:cubicBezTo>
                        <a:pt x="38544" y="37355"/>
                        <a:pt x="38718" y="37315"/>
                        <a:pt x="38727" y="37178"/>
                      </a:cubicBezTo>
                      <a:cubicBezTo>
                        <a:pt x="38804" y="36548"/>
                        <a:pt x="38650" y="35944"/>
                        <a:pt x="38444" y="35365"/>
                      </a:cubicBezTo>
                      <a:cubicBezTo>
                        <a:pt x="38148" y="34491"/>
                        <a:pt x="37827" y="33642"/>
                        <a:pt x="37493" y="32794"/>
                      </a:cubicBezTo>
                      <a:lnTo>
                        <a:pt x="37493" y="32794"/>
                      </a:lnTo>
                      <a:cubicBezTo>
                        <a:pt x="38341" y="33874"/>
                        <a:pt x="39254" y="34890"/>
                        <a:pt x="40231" y="35841"/>
                      </a:cubicBezTo>
                      <a:cubicBezTo>
                        <a:pt x="40386" y="35995"/>
                        <a:pt x="40553" y="36137"/>
                        <a:pt x="40720" y="36291"/>
                      </a:cubicBezTo>
                      <a:cubicBezTo>
                        <a:pt x="40822" y="36403"/>
                        <a:pt x="40971" y="36514"/>
                        <a:pt x="41124" y="36514"/>
                      </a:cubicBezTo>
                      <a:cubicBezTo>
                        <a:pt x="41182" y="36514"/>
                        <a:pt x="41241" y="36497"/>
                        <a:pt x="41298" y="36458"/>
                      </a:cubicBezTo>
                      <a:cubicBezTo>
                        <a:pt x="41633" y="36252"/>
                        <a:pt x="41363" y="35841"/>
                        <a:pt x="41247" y="35584"/>
                      </a:cubicBezTo>
                      <a:cubicBezTo>
                        <a:pt x="41144" y="35301"/>
                        <a:pt x="41016" y="35018"/>
                        <a:pt x="40887" y="34735"/>
                      </a:cubicBezTo>
                      <a:cubicBezTo>
                        <a:pt x="40797" y="34504"/>
                        <a:pt x="40694" y="34272"/>
                        <a:pt x="40591" y="34041"/>
                      </a:cubicBezTo>
                      <a:cubicBezTo>
                        <a:pt x="40556" y="33966"/>
                        <a:pt x="40494" y="33935"/>
                        <a:pt x="40432" y="33935"/>
                      </a:cubicBezTo>
                      <a:cubicBezTo>
                        <a:pt x="40311" y="33935"/>
                        <a:pt x="40189" y="34051"/>
                        <a:pt x="40257" y="34195"/>
                      </a:cubicBezTo>
                      <a:cubicBezTo>
                        <a:pt x="40360" y="34414"/>
                        <a:pt x="40450" y="34632"/>
                        <a:pt x="40540" y="34851"/>
                      </a:cubicBezTo>
                      <a:cubicBezTo>
                        <a:pt x="40733" y="35288"/>
                        <a:pt x="40938" y="35712"/>
                        <a:pt x="41106" y="36150"/>
                      </a:cubicBezTo>
                      <a:cubicBezTo>
                        <a:pt x="40103" y="35275"/>
                        <a:pt x="39177" y="34311"/>
                        <a:pt x="38328" y="33282"/>
                      </a:cubicBezTo>
                      <a:cubicBezTo>
                        <a:pt x="37904" y="32781"/>
                        <a:pt x="37518" y="32228"/>
                        <a:pt x="37094" y="31727"/>
                      </a:cubicBezTo>
                      <a:cubicBezTo>
                        <a:pt x="37059" y="31683"/>
                        <a:pt x="37012" y="31663"/>
                        <a:pt x="36961" y="31663"/>
                      </a:cubicBezTo>
                      <a:cubicBezTo>
                        <a:pt x="36937" y="31663"/>
                        <a:pt x="36913" y="31667"/>
                        <a:pt x="36888" y="31675"/>
                      </a:cubicBezTo>
                      <a:cubicBezTo>
                        <a:pt x="36657" y="31830"/>
                        <a:pt x="36875" y="32138"/>
                        <a:pt x="36940" y="32331"/>
                      </a:cubicBezTo>
                      <a:cubicBezTo>
                        <a:pt x="37248" y="33167"/>
                        <a:pt x="37621" y="34041"/>
                        <a:pt x="37917" y="34902"/>
                      </a:cubicBezTo>
                      <a:cubicBezTo>
                        <a:pt x="38136" y="35584"/>
                        <a:pt x="38470" y="36278"/>
                        <a:pt x="38393" y="37011"/>
                      </a:cubicBezTo>
                      <a:cubicBezTo>
                        <a:pt x="38378" y="37013"/>
                        <a:pt x="38364" y="37015"/>
                        <a:pt x="38350" y="37015"/>
                      </a:cubicBezTo>
                      <a:cubicBezTo>
                        <a:pt x="38148" y="37015"/>
                        <a:pt x="38049" y="36759"/>
                        <a:pt x="37917" y="36638"/>
                      </a:cubicBezTo>
                      <a:cubicBezTo>
                        <a:pt x="37698" y="36381"/>
                        <a:pt x="37493" y="36111"/>
                        <a:pt x="37287" y="35841"/>
                      </a:cubicBezTo>
                      <a:cubicBezTo>
                        <a:pt x="36734" y="35082"/>
                        <a:pt x="36220" y="34285"/>
                        <a:pt x="35731" y="33475"/>
                      </a:cubicBezTo>
                      <a:cubicBezTo>
                        <a:pt x="35551" y="33154"/>
                        <a:pt x="35358" y="32845"/>
                        <a:pt x="35178" y="32524"/>
                      </a:cubicBezTo>
                      <a:cubicBezTo>
                        <a:pt x="35050" y="32292"/>
                        <a:pt x="34921" y="32010"/>
                        <a:pt x="34703" y="31855"/>
                      </a:cubicBezTo>
                      <a:cubicBezTo>
                        <a:pt x="34643" y="31826"/>
                        <a:pt x="34596" y="31813"/>
                        <a:pt x="34558" y="31813"/>
                      </a:cubicBezTo>
                      <a:cubicBezTo>
                        <a:pt x="34315" y="31813"/>
                        <a:pt x="34467" y="32348"/>
                        <a:pt x="34523" y="32537"/>
                      </a:cubicBezTo>
                      <a:cubicBezTo>
                        <a:pt x="34805" y="33591"/>
                        <a:pt x="35114" y="34645"/>
                        <a:pt x="35384" y="35712"/>
                      </a:cubicBezTo>
                      <a:cubicBezTo>
                        <a:pt x="35474" y="36098"/>
                        <a:pt x="35628" y="36497"/>
                        <a:pt x="35525" y="36908"/>
                      </a:cubicBezTo>
                      <a:cubicBezTo>
                        <a:pt x="35345" y="36870"/>
                        <a:pt x="35281" y="36625"/>
                        <a:pt x="35165" y="36497"/>
                      </a:cubicBezTo>
                      <a:cubicBezTo>
                        <a:pt x="34857" y="36060"/>
                        <a:pt x="34587" y="35610"/>
                        <a:pt x="34330" y="35147"/>
                      </a:cubicBezTo>
                      <a:cubicBezTo>
                        <a:pt x="33520" y="33771"/>
                        <a:pt x="32800" y="32344"/>
                        <a:pt x="32118" y="30904"/>
                      </a:cubicBezTo>
                      <a:cubicBezTo>
                        <a:pt x="31925" y="30454"/>
                        <a:pt x="31707" y="30017"/>
                        <a:pt x="31527" y="29554"/>
                      </a:cubicBezTo>
                      <a:cubicBezTo>
                        <a:pt x="31499" y="29495"/>
                        <a:pt x="31448" y="29469"/>
                        <a:pt x="31395" y="29469"/>
                      </a:cubicBezTo>
                      <a:cubicBezTo>
                        <a:pt x="31299" y="29469"/>
                        <a:pt x="31198" y="29553"/>
                        <a:pt x="31231" y="29669"/>
                      </a:cubicBezTo>
                      <a:cubicBezTo>
                        <a:pt x="31565" y="30608"/>
                        <a:pt x="31835" y="31572"/>
                        <a:pt x="32028" y="32550"/>
                      </a:cubicBezTo>
                      <a:cubicBezTo>
                        <a:pt x="32062" y="32765"/>
                        <a:pt x="32336" y="34286"/>
                        <a:pt x="31988" y="34286"/>
                      </a:cubicBezTo>
                      <a:cubicBezTo>
                        <a:pt x="31940" y="34286"/>
                        <a:pt x="31882" y="34258"/>
                        <a:pt x="31810" y="34195"/>
                      </a:cubicBezTo>
                      <a:cubicBezTo>
                        <a:pt x="30383" y="32472"/>
                        <a:pt x="29483" y="30364"/>
                        <a:pt x="28698" y="28281"/>
                      </a:cubicBezTo>
                      <a:cubicBezTo>
                        <a:pt x="28570" y="27895"/>
                        <a:pt x="28454" y="27509"/>
                        <a:pt x="28300" y="27149"/>
                      </a:cubicBezTo>
                      <a:cubicBezTo>
                        <a:pt x="28266" y="27093"/>
                        <a:pt x="28213" y="27057"/>
                        <a:pt x="28157" y="27057"/>
                      </a:cubicBezTo>
                      <a:cubicBezTo>
                        <a:pt x="28149" y="27057"/>
                        <a:pt x="28141" y="27058"/>
                        <a:pt x="28132" y="27059"/>
                      </a:cubicBezTo>
                      <a:cubicBezTo>
                        <a:pt x="27901" y="27149"/>
                        <a:pt x="28004" y="27484"/>
                        <a:pt x="28042" y="27677"/>
                      </a:cubicBezTo>
                      <a:cubicBezTo>
                        <a:pt x="28210" y="28705"/>
                        <a:pt x="28428" y="29721"/>
                        <a:pt x="28660" y="30737"/>
                      </a:cubicBezTo>
                      <a:cubicBezTo>
                        <a:pt x="28840" y="31547"/>
                        <a:pt x="29122" y="32344"/>
                        <a:pt x="29148" y="33180"/>
                      </a:cubicBezTo>
                      <a:cubicBezTo>
                        <a:pt x="27837" y="31740"/>
                        <a:pt x="26898" y="29952"/>
                        <a:pt x="26062" y="28204"/>
                      </a:cubicBezTo>
                      <a:cubicBezTo>
                        <a:pt x="25612" y="27342"/>
                        <a:pt x="25342" y="26365"/>
                        <a:pt x="24828" y="25542"/>
                      </a:cubicBezTo>
                      <a:cubicBezTo>
                        <a:pt x="24800" y="25495"/>
                        <a:pt x="24757" y="25468"/>
                        <a:pt x="24710" y="25468"/>
                      </a:cubicBezTo>
                      <a:cubicBezTo>
                        <a:pt x="24694" y="25468"/>
                        <a:pt x="24678" y="25471"/>
                        <a:pt x="24661" y="25478"/>
                      </a:cubicBezTo>
                      <a:cubicBezTo>
                        <a:pt x="24494" y="25542"/>
                        <a:pt x="24545" y="25761"/>
                        <a:pt x="24545" y="25902"/>
                      </a:cubicBezTo>
                      <a:cubicBezTo>
                        <a:pt x="24661" y="26969"/>
                        <a:pt x="24854" y="28024"/>
                        <a:pt x="25047" y="29091"/>
                      </a:cubicBezTo>
                      <a:cubicBezTo>
                        <a:pt x="25137" y="29579"/>
                        <a:pt x="25240" y="30081"/>
                        <a:pt x="25304" y="30582"/>
                      </a:cubicBezTo>
                      <a:cubicBezTo>
                        <a:pt x="25342" y="30762"/>
                        <a:pt x="25317" y="30955"/>
                        <a:pt x="25252" y="31122"/>
                      </a:cubicBezTo>
                      <a:cubicBezTo>
                        <a:pt x="25008" y="31020"/>
                        <a:pt x="24918" y="30737"/>
                        <a:pt x="24764" y="30531"/>
                      </a:cubicBezTo>
                      <a:cubicBezTo>
                        <a:pt x="24584" y="30222"/>
                        <a:pt x="24404" y="29901"/>
                        <a:pt x="24237" y="29579"/>
                      </a:cubicBezTo>
                      <a:cubicBezTo>
                        <a:pt x="23632" y="28422"/>
                        <a:pt x="23118" y="27214"/>
                        <a:pt x="22694" y="25979"/>
                      </a:cubicBezTo>
                      <a:cubicBezTo>
                        <a:pt x="22514" y="25478"/>
                        <a:pt x="22347" y="24964"/>
                        <a:pt x="22192" y="24449"/>
                      </a:cubicBezTo>
                      <a:cubicBezTo>
                        <a:pt x="22082" y="24216"/>
                        <a:pt x="22053" y="23596"/>
                        <a:pt x="21727" y="23596"/>
                      </a:cubicBezTo>
                      <a:cubicBezTo>
                        <a:pt x="21711" y="23596"/>
                        <a:pt x="21695" y="23598"/>
                        <a:pt x="21678" y="23601"/>
                      </a:cubicBezTo>
                      <a:cubicBezTo>
                        <a:pt x="21627" y="23627"/>
                        <a:pt x="21588" y="23691"/>
                        <a:pt x="21588" y="23742"/>
                      </a:cubicBezTo>
                      <a:cubicBezTo>
                        <a:pt x="21614" y="24012"/>
                        <a:pt x="21640" y="24282"/>
                        <a:pt x="21691" y="24539"/>
                      </a:cubicBezTo>
                      <a:cubicBezTo>
                        <a:pt x="21781" y="25067"/>
                        <a:pt x="21858" y="25581"/>
                        <a:pt x="21935" y="26108"/>
                      </a:cubicBezTo>
                      <a:cubicBezTo>
                        <a:pt x="21987" y="26442"/>
                        <a:pt x="22051" y="26777"/>
                        <a:pt x="21948" y="27111"/>
                      </a:cubicBezTo>
                      <a:cubicBezTo>
                        <a:pt x="21601" y="26802"/>
                        <a:pt x="21460" y="26314"/>
                        <a:pt x="21215" y="25902"/>
                      </a:cubicBezTo>
                      <a:cubicBezTo>
                        <a:pt x="20804" y="25079"/>
                        <a:pt x="20444" y="24231"/>
                        <a:pt x="20135" y="23369"/>
                      </a:cubicBezTo>
                      <a:cubicBezTo>
                        <a:pt x="19878" y="22765"/>
                        <a:pt x="19775" y="22096"/>
                        <a:pt x="19454" y="21531"/>
                      </a:cubicBezTo>
                      <a:cubicBezTo>
                        <a:pt x="19399" y="21487"/>
                        <a:pt x="19354" y="21467"/>
                        <a:pt x="19317" y="21467"/>
                      </a:cubicBezTo>
                      <a:cubicBezTo>
                        <a:pt x="19009" y="21467"/>
                        <a:pt x="19284" y="22854"/>
                        <a:pt x="19261" y="23061"/>
                      </a:cubicBezTo>
                      <a:cubicBezTo>
                        <a:pt x="19312" y="23717"/>
                        <a:pt x="19377" y="24385"/>
                        <a:pt x="19377" y="25054"/>
                      </a:cubicBezTo>
                      <a:cubicBezTo>
                        <a:pt x="19338" y="25401"/>
                        <a:pt x="19467" y="25851"/>
                        <a:pt x="19158" y="26108"/>
                      </a:cubicBezTo>
                      <a:cubicBezTo>
                        <a:pt x="18708" y="25812"/>
                        <a:pt x="18579" y="25221"/>
                        <a:pt x="18309" y="24784"/>
                      </a:cubicBezTo>
                      <a:cubicBezTo>
                        <a:pt x="17757" y="23639"/>
                        <a:pt x="17281" y="22456"/>
                        <a:pt x="16895" y="21248"/>
                      </a:cubicBezTo>
                      <a:cubicBezTo>
                        <a:pt x="16728" y="20734"/>
                        <a:pt x="16599" y="20206"/>
                        <a:pt x="16445" y="19679"/>
                      </a:cubicBezTo>
                      <a:cubicBezTo>
                        <a:pt x="16356" y="19464"/>
                        <a:pt x="16280" y="18624"/>
                        <a:pt x="15995" y="18624"/>
                      </a:cubicBezTo>
                      <a:cubicBezTo>
                        <a:pt x="15991" y="18624"/>
                        <a:pt x="15987" y="18625"/>
                        <a:pt x="15982" y="18625"/>
                      </a:cubicBezTo>
                      <a:cubicBezTo>
                        <a:pt x="15648" y="18702"/>
                        <a:pt x="15969" y="19975"/>
                        <a:pt x="15969" y="20296"/>
                      </a:cubicBezTo>
                      <a:cubicBezTo>
                        <a:pt x="16047" y="20978"/>
                        <a:pt x="16162" y="21659"/>
                        <a:pt x="16214" y="22341"/>
                      </a:cubicBezTo>
                      <a:cubicBezTo>
                        <a:pt x="16227" y="22559"/>
                        <a:pt x="16304" y="22791"/>
                        <a:pt x="16214" y="23009"/>
                      </a:cubicBezTo>
                      <a:cubicBezTo>
                        <a:pt x="15802" y="22456"/>
                        <a:pt x="15661" y="21749"/>
                        <a:pt x="15365" y="21132"/>
                      </a:cubicBezTo>
                      <a:cubicBezTo>
                        <a:pt x="14967" y="20001"/>
                        <a:pt x="14619" y="18856"/>
                        <a:pt x="14337" y="17686"/>
                      </a:cubicBezTo>
                      <a:cubicBezTo>
                        <a:pt x="14234" y="17198"/>
                        <a:pt x="14118" y="16709"/>
                        <a:pt x="14028" y="16221"/>
                      </a:cubicBezTo>
                      <a:cubicBezTo>
                        <a:pt x="13973" y="16055"/>
                        <a:pt x="13880" y="14992"/>
                        <a:pt x="13628" y="14992"/>
                      </a:cubicBezTo>
                      <a:cubicBezTo>
                        <a:pt x="13586" y="14992"/>
                        <a:pt x="13539" y="15021"/>
                        <a:pt x="13488" y="15089"/>
                      </a:cubicBezTo>
                      <a:cubicBezTo>
                        <a:pt x="13289" y="15455"/>
                        <a:pt x="13686" y="18520"/>
                        <a:pt x="13259" y="18520"/>
                      </a:cubicBezTo>
                      <a:cubicBezTo>
                        <a:pt x="13161" y="18520"/>
                        <a:pt x="13021" y="18360"/>
                        <a:pt x="12819" y="17969"/>
                      </a:cubicBezTo>
                      <a:cubicBezTo>
                        <a:pt x="11996" y="16401"/>
                        <a:pt x="11418" y="14716"/>
                        <a:pt x="11109" y="12981"/>
                      </a:cubicBezTo>
                      <a:cubicBezTo>
                        <a:pt x="11045" y="12775"/>
                        <a:pt x="11084" y="12286"/>
                        <a:pt x="10801" y="12286"/>
                      </a:cubicBezTo>
                      <a:cubicBezTo>
                        <a:pt x="10749" y="12286"/>
                        <a:pt x="10698" y="12338"/>
                        <a:pt x="10685" y="12389"/>
                      </a:cubicBezTo>
                      <a:cubicBezTo>
                        <a:pt x="10659" y="12582"/>
                        <a:pt x="10646" y="12788"/>
                        <a:pt x="10634" y="12981"/>
                      </a:cubicBezTo>
                      <a:cubicBezTo>
                        <a:pt x="10569" y="14009"/>
                        <a:pt x="10608" y="15051"/>
                        <a:pt x="10608" y="16079"/>
                      </a:cubicBezTo>
                      <a:cubicBezTo>
                        <a:pt x="10595" y="16568"/>
                        <a:pt x="10646" y="17121"/>
                        <a:pt x="10402" y="17571"/>
                      </a:cubicBezTo>
                      <a:cubicBezTo>
                        <a:pt x="9875" y="17494"/>
                        <a:pt x="9155" y="14819"/>
                        <a:pt x="9014" y="14241"/>
                      </a:cubicBezTo>
                      <a:cubicBezTo>
                        <a:pt x="8769" y="13173"/>
                        <a:pt x="8602" y="12093"/>
                        <a:pt x="8512" y="11001"/>
                      </a:cubicBezTo>
                      <a:cubicBezTo>
                        <a:pt x="8474" y="10782"/>
                        <a:pt x="8538" y="10473"/>
                        <a:pt x="8345" y="10306"/>
                      </a:cubicBezTo>
                      <a:cubicBezTo>
                        <a:pt x="8304" y="10283"/>
                        <a:pt x="8268" y="10273"/>
                        <a:pt x="8239" y="10273"/>
                      </a:cubicBezTo>
                      <a:cubicBezTo>
                        <a:pt x="8002" y="10273"/>
                        <a:pt x="8111" y="10932"/>
                        <a:pt x="8088" y="11103"/>
                      </a:cubicBezTo>
                      <a:cubicBezTo>
                        <a:pt x="8062" y="12029"/>
                        <a:pt x="8126" y="12968"/>
                        <a:pt x="7972" y="13893"/>
                      </a:cubicBezTo>
                      <a:cubicBezTo>
                        <a:pt x="7368" y="12389"/>
                        <a:pt x="6944" y="10821"/>
                        <a:pt x="6738" y="9213"/>
                      </a:cubicBezTo>
                      <a:cubicBezTo>
                        <a:pt x="6674" y="8673"/>
                        <a:pt x="6609" y="8146"/>
                        <a:pt x="6584" y="7593"/>
                      </a:cubicBezTo>
                      <a:cubicBezTo>
                        <a:pt x="6545" y="7439"/>
                        <a:pt x="6648" y="7208"/>
                        <a:pt x="6494" y="7105"/>
                      </a:cubicBezTo>
                      <a:cubicBezTo>
                        <a:pt x="6470" y="7093"/>
                        <a:pt x="6447" y="7088"/>
                        <a:pt x="6425" y="7088"/>
                      </a:cubicBezTo>
                      <a:cubicBezTo>
                        <a:pt x="6326" y="7088"/>
                        <a:pt x="6249" y="7193"/>
                        <a:pt x="6249" y="7298"/>
                      </a:cubicBezTo>
                      <a:cubicBezTo>
                        <a:pt x="6198" y="8005"/>
                        <a:pt x="6108" y="8725"/>
                        <a:pt x="6056" y="9445"/>
                      </a:cubicBezTo>
                      <a:cubicBezTo>
                        <a:pt x="5992" y="10023"/>
                        <a:pt x="5992" y="10615"/>
                        <a:pt x="5825" y="11181"/>
                      </a:cubicBezTo>
                      <a:cubicBezTo>
                        <a:pt x="5799" y="11219"/>
                        <a:pt x="5774" y="11245"/>
                        <a:pt x="5748" y="11271"/>
                      </a:cubicBezTo>
                      <a:cubicBezTo>
                        <a:pt x="5169" y="10139"/>
                        <a:pt x="5002" y="8802"/>
                        <a:pt x="4835" y="7555"/>
                      </a:cubicBezTo>
                      <a:cubicBezTo>
                        <a:pt x="4796" y="7143"/>
                        <a:pt x="4963" y="6745"/>
                        <a:pt x="4886" y="6346"/>
                      </a:cubicBezTo>
                      <a:cubicBezTo>
                        <a:pt x="4870" y="6260"/>
                        <a:pt x="4809" y="6223"/>
                        <a:pt x="4740" y="6223"/>
                      </a:cubicBezTo>
                      <a:cubicBezTo>
                        <a:pt x="4645" y="6223"/>
                        <a:pt x="4536" y="6293"/>
                        <a:pt x="4513" y="6398"/>
                      </a:cubicBezTo>
                      <a:cubicBezTo>
                        <a:pt x="4488" y="6693"/>
                        <a:pt x="4488" y="6989"/>
                        <a:pt x="4526" y="7285"/>
                      </a:cubicBezTo>
                      <a:cubicBezTo>
                        <a:pt x="4488" y="7516"/>
                        <a:pt x="4449" y="7760"/>
                        <a:pt x="4411" y="8005"/>
                      </a:cubicBezTo>
                      <a:cubicBezTo>
                        <a:pt x="4308" y="8429"/>
                        <a:pt x="4166" y="9779"/>
                        <a:pt x="3781" y="9946"/>
                      </a:cubicBezTo>
                      <a:cubicBezTo>
                        <a:pt x="3472" y="9535"/>
                        <a:pt x="3356" y="8995"/>
                        <a:pt x="3176" y="8519"/>
                      </a:cubicBezTo>
                      <a:cubicBezTo>
                        <a:pt x="2765" y="7272"/>
                        <a:pt x="2521" y="5973"/>
                        <a:pt x="2443" y="4675"/>
                      </a:cubicBezTo>
                      <a:cubicBezTo>
                        <a:pt x="2366" y="4340"/>
                        <a:pt x="2701" y="2566"/>
                        <a:pt x="2392" y="2528"/>
                      </a:cubicBezTo>
                      <a:cubicBezTo>
                        <a:pt x="2384" y="2526"/>
                        <a:pt x="2375" y="2526"/>
                        <a:pt x="2367" y="2526"/>
                      </a:cubicBezTo>
                      <a:cubicBezTo>
                        <a:pt x="2000" y="2526"/>
                        <a:pt x="2160" y="3665"/>
                        <a:pt x="2109" y="3942"/>
                      </a:cubicBezTo>
                      <a:cubicBezTo>
                        <a:pt x="2122" y="4533"/>
                        <a:pt x="2058" y="5112"/>
                        <a:pt x="1916" y="5690"/>
                      </a:cubicBezTo>
                      <a:cubicBezTo>
                        <a:pt x="1466" y="4585"/>
                        <a:pt x="1248" y="3402"/>
                        <a:pt x="1261" y="2219"/>
                      </a:cubicBezTo>
                      <a:cubicBezTo>
                        <a:pt x="1273" y="1936"/>
                        <a:pt x="1261" y="1666"/>
                        <a:pt x="1312" y="1396"/>
                      </a:cubicBezTo>
                      <a:cubicBezTo>
                        <a:pt x="1312" y="1216"/>
                        <a:pt x="1492" y="856"/>
                        <a:pt x="1222" y="817"/>
                      </a:cubicBezTo>
                      <a:cubicBezTo>
                        <a:pt x="1016" y="856"/>
                        <a:pt x="1081" y="1229"/>
                        <a:pt x="1029" y="1383"/>
                      </a:cubicBezTo>
                      <a:cubicBezTo>
                        <a:pt x="901" y="1962"/>
                        <a:pt x="798" y="2566"/>
                        <a:pt x="476" y="3068"/>
                      </a:cubicBezTo>
                      <a:cubicBezTo>
                        <a:pt x="271" y="2193"/>
                        <a:pt x="232" y="1280"/>
                        <a:pt x="361" y="380"/>
                      </a:cubicBezTo>
                      <a:lnTo>
                        <a:pt x="361" y="380"/>
                      </a:lnTo>
                      <a:cubicBezTo>
                        <a:pt x="371" y="383"/>
                        <a:pt x="381" y="384"/>
                        <a:pt x="390" y="384"/>
                      </a:cubicBezTo>
                      <a:cubicBezTo>
                        <a:pt x="491" y="384"/>
                        <a:pt x="559" y="270"/>
                        <a:pt x="489" y="187"/>
                      </a:cubicBezTo>
                      <a:cubicBezTo>
                        <a:pt x="489" y="149"/>
                        <a:pt x="489" y="123"/>
                        <a:pt x="476" y="85"/>
                      </a:cubicBezTo>
                      <a:cubicBezTo>
                        <a:pt x="449" y="30"/>
                        <a:pt x="396" y="1"/>
                        <a:pt x="3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4" name="Google Shape;494;p8"/>
                <p:cNvSpPr/>
                <p:nvPr/>
              </p:nvSpPr>
              <p:spPr>
                <a:xfrm>
                  <a:off x="2116991" y="204851"/>
                  <a:ext cx="1380833" cy="114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93" h="35517" extrusionOk="0">
                      <a:moveTo>
                        <a:pt x="28839" y="26033"/>
                      </a:moveTo>
                      <a:cubicBezTo>
                        <a:pt x="29379" y="26059"/>
                        <a:pt x="29932" y="26110"/>
                        <a:pt x="30485" y="26162"/>
                      </a:cubicBezTo>
                      <a:cubicBezTo>
                        <a:pt x="30400" y="26162"/>
                        <a:pt x="30315" y="26162"/>
                        <a:pt x="30230" y="26162"/>
                      </a:cubicBezTo>
                      <a:cubicBezTo>
                        <a:pt x="29762" y="26162"/>
                        <a:pt x="29296" y="26153"/>
                        <a:pt x="28839" y="26033"/>
                      </a:cubicBezTo>
                      <a:close/>
                      <a:moveTo>
                        <a:pt x="705" y="0"/>
                      </a:moveTo>
                      <a:cubicBezTo>
                        <a:pt x="467" y="0"/>
                        <a:pt x="289" y="9"/>
                        <a:pt x="206" y="23"/>
                      </a:cubicBezTo>
                      <a:cubicBezTo>
                        <a:pt x="0" y="23"/>
                        <a:pt x="13" y="331"/>
                        <a:pt x="206" y="331"/>
                      </a:cubicBezTo>
                      <a:cubicBezTo>
                        <a:pt x="273" y="330"/>
                        <a:pt x="341" y="330"/>
                        <a:pt x="408" y="330"/>
                      </a:cubicBezTo>
                      <a:cubicBezTo>
                        <a:pt x="1278" y="330"/>
                        <a:pt x="2137" y="407"/>
                        <a:pt x="2996" y="550"/>
                      </a:cubicBezTo>
                      <a:cubicBezTo>
                        <a:pt x="3317" y="627"/>
                        <a:pt x="3665" y="666"/>
                        <a:pt x="3935" y="884"/>
                      </a:cubicBezTo>
                      <a:cubicBezTo>
                        <a:pt x="3715" y="971"/>
                        <a:pt x="3485" y="1014"/>
                        <a:pt x="3255" y="1014"/>
                      </a:cubicBezTo>
                      <a:cubicBezTo>
                        <a:pt x="3108" y="1014"/>
                        <a:pt x="2961" y="996"/>
                        <a:pt x="2816" y="961"/>
                      </a:cubicBezTo>
                      <a:cubicBezTo>
                        <a:pt x="2250" y="884"/>
                        <a:pt x="1672" y="807"/>
                        <a:pt x="1093" y="756"/>
                      </a:cubicBezTo>
                      <a:cubicBezTo>
                        <a:pt x="1089" y="755"/>
                        <a:pt x="1084" y="755"/>
                        <a:pt x="1079" y="755"/>
                      </a:cubicBezTo>
                      <a:cubicBezTo>
                        <a:pt x="934" y="755"/>
                        <a:pt x="853" y="952"/>
                        <a:pt x="977" y="1051"/>
                      </a:cubicBezTo>
                      <a:cubicBezTo>
                        <a:pt x="1132" y="1141"/>
                        <a:pt x="1312" y="1206"/>
                        <a:pt x="1492" y="1231"/>
                      </a:cubicBezTo>
                      <a:cubicBezTo>
                        <a:pt x="2173" y="1463"/>
                        <a:pt x="2893" y="1334"/>
                        <a:pt x="3587" y="1411"/>
                      </a:cubicBezTo>
                      <a:cubicBezTo>
                        <a:pt x="4385" y="1527"/>
                        <a:pt x="5195" y="1656"/>
                        <a:pt x="5992" y="1784"/>
                      </a:cubicBezTo>
                      <a:cubicBezTo>
                        <a:pt x="6596" y="1913"/>
                        <a:pt x="7290" y="2016"/>
                        <a:pt x="7830" y="2350"/>
                      </a:cubicBezTo>
                      <a:cubicBezTo>
                        <a:pt x="7882" y="2376"/>
                        <a:pt x="8036" y="2466"/>
                        <a:pt x="7946" y="2530"/>
                      </a:cubicBezTo>
                      <a:cubicBezTo>
                        <a:pt x="7599" y="2710"/>
                        <a:pt x="7226" y="2838"/>
                        <a:pt x="6840" y="2916"/>
                      </a:cubicBezTo>
                      <a:cubicBezTo>
                        <a:pt x="6210" y="3042"/>
                        <a:pt x="5574" y="3105"/>
                        <a:pt x="4936" y="3105"/>
                      </a:cubicBezTo>
                      <a:cubicBezTo>
                        <a:pt x="4662" y="3105"/>
                        <a:pt x="4388" y="3093"/>
                        <a:pt x="4115" y="3070"/>
                      </a:cubicBezTo>
                      <a:cubicBezTo>
                        <a:pt x="3780" y="3031"/>
                        <a:pt x="3459" y="2993"/>
                        <a:pt x="3137" y="2954"/>
                      </a:cubicBezTo>
                      <a:cubicBezTo>
                        <a:pt x="3047" y="2954"/>
                        <a:pt x="2970" y="3018"/>
                        <a:pt x="2957" y="3096"/>
                      </a:cubicBezTo>
                      <a:cubicBezTo>
                        <a:pt x="2945" y="3186"/>
                        <a:pt x="3009" y="3263"/>
                        <a:pt x="3099" y="3276"/>
                      </a:cubicBezTo>
                      <a:cubicBezTo>
                        <a:pt x="4398" y="3456"/>
                        <a:pt x="5696" y="3584"/>
                        <a:pt x="6995" y="3777"/>
                      </a:cubicBezTo>
                      <a:cubicBezTo>
                        <a:pt x="7933" y="3931"/>
                        <a:pt x="8910" y="4047"/>
                        <a:pt x="9720" y="4587"/>
                      </a:cubicBezTo>
                      <a:cubicBezTo>
                        <a:pt x="10068" y="4960"/>
                        <a:pt x="8255" y="5179"/>
                        <a:pt x="8010" y="5243"/>
                      </a:cubicBezTo>
                      <a:cubicBezTo>
                        <a:pt x="7686" y="5300"/>
                        <a:pt x="7362" y="5320"/>
                        <a:pt x="7038" y="5320"/>
                      </a:cubicBezTo>
                      <a:cubicBezTo>
                        <a:pt x="6565" y="5320"/>
                        <a:pt x="6092" y="5279"/>
                        <a:pt x="5619" y="5256"/>
                      </a:cubicBezTo>
                      <a:cubicBezTo>
                        <a:pt x="5298" y="5243"/>
                        <a:pt x="4976" y="5217"/>
                        <a:pt x="4655" y="5217"/>
                      </a:cubicBezTo>
                      <a:cubicBezTo>
                        <a:pt x="4565" y="5217"/>
                        <a:pt x="4500" y="5294"/>
                        <a:pt x="4500" y="5384"/>
                      </a:cubicBezTo>
                      <a:cubicBezTo>
                        <a:pt x="4500" y="5461"/>
                        <a:pt x="4565" y="5526"/>
                        <a:pt x="4642" y="5539"/>
                      </a:cubicBezTo>
                      <a:cubicBezTo>
                        <a:pt x="4925" y="5577"/>
                        <a:pt x="5208" y="5603"/>
                        <a:pt x="5503" y="5629"/>
                      </a:cubicBezTo>
                      <a:cubicBezTo>
                        <a:pt x="6673" y="5680"/>
                        <a:pt x="7856" y="5693"/>
                        <a:pt x="9026" y="5731"/>
                      </a:cubicBezTo>
                      <a:cubicBezTo>
                        <a:pt x="9990" y="5757"/>
                        <a:pt x="10993" y="5719"/>
                        <a:pt x="11893" y="6104"/>
                      </a:cubicBezTo>
                      <a:cubicBezTo>
                        <a:pt x="12703" y="6593"/>
                        <a:pt x="10865" y="6863"/>
                        <a:pt x="10543" y="6927"/>
                      </a:cubicBezTo>
                      <a:cubicBezTo>
                        <a:pt x="9957" y="6999"/>
                        <a:pt x="9371" y="7040"/>
                        <a:pt x="8789" y="7040"/>
                      </a:cubicBezTo>
                      <a:cubicBezTo>
                        <a:pt x="8541" y="7040"/>
                        <a:pt x="8295" y="7033"/>
                        <a:pt x="8049" y="7017"/>
                      </a:cubicBezTo>
                      <a:cubicBezTo>
                        <a:pt x="8038" y="7018"/>
                        <a:pt x="8026" y="7018"/>
                        <a:pt x="8013" y="7018"/>
                      </a:cubicBezTo>
                      <a:cubicBezTo>
                        <a:pt x="7937" y="7018"/>
                        <a:pt x="7844" y="7005"/>
                        <a:pt x="7757" y="7005"/>
                      </a:cubicBezTo>
                      <a:cubicBezTo>
                        <a:pt x="7634" y="7005"/>
                        <a:pt x="7524" y="7032"/>
                        <a:pt x="7496" y="7159"/>
                      </a:cubicBezTo>
                      <a:cubicBezTo>
                        <a:pt x="7483" y="7236"/>
                        <a:pt x="7535" y="7300"/>
                        <a:pt x="7612" y="7326"/>
                      </a:cubicBezTo>
                      <a:cubicBezTo>
                        <a:pt x="8409" y="7531"/>
                        <a:pt x="9232" y="7557"/>
                        <a:pt x="10042" y="7647"/>
                      </a:cubicBezTo>
                      <a:cubicBezTo>
                        <a:pt x="10916" y="7711"/>
                        <a:pt x="11790" y="7750"/>
                        <a:pt x="12678" y="7763"/>
                      </a:cubicBezTo>
                      <a:cubicBezTo>
                        <a:pt x="13231" y="7776"/>
                        <a:pt x="13796" y="7724"/>
                        <a:pt x="14311" y="7956"/>
                      </a:cubicBezTo>
                      <a:cubicBezTo>
                        <a:pt x="14606" y="8136"/>
                        <a:pt x="14259" y="8380"/>
                        <a:pt x="14066" y="8483"/>
                      </a:cubicBezTo>
                      <a:cubicBezTo>
                        <a:pt x="13295" y="8881"/>
                        <a:pt x="12382" y="8984"/>
                        <a:pt x="11533" y="9061"/>
                      </a:cubicBezTo>
                      <a:cubicBezTo>
                        <a:pt x="10901" y="9115"/>
                        <a:pt x="10260" y="9142"/>
                        <a:pt x="9625" y="9142"/>
                      </a:cubicBezTo>
                      <a:cubicBezTo>
                        <a:pt x="9498" y="9142"/>
                        <a:pt x="9371" y="9141"/>
                        <a:pt x="9245" y="9139"/>
                      </a:cubicBezTo>
                      <a:cubicBezTo>
                        <a:pt x="9052" y="9139"/>
                        <a:pt x="9039" y="9409"/>
                        <a:pt x="9232" y="9447"/>
                      </a:cubicBezTo>
                      <a:cubicBezTo>
                        <a:pt x="10813" y="9704"/>
                        <a:pt x="12408" y="9871"/>
                        <a:pt x="13989" y="10167"/>
                      </a:cubicBezTo>
                      <a:cubicBezTo>
                        <a:pt x="14761" y="10347"/>
                        <a:pt x="15609" y="10450"/>
                        <a:pt x="16252" y="10952"/>
                      </a:cubicBezTo>
                      <a:cubicBezTo>
                        <a:pt x="16676" y="11414"/>
                        <a:pt x="14233" y="11620"/>
                        <a:pt x="13951" y="11659"/>
                      </a:cubicBezTo>
                      <a:cubicBezTo>
                        <a:pt x="13567" y="11696"/>
                        <a:pt x="13181" y="11715"/>
                        <a:pt x="12795" y="11715"/>
                      </a:cubicBezTo>
                      <a:cubicBezTo>
                        <a:pt x="12378" y="11715"/>
                        <a:pt x="11960" y="11693"/>
                        <a:pt x="11546" y="11646"/>
                      </a:cubicBezTo>
                      <a:cubicBezTo>
                        <a:pt x="11534" y="11648"/>
                        <a:pt x="11520" y="11648"/>
                        <a:pt x="11505" y="11648"/>
                      </a:cubicBezTo>
                      <a:cubicBezTo>
                        <a:pt x="11395" y="11648"/>
                        <a:pt x="11226" y="11606"/>
                        <a:pt x="11091" y="11606"/>
                      </a:cubicBezTo>
                      <a:cubicBezTo>
                        <a:pt x="10981" y="11606"/>
                        <a:pt x="10894" y="11634"/>
                        <a:pt x="10878" y="11736"/>
                      </a:cubicBezTo>
                      <a:cubicBezTo>
                        <a:pt x="10865" y="11800"/>
                        <a:pt x="10903" y="11864"/>
                        <a:pt x="10980" y="11890"/>
                      </a:cubicBezTo>
                      <a:cubicBezTo>
                        <a:pt x="11289" y="11954"/>
                        <a:pt x="11585" y="12019"/>
                        <a:pt x="11893" y="12070"/>
                      </a:cubicBezTo>
                      <a:cubicBezTo>
                        <a:pt x="14143" y="12533"/>
                        <a:pt x="16432" y="12880"/>
                        <a:pt x="18631" y="13536"/>
                      </a:cubicBezTo>
                      <a:cubicBezTo>
                        <a:pt x="19042" y="13690"/>
                        <a:pt x="19582" y="13742"/>
                        <a:pt x="19852" y="14166"/>
                      </a:cubicBezTo>
                      <a:cubicBezTo>
                        <a:pt x="19646" y="14410"/>
                        <a:pt x="19299" y="14410"/>
                        <a:pt x="19016" y="14487"/>
                      </a:cubicBezTo>
                      <a:cubicBezTo>
                        <a:pt x="18304" y="14620"/>
                        <a:pt x="17564" y="14726"/>
                        <a:pt x="16829" y="14726"/>
                      </a:cubicBezTo>
                      <a:cubicBezTo>
                        <a:pt x="16424" y="14726"/>
                        <a:pt x="16020" y="14694"/>
                        <a:pt x="15622" y="14616"/>
                      </a:cubicBezTo>
                      <a:cubicBezTo>
                        <a:pt x="15518" y="14616"/>
                        <a:pt x="15313" y="14552"/>
                        <a:pt x="15158" y="14552"/>
                      </a:cubicBezTo>
                      <a:cubicBezTo>
                        <a:pt x="15026" y="14552"/>
                        <a:pt x="14931" y="14599"/>
                        <a:pt x="14966" y="14770"/>
                      </a:cubicBezTo>
                      <a:cubicBezTo>
                        <a:pt x="14979" y="14822"/>
                        <a:pt x="15031" y="14860"/>
                        <a:pt x="15082" y="14860"/>
                      </a:cubicBezTo>
                      <a:cubicBezTo>
                        <a:pt x="15339" y="14912"/>
                        <a:pt x="15596" y="14950"/>
                        <a:pt x="15853" y="14963"/>
                      </a:cubicBezTo>
                      <a:cubicBezTo>
                        <a:pt x="17242" y="15220"/>
                        <a:pt x="18643" y="15490"/>
                        <a:pt x="20019" y="15812"/>
                      </a:cubicBezTo>
                      <a:cubicBezTo>
                        <a:pt x="20701" y="16017"/>
                        <a:pt x="23208" y="16570"/>
                        <a:pt x="23426" y="17200"/>
                      </a:cubicBezTo>
                      <a:cubicBezTo>
                        <a:pt x="23208" y="17380"/>
                        <a:pt x="22925" y="17380"/>
                        <a:pt x="22655" y="17406"/>
                      </a:cubicBezTo>
                      <a:cubicBezTo>
                        <a:pt x="22256" y="17457"/>
                        <a:pt x="21871" y="17496"/>
                        <a:pt x="21459" y="17496"/>
                      </a:cubicBezTo>
                      <a:cubicBezTo>
                        <a:pt x="21116" y="17508"/>
                        <a:pt x="20774" y="17517"/>
                        <a:pt x="20433" y="17517"/>
                      </a:cubicBezTo>
                      <a:cubicBezTo>
                        <a:pt x="19637" y="17517"/>
                        <a:pt x="18848" y="17466"/>
                        <a:pt x="18065" y="17277"/>
                      </a:cubicBezTo>
                      <a:cubicBezTo>
                        <a:pt x="18001" y="17277"/>
                        <a:pt x="17949" y="17277"/>
                        <a:pt x="17885" y="17265"/>
                      </a:cubicBezTo>
                      <a:cubicBezTo>
                        <a:pt x="17731" y="17277"/>
                        <a:pt x="17705" y="17496"/>
                        <a:pt x="17859" y="17535"/>
                      </a:cubicBezTo>
                      <a:cubicBezTo>
                        <a:pt x="19505" y="17882"/>
                        <a:pt x="21176" y="18216"/>
                        <a:pt x="22822" y="18627"/>
                      </a:cubicBezTo>
                      <a:cubicBezTo>
                        <a:pt x="23812" y="18885"/>
                        <a:pt x="24815" y="19142"/>
                        <a:pt x="25792" y="19489"/>
                      </a:cubicBezTo>
                      <a:cubicBezTo>
                        <a:pt x="26011" y="19566"/>
                        <a:pt x="26319" y="19643"/>
                        <a:pt x="26435" y="19875"/>
                      </a:cubicBezTo>
                      <a:cubicBezTo>
                        <a:pt x="26114" y="20093"/>
                        <a:pt x="25689" y="20080"/>
                        <a:pt x="25329" y="20157"/>
                      </a:cubicBezTo>
                      <a:cubicBezTo>
                        <a:pt x="24391" y="20299"/>
                        <a:pt x="23452" y="20376"/>
                        <a:pt x="22514" y="20402"/>
                      </a:cubicBezTo>
                      <a:cubicBezTo>
                        <a:pt x="21884" y="20273"/>
                        <a:pt x="21254" y="20170"/>
                        <a:pt x="20611" y="20067"/>
                      </a:cubicBezTo>
                      <a:cubicBezTo>
                        <a:pt x="20564" y="20054"/>
                        <a:pt x="20518" y="20046"/>
                        <a:pt x="20473" y="20046"/>
                      </a:cubicBezTo>
                      <a:cubicBezTo>
                        <a:pt x="20391" y="20046"/>
                        <a:pt x="20312" y="20069"/>
                        <a:pt x="20238" y="20119"/>
                      </a:cubicBezTo>
                      <a:cubicBezTo>
                        <a:pt x="19864" y="20586"/>
                        <a:pt x="21583" y="20661"/>
                        <a:pt x="22121" y="20661"/>
                      </a:cubicBezTo>
                      <a:cubicBezTo>
                        <a:pt x="22175" y="20661"/>
                        <a:pt x="22217" y="20660"/>
                        <a:pt x="22244" y="20659"/>
                      </a:cubicBezTo>
                      <a:cubicBezTo>
                        <a:pt x="22771" y="20762"/>
                        <a:pt x="23285" y="20852"/>
                        <a:pt x="23799" y="20980"/>
                      </a:cubicBezTo>
                      <a:cubicBezTo>
                        <a:pt x="24802" y="21186"/>
                        <a:pt x="25792" y="21443"/>
                        <a:pt x="26769" y="21752"/>
                      </a:cubicBezTo>
                      <a:cubicBezTo>
                        <a:pt x="27258" y="21932"/>
                        <a:pt x="31411" y="23269"/>
                        <a:pt x="29367" y="23706"/>
                      </a:cubicBezTo>
                      <a:cubicBezTo>
                        <a:pt x="28635" y="23867"/>
                        <a:pt x="27889" y="23947"/>
                        <a:pt x="27143" y="23947"/>
                      </a:cubicBezTo>
                      <a:cubicBezTo>
                        <a:pt x="26696" y="23947"/>
                        <a:pt x="26249" y="23918"/>
                        <a:pt x="25805" y="23860"/>
                      </a:cubicBezTo>
                      <a:cubicBezTo>
                        <a:pt x="25797" y="23859"/>
                        <a:pt x="25789" y="23858"/>
                        <a:pt x="25782" y="23858"/>
                      </a:cubicBezTo>
                      <a:cubicBezTo>
                        <a:pt x="25715" y="23858"/>
                        <a:pt x="25662" y="23907"/>
                        <a:pt x="25651" y="23976"/>
                      </a:cubicBezTo>
                      <a:cubicBezTo>
                        <a:pt x="25638" y="24118"/>
                        <a:pt x="25792" y="24143"/>
                        <a:pt x="25895" y="24156"/>
                      </a:cubicBezTo>
                      <a:cubicBezTo>
                        <a:pt x="27258" y="24413"/>
                        <a:pt x="28608" y="24645"/>
                        <a:pt x="29958" y="24915"/>
                      </a:cubicBezTo>
                      <a:cubicBezTo>
                        <a:pt x="30922" y="25185"/>
                        <a:pt x="31964" y="25262"/>
                        <a:pt x="32812" y="25828"/>
                      </a:cubicBezTo>
                      <a:cubicBezTo>
                        <a:pt x="32812" y="25905"/>
                        <a:pt x="32722" y="25905"/>
                        <a:pt x="32658" y="25930"/>
                      </a:cubicBezTo>
                      <a:cubicBezTo>
                        <a:pt x="32490" y="25974"/>
                        <a:pt x="32314" y="25997"/>
                        <a:pt x="32139" y="25997"/>
                      </a:cubicBezTo>
                      <a:cubicBezTo>
                        <a:pt x="32006" y="25997"/>
                        <a:pt x="31873" y="25984"/>
                        <a:pt x="31745" y="25956"/>
                      </a:cubicBezTo>
                      <a:cubicBezTo>
                        <a:pt x="31347" y="25918"/>
                        <a:pt x="30948" y="25879"/>
                        <a:pt x="30562" y="25840"/>
                      </a:cubicBezTo>
                      <a:cubicBezTo>
                        <a:pt x="30115" y="25823"/>
                        <a:pt x="29661" y="25749"/>
                        <a:pt x="29215" y="25749"/>
                      </a:cubicBezTo>
                      <a:cubicBezTo>
                        <a:pt x="29019" y="25749"/>
                        <a:pt x="28825" y="25763"/>
                        <a:pt x="28634" y="25802"/>
                      </a:cubicBezTo>
                      <a:cubicBezTo>
                        <a:pt x="28325" y="25943"/>
                        <a:pt x="28454" y="26098"/>
                        <a:pt x="28659" y="26239"/>
                      </a:cubicBezTo>
                      <a:cubicBezTo>
                        <a:pt x="29089" y="26385"/>
                        <a:pt x="29544" y="26419"/>
                        <a:pt x="29999" y="26419"/>
                      </a:cubicBezTo>
                      <a:cubicBezTo>
                        <a:pt x="30348" y="26419"/>
                        <a:pt x="30698" y="26399"/>
                        <a:pt x="31038" y="26393"/>
                      </a:cubicBezTo>
                      <a:cubicBezTo>
                        <a:pt x="31362" y="26393"/>
                        <a:pt x="31686" y="26333"/>
                        <a:pt x="32010" y="26333"/>
                      </a:cubicBezTo>
                      <a:cubicBezTo>
                        <a:pt x="32136" y="26333"/>
                        <a:pt x="32262" y="26342"/>
                        <a:pt x="32388" y="26368"/>
                      </a:cubicBezTo>
                      <a:cubicBezTo>
                        <a:pt x="33841" y="26548"/>
                        <a:pt x="35307" y="26728"/>
                        <a:pt x="36734" y="27023"/>
                      </a:cubicBezTo>
                      <a:cubicBezTo>
                        <a:pt x="37518" y="27190"/>
                        <a:pt x="38315" y="27319"/>
                        <a:pt x="39035" y="27666"/>
                      </a:cubicBezTo>
                      <a:cubicBezTo>
                        <a:pt x="38097" y="28013"/>
                        <a:pt x="37094" y="28155"/>
                        <a:pt x="36104" y="28296"/>
                      </a:cubicBezTo>
                      <a:cubicBezTo>
                        <a:pt x="35507" y="28296"/>
                        <a:pt x="34919" y="28263"/>
                        <a:pt x="34326" y="28263"/>
                      </a:cubicBezTo>
                      <a:cubicBezTo>
                        <a:pt x="34177" y="28263"/>
                        <a:pt x="34029" y="28265"/>
                        <a:pt x="33879" y="28270"/>
                      </a:cubicBezTo>
                      <a:cubicBezTo>
                        <a:pt x="33849" y="28267"/>
                        <a:pt x="33819" y="28265"/>
                        <a:pt x="33789" y="28265"/>
                      </a:cubicBezTo>
                      <a:cubicBezTo>
                        <a:pt x="33717" y="28265"/>
                        <a:pt x="33647" y="28274"/>
                        <a:pt x="33584" y="28283"/>
                      </a:cubicBezTo>
                      <a:cubicBezTo>
                        <a:pt x="33442" y="28309"/>
                        <a:pt x="33417" y="28515"/>
                        <a:pt x="33545" y="28566"/>
                      </a:cubicBezTo>
                      <a:cubicBezTo>
                        <a:pt x="33865" y="28678"/>
                        <a:pt x="34205" y="28710"/>
                        <a:pt x="34544" y="28710"/>
                      </a:cubicBezTo>
                      <a:cubicBezTo>
                        <a:pt x="34832" y="28710"/>
                        <a:pt x="35120" y="28687"/>
                        <a:pt x="35397" y="28669"/>
                      </a:cubicBezTo>
                      <a:cubicBezTo>
                        <a:pt x="35580" y="28656"/>
                        <a:pt x="35764" y="28651"/>
                        <a:pt x="35948" y="28651"/>
                      </a:cubicBezTo>
                      <a:cubicBezTo>
                        <a:pt x="36886" y="28651"/>
                        <a:pt x="37826" y="28799"/>
                        <a:pt x="38740" y="28939"/>
                      </a:cubicBezTo>
                      <a:cubicBezTo>
                        <a:pt x="39138" y="28990"/>
                        <a:pt x="42391" y="29710"/>
                        <a:pt x="40861" y="30173"/>
                      </a:cubicBezTo>
                      <a:cubicBezTo>
                        <a:pt x="39678" y="30533"/>
                        <a:pt x="38418" y="30623"/>
                        <a:pt x="37184" y="30623"/>
                      </a:cubicBezTo>
                      <a:cubicBezTo>
                        <a:pt x="37113" y="30617"/>
                        <a:pt x="37042" y="30614"/>
                        <a:pt x="36972" y="30614"/>
                      </a:cubicBezTo>
                      <a:cubicBezTo>
                        <a:pt x="36901" y="30614"/>
                        <a:pt x="36830" y="30617"/>
                        <a:pt x="36759" y="30623"/>
                      </a:cubicBezTo>
                      <a:cubicBezTo>
                        <a:pt x="36682" y="30636"/>
                        <a:pt x="36618" y="30713"/>
                        <a:pt x="36631" y="30790"/>
                      </a:cubicBezTo>
                      <a:cubicBezTo>
                        <a:pt x="36631" y="30945"/>
                        <a:pt x="36811" y="30971"/>
                        <a:pt x="36927" y="30996"/>
                      </a:cubicBezTo>
                      <a:cubicBezTo>
                        <a:pt x="38367" y="31331"/>
                        <a:pt x="39871" y="31433"/>
                        <a:pt x="41285" y="31871"/>
                      </a:cubicBezTo>
                      <a:cubicBezTo>
                        <a:pt x="41581" y="31973"/>
                        <a:pt x="42892" y="32411"/>
                        <a:pt x="41980" y="32591"/>
                      </a:cubicBezTo>
                      <a:cubicBezTo>
                        <a:pt x="41626" y="32656"/>
                        <a:pt x="41267" y="32684"/>
                        <a:pt x="40907" y="32684"/>
                      </a:cubicBezTo>
                      <a:cubicBezTo>
                        <a:pt x="40065" y="32684"/>
                        <a:pt x="39216" y="32528"/>
                        <a:pt x="38405" y="32321"/>
                      </a:cubicBezTo>
                      <a:cubicBezTo>
                        <a:pt x="38392" y="32316"/>
                        <a:pt x="38378" y="32314"/>
                        <a:pt x="38363" y="32314"/>
                      </a:cubicBezTo>
                      <a:cubicBezTo>
                        <a:pt x="38298" y="32314"/>
                        <a:pt x="38234" y="32360"/>
                        <a:pt x="38212" y="32423"/>
                      </a:cubicBezTo>
                      <a:cubicBezTo>
                        <a:pt x="38148" y="32578"/>
                        <a:pt x="38315" y="32668"/>
                        <a:pt x="38431" y="32732"/>
                      </a:cubicBezTo>
                      <a:cubicBezTo>
                        <a:pt x="38637" y="32848"/>
                        <a:pt x="38855" y="32963"/>
                        <a:pt x="39074" y="33092"/>
                      </a:cubicBezTo>
                      <a:cubicBezTo>
                        <a:pt x="39820" y="33503"/>
                        <a:pt x="40552" y="33928"/>
                        <a:pt x="41272" y="34391"/>
                      </a:cubicBezTo>
                      <a:cubicBezTo>
                        <a:pt x="41530" y="34596"/>
                        <a:pt x="42005" y="34828"/>
                        <a:pt x="42147" y="35149"/>
                      </a:cubicBezTo>
                      <a:cubicBezTo>
                        <a:pt x="42107" y="35150"/>
                        <a:pt x="42067" y="35151"/>
                        <a:pt x="42027" y="35151"/>
                      </a:cubicBezTo>
                      <a:cubicBezTo>
                        <a:pt x="41291" y="35151"/>
                        <a:pt x="40513" y="34934"/>
                        <a:pt x="39794" y="34751"/>
                      </a:cubicBezTo>
                      <a:cubicBezTo>
                        <a:pt x="39767" y="34714"/>
                        <a:pt x="39736" y="34700"/>
                        <a:pt x="39704" y="34700"/>
                      </a:cubicBezTo>
                      <a:cubicBezTo>
                        <a:pt x="39565" y="34700"/>
                        <a:pt x="39413" y="34981"/>
                        <a:pt x="39601" y="35033"/>
                      </a:cubicBezTo>
                      <a:cubicBezTo>
                        <a:pt x="39845" y="35111"/>
                        <a:pt x="40102" y="35175"/>
                        <a:pt x="40360" y="35239"/>
                      </a:cubicBezTo>
                      <a:cubicBezTo>
                        <a:pt x="40745" y="35329"/>
                        <a:pt x="41118" y="35393"/>
                        <a:pt x="41504" y="35458"/>
                      </a:cubicBezTo>
                      <a:cubicBezTo>
                        <a:pt x="41676" y="35479"/>
                        <a:pt x="41852" y="35517"/>
                        <a:pt x="42023" y="35517"/>
                      </a:cubicBezTo>
                      <a:cubicBezTo>
                        <a:pt x="42159" y="35517"/>
                        <a:pt x="42292" y="35493"/>
                        <a:pt x="42417" y="35419"/>
                      </a:cubicBezTo>
                      <a:cubicBezTo>
                        <a:pt x="42494" y="35393"/>
                        <a:pt x="42532" y="35303"/>
                        <a:pt x="42520" y="35226"/>
                      </a:cubicBezTo>
                      <a:cubicBezTo>
                        <a:pt x="42520" y="35008"/>
                        <a:pt x="42417" y="34815"/>
                        <a:pt x="42250" y="34673"/>
                      </a:cubicBezTo>
                      <a:cubicBezTo>
                        <a:pt x="41401" y="33953"/>
                        <a:pt x="40424" y="33439"/>
                        <a:pt x="39460" y="32886"/>
                      </a:cubicBezTo>
                      <a:lnTo>
                        <a:pt x="39460" y="32886"/>
                      </a:lnTo>
                      <a:cubicBezTo>
                        <a:pt x="39826" y="32938"/>
                        <a:pt x="40498" y="33028"/>
                        <a:pt x="41136" y="33028"/>
                      </a:cubicBezTo>
                      <a:cubicBezTo>
                        <a:pt x="41774" y="33028"/>
                        <a:pt x="42378" y="32938"/>
                        <a:pt x="42610" y="32629"/>
                      </a:cubicBezTo>
                      <a:cubicBezTo>
                        <a:pt x="42738" y="32385"/>
                        <a:pt x="42635" y="32089"/>
                        <a:pt x="42391" y="31973"/>
                      </a:cubicBezTo>
                      <a:cubicBezTo>
                        <a:pt x="41195" y="31241"/>
                        <a:pt x="39704" y="31163"/>
                        <a:pt x="38354" y="30906"/>
                      </a:cubicBezTo>
                      <a:cubicBezTo>
                        <a:pt x="39292" y="30829"/>
                        <a:pt x="40257" y="30739"/>
                        <a:pt x="41144" y="30405"/>
                      </a:cubicBezTo>
                      <a:cubicBezTo>
                        <a:pt x="41465" y="30340"/>
                        <a:pt x="41735" y="29980"/>
                        <a:pt x="41568" y="29672"/>
                      </a:cubicBezTo>
                      <a:cubicBezTo>
                        <a:pt x="40758" y="28798"/>
                        <a:pt x="38482" y="28540"/>
                        <a:pt x="37312" y="28399"/>
                      </a:cubicBezTo>
                      <a:cubicBezTo>
                        <a:pt x="37608" y="28322"/>
                        <a:pt x="39472" y="28065"/>
                        <a:pt x="39382" y="27730"/>
                      </a:cubicBezTo>
                      <a:cubicBezTo>
                        <a:pt x="39370" y="27306"/>
                        <a:pt x="38868" y="27242"/>
                        <a:pt x="38547" y="27126"/>
                      </a:cubicBezTo>
                      <a:cubicBezTo>
                        <a:pt x="36734" y="26573"/>
                        <a:pt x="34831" y="26329"/>
                        <a:pt x="32954" y="26098"/>
                      </a:cubicBezTo>
                      <a:cubicBezTo>
                        <a:pt x="33044" y="26020"/>
                        <a:pt x="33095" y="25918"/>
                        <a:pt x="33108" y="25815"/>
                      </a:cubicBezTo>
                      <a:cubicBezTo>
                        <a:pt x="33172" y="25622"/>
                        <a:pt x="32915" y="25570"/>
                        <a:pt x="32799" y="25468"/>
                      </a:cubicBezTo>
                      <a:cubicBezTo>
                        <a:pt x="32375" y="25198"/>
                        <a:pt x="31887" y="25095"/>
                        <a:pt x="31411" y="24953"/>
                      </a:cubicBezTo>
                      <a:cubicBezTo>
                        <a:pt x="30202" y="24645"/>
                        <a:pt x="28981" y="24413"/>
                        <a:pt x="27759" y="24195"/>
                      </a:cubicBezTo>
                      <a:cubicBezTo>
                        <a:pt x="28878" y="24143"/>
                        <a:pt x="31617" y="23847"/>
                        <a:pt x="29469" y="22523"/>
                      </a:cubicBezTo>
                      <a:cubicBezTo>
                        <a:pt x="27644" y="21585"/>
                        <a:pt x="25651" y="21045"/>
                        <a:pt x="23645" y="20620"/>
                      </a:cubicBezTo>
                      <a:cubicBezTo>
                        <a:pt x="24571" y="20517"/>
                        <a:pt x="25509" y="20492"/>
                        <a:pt x="26409" y="20235"/>
                      </a:cubicBezTo>
                      <a:cubicBezTo>
                        <a:pt x="26821" y="20029"/>
                        <a:pt x="26911" y="20003"/>
                        <a:pt x="26615" y="19592"/>
                      </a:cubicBezTo>
                      <a:cubicBezTo>
                        <a:pt x="26409" y="19347"/>
                        <a:pt x="26088" y="19257"/>
                        <a:pt x="25792" y="19155"/>
                      </a:cubicBezTo>
                      <a:cubicBezTo>
                        <a:pt x="25432" y="19026"/>
                        <a:pt x="25072" y="18910"/>
                        <a:pt x="24699" y="18807"/>
                      </a:cubicBezTo>
                      <a:cubicBezTo>
                        <a:pt x="23324" y="18409"/>
                        <a:pt x="21948" y="18087"/>
                        <a:pt x="20559" y="17792"/>
                      </a:cubicBezTo>
                      <a:cubicBezTo>
                        <a:pt x="21061" y="17766"/>
                        <a:pt x="23864" y="17869"/>
                        <a:pt x="23761" y="17187"/>
                      </a:cubicBezTo>
                      <a:cubicBezTo>
                        <a:pt x="23632" y="16827"/>
                        <a:pt x="23336" y="16544"/>
                        <a:pt x="22964" y="16429"/>
                      </a:cubicBezTo>
                      <a:cubicBezTo>
                        <a:pt x="21215" y="15670"/>
                        <a:pt x="19338" y="15310"/>
                        <a:pt x="17473" y="14950"/>
                      </a:cubicBezTo>
                      <a:cubicBezTo>
                        <a:pt x="18078" y="14912"/>
                        <a:pt x="18682" y="14834"/>
                        <a:pt x="19273" y="14706"/>
                      </a:cubicBezTo>
                      <a:cubicBezTo>
                        <a:pt x="19595" y="14642"/>
                        <a:pt x="19929" y="14552"/>
                        <a:pt x="20148" y="14269"/>
                      </a:cubicBezTo>
                      <a:cubicBezTo>
                        <a:pt x="20199" y="14217"/>
                        <a:pt x="20199" y="14140"/>
                        <a:pt x="20148" y="14089"/>
                      </a:cubicBezTo>
                      <a:cubicBezTo>
                        <a:pt x="19955" y="13767"/>
                        <a:pt x="19646" y="13523"/>
                        <a:pt x="19286" y="13420"/>
                      </a:cubicBezTo>
                      <a:cubicBezTo>
                        <a:pt x="17281" y="12726"/>
                        <a:pt x="15172" y="12404"/>
                        <a:pt x="13102" y="11993"/>
                      </a:cubicBezTo>
                      <a:cubicBezTo>
                        <a:pt x="13809" y="11980"/>
                        <a:pt x="14503" y="11903"/>
                        <a:pt x="15211" y="11787"/>
                      </a:cubicBezTo>
                      <a:cubicBezTo>
                        <a:pt x="15635" y="11684"/>
                        <a:pt x="16136" y="11659"/>
                        <a:pt x="16483" y="11376"/>
                      </a:cubicBezTo>
                      <a:cubicBezTo>
                        <a:pt x="16831" y="11003"/>
                        <a:pt x="16522" y="10707"/>
                        <a:pt x="16188" y="10514"/>
                      </a:cubicBezTo>
                      <a:cubicBezTo>
                        <a:pt x="14632" y="9743"/>
                        <a:pt x="12845" y="9679"/>
                        <a:pt x="11160" y="9396"/>
                      </a:cubicBezTo>
                      <a:cubicBezTo>
                        <a:pt x="12330" y="9267"/>
                        <a:pt x="13719" y="9267"/>
                        <a:pt x="14645" y="8431"/>
                      </a:cubicBezTo>
                      <a:cubicBezTo>
                        <a:pt x="14928" y="8110"/>
                        <a:pt x="14632" y="7647"/>
                        <a:pt x="14259" y="7583"/>
                      </a:cubicBezTo>
                      <a:cubicBezTo>
                        <a:pt x="13681" y="7390"/>
                        <a:pt x="13063" y="7441"/>
                        <a:pt x="12459" y="7416"/>
                      </a:cubicBezTo>
                      <a:cubicBezTo>
                        <a:pt x="11636" y="7403"/>
                        <a:pt x="10800" y="7364"/>
                        <a:pt x="9978" y="7300"/>
                      </a:cubicBezTo>
                      <a:cubicBezTo>
                        <a:pt x="10659" y="7249"/>
                        <a:pt x="13359" y="6953"/>
                        <a:pt x="12150" y="5860"/>
                      </a:cubicBezTo>
                      <a:cubicBezTo>
                        <a:pt x="11186" y="5346"/>
                        <a:pt x="10016" y="5423"/>
                        <a:pt x="8949" y="5371"/>
                      </a:cubicBezTo>
                      <a:cubicBezTo>
                        <a:pt x="9296" y="5320"/>
                        <a:pt x="9630" y="5204"/>
                        <a:pt x="9939" y="5024"/>
                      </a:cubicBezTo>
                      <a:cubicBezTo>
                        <a:pt x="10080" y="4896"/>
                        <a:pt x="10132" y="4690"/>
                        <a:pt x="10055" y="4497"/>
                      </a:cubicBezTo>
                      <a:cubicBezTo>
                        <a:pt x="9412" y="3649"/>
                        <a:pt x="7265" y="3494"/>
                        <a:pt x="6236" y="3327"/>
                      </a:cubicBezTo>
                      <a:cubicBezTo>
                        <a:pt x="6905" y="3237"/>
                        <a:pt x="7625" y="3121"/>
                        <a:pt x="8203" y="2748"/>
                      </a:cubicBezTo>
                      <a:cubicBezTo>
                        <a:pt x="8435" y="2491"/>
                        <a:pt x="8255" y="2196"/>
                        <a:pt x="7998" y="2054"/>
                      </a:cubicBezTo>
                      <a:cubicBezTo>
                        <a:pt x="6828" y="1424"/>
                        <a:pt x="5439" y="1373"/>
                        <a:pt x="4153" y="1141"/>
                      </a:cubicBezTo>
                      <a:cubicBezTo>
                        <a:pt x="4955" y="242"/>
                        <a:pt x="1977" y="0"/>
                        <a:pt x="70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5" name="Google Shape;495;p8"/>
                <p:cNvSpPr/>
                <p:nvPr/>
              </p:nvSpPr>
              <p:spPr>
                <a:xfrm>
                  <a:off x="1888100" y="-160600"/>
                  <a:ext cx="1645326" cy="150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09" h="46838" extrusionOk="0">
                      <a:moveTo>
                        <a:pt x="2816" y="4843"/>
                      </a:moveTo>
                      <a:cubicBezTo>
                        <a:pt x="2829" y="4895"/>
                        <a:pt x="2854" y="4933"/>
                        <a:pt x="2880" y="4985"/>
                      </a:cubicBezTo>
                      <a:cubicBezTo>
                        <a:pt x="2854" y="4933"/>
                        <a:pt x="2829" y="4895"/>
                        <a:pt x="2803" y="4843"/>
                      </a:cubicBezTo>
                      <a:close/>
                      <a:moveTo>
                        <a:pt x="950" y="0"/>
                      </a:moveTo>
                      <a:cubicBezTo>
                        <a:pt x="648" y="0"/>
                        <a:pt x="360" y="346"/>
                        <a:pt x="167" y="549"/>
                      </a:cubicBezTo>
                      <a:cubicBezTo>
                        <a:pt x="0" y="729"/>
                        <a:pt x="142" y="935"/>
                        <a:pt x="232" y="1115"/>
                      </a:cubicBezTo>
                      <a:cubicBezTo>
                        <a:pt x="399" y="1616"/>
                        <a:pt x="862" y="2336"/>
                        <a:pt x="1016" y="2683"/>
                      </a:cubicBezTo>
                      <a:cubicBezTo>
                        <a:pt x="2019" y="4496"/>
                        <a:pt x="3034" y="6309"/>
                        <a:pt x="4076" y="8122"/>
                      </a:cubicBezTo>
                      <a:cubicBezTo>
                        <a:pt x="5310" y="10128"/>
                        <a:pt x="6815" y="11966"/>
                        <a:pt x="8319" y="13779"/>
                      </a:cubicBezTo>
                      <a:cubicBezTo>
                        <a:pt x="9656" y="15451"/>
                        <a:pt x="10955" y="17161"/>
                        <a:pt x="12356" y="18781"/>
                      </a:cubicBezTo>
                      <a:cubicBezTo>
                        <a:pt x="13809" y="20401"/>
                        <a:pt x="15249" y="22034"/>
                        <a:pt x="16779" y="23602"/>
                      </a:cubicBezTo>
                      <a:cubicBezTo>
                        <a:pt x="19299" y="26109"/>
                        <a:pt x="21986" y="28462"/>
                        <a:pt x="24622" y="30867"/>
                      </a:cubicBezTo>
                      <a:cubicBezTo>
                        <a:pt x="28299" y="34158"/>
                        <a:pt x="32105" y="37334"/>
                        <a:pt x="36194" y="40111"/>
                      </a:cubicBezTo>
                      <a:cubicBezTo>
                        <a:pt x="37929" y="41371"/>
                        <a:pt x="39742" y="42503"/>
                        <a:pt x="41619" y="43531"/>
                      </a:cubicBezTo>
                      <a:cubicBezTo>
                        <a:pt x="42545" y="44071"/>
                        <a:pt x="43522" y="44547"/>
                        <a:pt x="44525" y="44945"/>
                      </a:cubicBezTo>
                      <a:cubicBezTo>
                        <a:pt x="46184" y="45678"/>
                        <a:pt x="47971" y="46270"/>
                        <a:pt x="49797" y="46424"/>
                      </a:cubicBezTo>
                      <a:cubicBezTo>
                        <a:pt x="50003" y="46569"/>
                        <a:pt x="50293" y="46838"/>
                        <a:pt x="50566" y="46838"/>
                      </a:cubicBezTo>
                      <a:cubicBezTo>
                        <a:pt x="50632" y="46838"/>
                        <a:pt x="50698" y="46822"/>
                        <a:pt x="50761" y="46784"/>
                      </a:cubicBezTo>
                      <a:cubicBezTo>
                        <a:pt x="51108" y="46398"/>
                        <a:pt x="50401" y="46115"/>
                        <a:pt x="50144" y="45935"/>
                      </a:cubicBezTo>
                      <a:cubicBezTo>
                        <a:pt x="50388" y="45781"/>
                        <a:pt x="50542" y="45344"/>
                        <a:pt x="50195" y="45228"/>
                      </a:cubicBezTo>
                      <a:cubicBezTo>
                        <a:pt x="50166" y="45224"/>
                        <a:pt x="50138" y="45221"/>
                        <a:pt x="50109" y="45221"/>
                      </a:cubicBezTo>
                      <a:cubicBezTo>
                        <a:pt x="49747" y="45221"/>
                        <a:pt x="49434" y="45584"/>
                        <a:pt x="49231" y="45858"/>
                      </a:cubicBezTo>
                      <a:cubicBezTo>
                        <a:pt x="46287" y="45357"/>
                        <a:pt x="43484" y="44058"/>
                        <a:pt x="40925" y="42541"/>
                      </a:cubicBezTo>
                      <a:cubicBezTo>
                        <a:pt x="39331" y="41654"/>
                        <a:pt x="37801" y="40664"/>
                        <a:pt x="36335" y="39584"/>
                      </a:cubicBezTo>
                      <a:cubicBezTo>
                        <a:pt x="32529" y="37000"/>
                        <a:pt x="28994" y="34055"/>
                        <a:pt x="25548" y="30995"/>
                      </a:cubicBezTo>
                      <a:cubicBezTo>
                        <a:pt x="22269" y="28012"/>
                        <a:pt x="18900" y="25119"/>
                        <a:pt x="15866" y="21892"/>
                      </a:cubicBezTo>
                      <a:cubicBezTo>
                        <a:pt x="13526" y="19398"/>
                        <a:pt x="11289" y="16788"/>
                        <a:pt x="9206" y="14075"/>
                      </a:cubicBezTo>
                      <a:cubicBezTo>
                        <a:pt x="8885" y="13650"/>
                        <a:pt x="8537" y="13239"/>
                        <a:pt x="8203" y="12828"/>
                      </a:cubicBezTo>
                      <a:cubicBezTo>
                        <a:pt x="6892" y="11079"/>
                        <a:pt x="5619" y="9318"/>
                        <a:pt x="4590" y="7376"/>
                      </a:cubicBezTo>
                      <a:cubicBezTo>
                        <a:pt x="3857" y="5962"/>
                        <a:pt x="3202" y="4509"/>
                        <a:pt x="2469" y="3082"/>
                      </a:cubicBezTo>
                      <a:cubicBezTo>
                        <a:pt x="2147" y="2426"/>
                        <a:pt x="1762" y="1706"/>
                        <a:pt x="1492" y="1012"/>
                      </a:cubicBezTo>
                      <a:cubicBezTo>
                        <a:pt x="1363" y="716"/>
                        <a:pt x="1376" y="343"/>
                        <a:pt x="1196" y="86"/>
                      </a:cubicBezTo>
                      <a:cubicBezTo>
                        <a:pt x="1114" y="26"/>
                        <a:pt x="1031" y="0"/>
                        <a:pt x="9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496" name="Google Shape;496;p8"/>
          <p:cNvGrpSpPr/>
          <p:nvPr/>
        </p:nvGrpSpPr>
        <p:grpSpPr>
          <a:xfrm>
            <a:off x="-250030" y="3933896"/>
            <a:ext cx="1631060" cy="1340192"/>
            <a:chOff x="-250030" y="3933896"/>
            <a:chExt cx="1631060" cy="1340192"/>
          </a:xfrm>
        </p:grpSpPr>
        <p:grpSp>
          <p:nvGrpSpPr>
            <p:cNvPr id="497" name="Google Shape;497;p8"/>
            <p:cNvGrpSpPr/>
            <p:nvPr/>
          </p:nvGrpSpPr>
          <p:grpSpPr>
            <a:xfrm rot="-379518">
              <a:off x="-184283" y="3981524"/>
              <a:ext cx="933412" cy="1244936"/>
              <a:chOff x="693750" y="3554324"/>
              <a:chExt cx="1098685" cy="1465540"/>
            </a:xfrm>
          </p:grpSpPr>
          <p:sp>
            <p:nvSpPr>
              <p:cNvPr id="498" name="Google Shape;498;p8"/>
              <p:cNvSpPr/>
              <p:nvPr/>
            </p:nvSpPr>
            <p:spPr>
              <a:xfrm>
                <a:off x="1098525" y="3554324"/>
                <a:ext cx="579222" cy="425154"/>
              </a:xfrm>
              <a:custGeom>
                <a:avLst/>
                <a:gdLst/>
                <a:ahLst/>
                <a:cxnLst/>
                <a:rect l="l" t="t" r="r" b="b"/>
                <a:pathLst>
                  <a:path w="14093" h="10345" extrusionOk="0">
                    <a:moveTo>
                      <a:pt x="9719" y="0"/>
                    </a:moveTo>
                    <a:cubicBezTo>
                      <a:pt x="9682" y="0"/>
                      <a:pt x="9644" y="3"/>
                      <a:pt x="9605" y="8"/>
                    </a:cubicBezTo>
                    <a:cubicBezTo>
                      <a:pt x="7882" y="136"/>
                      <a:pt x="7329" y="2425"/>
                      <a:pt x="6944" y="3813"/>
                    </a:cubicBezTo>
                    <a:cubicBezTo>
                      <a:pt x="6854" y="3209"/>
                      <a:pt x="6815" y="2373"/>
                      <a:pt x="6262" y="2001"/>
                    </a:cubicBezTo>
                    <a:cubicBezTo>
                      <a:pt x="6110" y="1907"/>
                      <a:pt x="5969" y="1866"/>
                      <a:pt x="5839" y="1866"/>
                    </a:cubicBezTo>
                    <a:cubicBezTo>
                      <a:pt x="5254" y="1866"/>
                      <a:pt x="4898" y="2692"/>
                      <a:pt x="4835" y="3261"/>
                    </a:cubicBezTo>
                    <a:cubicBezTo>
                      <a:pt x="4681" y="2643"/>
                      <a:pt x="4398" y="2026"/>
                      <a:pt x="3883" y="1615"/>
                    </a:cubicBezTo>
                    <a:cubicBezTo>
                      <a:pt x="3611" y="1447"/>
                      <a:pt x="3296" y="1356"/>
                      <a:pt x="2973" y="1356"/>
                    </a:cubicBezTo>
                    <a:cubicBezTo>
                      <a:pt x="2899" y="1356"/>
                      <a:pt x="2826" y="1361"/>
                      <a:pt x="2752" y="1371"/>
                    </a:cubicBezTo>
                    <a:cubicBezTo>
                      <a:pt x="2379" y="1448"/>
                      <a:pt x="2058" y="1679"/>
                      <a:pt x="1852" y="2001"/>
                    </a:cubicBezTo>
                    <a:cubicBezTo>
                      <a:pt x="1273" y="2939"/>
                      <a:pt x="1788" y="4726"/>
                      <a:pt x="2199" y="5678"/>
                    </a:cubicBezTo>
                    <a:cubicBezTo>
                      <a:pt x="1956" y="5353"/>
                      <a:pt x="1168" y="4769"/>
                      <a:pt x="617" y="4769"/>
                    </a:cubicBezTo>
                    <a:cubicBezTo>
                      <a:pt x="383" y="4769"/>
                      <a:pt x="192" y="4874"/>
                      <a:pt x="103" y="5151"/>
                    </a:cubicBezTo>
                    <a:cubicBezTo>
                      <a:pt x="1" y="5562"/>
                      <a:pt x="219" y="5961"/>
                      <a:pt x="412" y="6321"/>
                    </a:cubicBezTo>
                    <a:cubicBezTo>
                      <a:pt x="772" y="6989"/>
                      <a:pt x="1351" y="7516"/>
                      <a:pt x="1955" y="7979"/>
                    </a:cubicBezTo>
                    <a:cubicBezTo>
                      <a:pt x="2431" y="8326"/>
                      <a:pt x="2932" y="8648"/>
                      <a:pt x="3459" y="8944"/>
                    </a:cubicBezTo>
                    <a:cubicBezTo>
                      <a:pt x="3986" y="9214"/>
                      <a:pt x="4526" y="9445"/>
                      <a:pt x="5092" y="9651"/>
                    </a:cubicBezTo>
                    <a:cubicBezTo>
                      <a:pt x="5786" y="9946"/>
                      <a:pt x="6519" y="10165"/>
                      <a:pt x="7252" y="10306"/>
                    </a:cubicBezTo>
                    <a:cubicBezTo>
                      <a:pt x="7521" y="10332"/>
                      <a:pt x="7790" y="10345"/>
                      <a:pt x="8058" y="10345"/>
                    </a:cubicBezTo>
                    <a:cubicBezTo>
                      <a:pt x="9136" y="10345"/>
                      <a:pt x="10201" y="10137"/>
                      <a:pt x="11199" y="9715"/>
                    </a:cubicBezTo>
                    <a:cubicBezTo>
                      <a:pt x="11894" y="9381"/>
                      <a:pt x="12575" y="9008"/>
                      <a:pt x="13128" y="8455"/>
                    </a:cubicBezTo>
                    <a:cubicBezTo>
                      <a:pt x="13475" y="8082"/>
                      <a:pt x="14092" y="7336"/>
                      <a:pt x="13732" y="6835"/>
                    </a:cubicBezTo>
                    <a:cubicBezTo>
                      <a:pt x="13496" y="6577"/>
                      <a:pt x="13165" y="6489"/>
                      <a:pt x="12823" y="6489"/>
                    </a:cubicBezTo>
                    <a:cubicBezTo>
                      <a:pt x="12534" y="6489"/>
                      <a:pt x="12237" y="6553"/>
                      <a:pt x="11984" y="6629"/>
                    </a:cubicBezTo>
                    <a:cubicBezTo>
                      <a:pt x="12408" y="6256"/>
                      <a:pt x="12755" y="5806"/>
                      <a:pt x="13051" y="5318"/>
                    </a:cubicBezTo>
                    <a:cubicBezTo>
                      <a:pt x="13244" y="4945"/>
                      <a:pt x="13552" y="4572"/>
                      <a:pt x="13514" y="4135"/>
                    </a:cubicBezTo>
                    <a:cubicBezTo>
                      <a:pt x="13475" y="3749"/>
                      <a:pt x="13231" y="3428"/>
                      <a:pt x="12871" y="3286"/>
                    </a:cubicBezTo>
                    <a:cubicBezTo>
                      <a:pt x="12736" y="3236"/>
                      <a:pt x="12591" y="3213"/>
                      <a:pt x="12440" y="3213"/>
                    </a:cubicBezTo>
                    <a:cubicBezTo>
                      <a:pt x="11592" y="3213"/>
                      <a:pt x="10548" y="3930"/>
                      <a:pt x="10068" y="4508"/>
                    </a:cubicBezTo>
                    <a:cubicBezTo>
                      <a:pt x="10402" y="3402"/>
                      <a:pt x="11032" y="2193"/>
                      <a:pt x="10749" y="1023"/>
                    </a:cubicBezTo>
                    <a:cubicBezTo>
                      <a:pt x="10617" y="518"/>
                      <a:pt x="10270" y="0"/>
                      <a:pt x="9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8"/>
              <p:cNvSpPr/>
              <p:nvPr/>
            </p:nvSpPr>
            <p:spPr>
              <a:xfrm>
                <a:off x="768795" y="3853885"/>
                <a:ext cx="1003004" cy="954695"/>
              </a:xfrm>
              <a:custGeom>
                <a:avLst/>
                <a:gdLst/>
                <a:ahLst/>
                <a:cxnLst/>
                <a:rect l="l" t="t" r="r" b="b"/>
                <a:pathLst>
                  <a:path w="24404" h="23230" extrusionOk="0">
                    <a:moveTo>
                      <a:pt x="13219" y="0"/>
                    </a:moveTo>
                    <a:cubicBezTo>
                      <a:pt x="11762" y="0"/>
                      <a:pt x="10312" y="278"/>
                      <a:pt x="8988" y="883"/>
                    </a:cubicBezTo>
                    <a:cubicBezTo>
                      <a:pt x="7484" y="1565"/>
                      <a:pt x="6223" y="2683"/>
                      <a:pt x="5156" y="3917"/>
                    </a:cubicBezTo>
                    <a:cubicBezTo>
                      <a:pt x="3999" y="5255"/>
                      <a:pt x="3202" y="6849"/>
                      <a:pt x="2546" y="8482"/>
                    </a:cubicBezTo>
                    <a:cubicBezTo>
                      <a:pt x="1222" y="11735"/>
                      <a:pt x="361" y="15168"/>
                      <a:pt x="13" y="18665"/>
                    </a:cubicBezTo>
                    <a:cubicBezTo>
                      <a:pt x="1" y="18716"/>
                      <a:pt x="1" y="18768"/>
                      <a:pt x="1" y="18832"/>
                    </a:cubicBezTo>
                    <a:cubicBezTo>
                      <a:pt x="1" y="18871"/>
                      <a:pt x="1" y="18909"/>
                      <a:pt x="13" y="18948"/>
                    </a:cubicBezTo>
                    <a:cubicBezTo>
                      <a:pt x="26" y="18986"/>
                      <a:pt x="65" y="19025"/>
                      <a:pt x="103" y="19025"/>
                    </a:cubicBezTo>
                    <a:cubicBezTo>
                      <a:pt x="129" y="19025"/>
                      <a:pt x="155" y="19025"/>
                      <a:pt x="181" y="19012"/>
                    </a:cubicBezTo>
                    <a:cubicBezTo>
                      <a:pt x="361" y="19243"/>
                      <a:pt x="695" y="19321"/>
                      <a:pt x="939" y="19462"/>
                    </a:cubicBezTo>
                    <a:cubicBezTo>
                      <a:pt x="1942" y="20092"/>
                      <a:pt x="3138" y="20182"/>
                      <a:pt x="4243" y="20503"/>
                    </a:cubicBezTo>
                    <a:cubicBezTo>
                      <a:pt x="5658" y="20851"/>
                      <a:pt x="7046" y="21365"/>
                      <a:pt x="8474" y="21635"/>
                    </a:cubicBezTo>
                    <a:cubicBezTo>
                      <a:pt x="9206" y="21802"/>
                      <a:pt x="9939" y="21931"/>
                      <a:pt x="10685" y="22072"/>
                    </a:cubicBezTo>
                    <a:cubicBezTo>
                      <a:pt x="11804" y="22368"/>
                      <a:pt x="12948" y="22599"/>
                      <a:pt x="14092" y="22818"/>
                    </a:cubicBezTo>
                    <a:cubicBezTo>
                      <a:pt x="14838" y="22946"/>
                      <a:pt x="15584" y="23049"/>
                      <a:pt x="16342" y="23114"/>
                    </a:cubicBezTo>
                    <a:cubicBezTo>
                      <a:pt x="16857" y="23139"/>
                      <a:pt x="17384" y="23152"/>
                      <a:pt x="17898" y="23178"/>
                    </a:cubicBezTo>
                    <a:cubicBezTo>
                      <a:pt x="18355" y="23213"/>
                      <a:pt x="18812" y="23221"/>
                      <a:pt x="19269" y="23221"/>
                    </a:cubicBezTo>
                    <a:cubicBezTo>
                      <a:pt x="19692" y="23221"/>
                      <a:pt x="20115" y="23214"/>
                      <a:pt x="20538" y="23214"/>
                    </a:cubicBezTo>
                    <a:cubicBezTo>
                      <a:pt x="20661" y="23214"/>
                      <a:pt x="20784" y="23215"/>
                      <a:pt x="20907" y="23216"/>
                    </a:cubicBezTo>
                    <a:cubicBezTo>
                      <a:pt x="21652" y="23204"/>
                      <a:pt x="22398" y="23229"/>
                      <a:pt x="23131" y="23178"/>
                    </a:cubicBezTo>
                    <a:cubicBezTo>
                      <a:pt x="23555" y="23139"/>
                      <a:pt x="23607" y="23011"/>
                      <a:pt x="23594" y="22676"/>
                    </a:cubicBezTo>
                    <a:cubicBezTo>
                      <a:pt x="23568" y="21969"/>
                      <a:pt x="23800" y="21134"/>
                      <a:pt x="23915" y="20388"/>
                    </a:cubicBezTo>
                    <a:cubicBezTo>
                      <a:pt x="23928" y="20323"/>
                      <a:pt x="23941" y="20246"/>
                      <a:pt x="23941" y="20169"/>
                    </a:cubicBezTo>
                    <a:cubicBezTo>
                      <a:pt x="24057" y="19256"/>
                      <a:pt x="24172" y="18356"/>
                      <a:pt x="24250" y="17443"/>
                    </a:cubicBezTo>
                    <a:cubicBezTo>
                      <a:pt x="24404" y="15746"/>
                      <a:pt x="24340" y="14075"/>
                      <a:pt x="24250" y="12378"/>
                    </a:cubicBezTo>
                    <a:cubicBezTo>
                      <a:pt x="24185" y="11182"/>
                      <a:pt x="24160" y="9999"/>
                      <a:pt x="23980" y="8816"/>
                    </a:cubicBezTo>
                    <a:cubicBezTo>
                      <a:pt x="23864" y="8070"/>
                      <a:pt x="23684" y="7350"/>
                      <a:pt x="23427" y="6656"/>
                    </a:cubicBezTo>
                    <a:cubicBezTo>
                      <a:pt x="22424" y="3982"/>
                      <a:pt x="20315" y="1860"/>
                      <a:pt x="17654" y="845"/>
                    </a:cubicBezTo>
                    <a:cubicBezTo>
                      <a:pt x="16258" y="301"/>
                      <a:pt x="14735" y="0"/>
                      <a:pt x="132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8"/>
              <p:cNvSpPr/>
              <p:nvPr/>
            </p:nvSpPr>
            <p:spPr>
              <a:xfrm>
                <a:off x="693750" y="4615383"/>
                <a:ext cx="1098685" cy="404482"/>
              </a:xfrm>
              <a:custGeom>
                <a:avLst/>
                <a:gdLst/>
                <a:ahLst/>
                <a:cxnLst/>
                <a:rect l="l" t="t" r="r" b="b"/>
                <a:pathLst>
                  <a:path w="26732" h="9842" extrusionOk="0">
                    <a:moveTo>
                      <a:pt x="1254" y="1"/>
                    </a:moveTo>
                    <a:cubicBezTo>
                      <a:pt x="1222" y="1"/>
                      <a:pt x="1190" y="7"/>
                      <a:pt x="1158" y="20"/>
                    </a:cubicBezTo>
                    <a:cubicBezTo>
                      <a:pt x="939" y="97"/>
                      <a:pt x="837" y="342"/>
                      <a:pt x="772" y="547"/>
                    </a:cubicBezTo>
                    <a:cubicBezTo>
                      <a:pt x="682" y="779"/>
                      <a:pt x="579" y="1010"/>
                      <a:pt x="489" y="1254"/>
                    </a:cubicBezTo>
                    <a:cubicBezTo>
                      <a:pt x="284" y="1923"/>
                      <a:pt x="155" y="2617"/>
                      <a:pt x="104" y="3312"/>
                    </a:cubicBezTo>
                    <a:cubicBezTo>
                      <a:pt x="39" y="3762"/>
                      <a:pt x="14" y="4212"/>
                      <a:pt x="14" y="4662"/>
                    </a:cubicBezTo>
                    <a:cubicBezTo>
                      <a:pt x="14" y="4675"/>
                      <a:pt x="14" y="4687"/>
                      <a:pt x="14" y="4700"/>
                    </a:cubicBezTo>
                    <a:cubicBezTo>
                      <a:pt x="1" y="4752"/>
                      <a:pt x="1" y="4816"/>
                      <a:pt x="14" y="4880"/>
                    </a:cubicBezTo>
                    <a:cubicBezTo>
                      <a:pt x="1" y="5883"/>
                      <a:pt x="1081" y="6243"/>
                      <a:pt x="1878" y="6500"/>
                    </a:cubicBezTo>
                    <a:cubicBezTo>
                      <a:pt x="2585" y="6693"/>
                      <a:pt x="3267" y="6937"/>
                      <a:pt x="3974" y="7105"/>
                    </a:cubicBezTo>
                    <a:cubicBezTo>
                      <a:pt x="5054" y="7362"/>
                      <a:pt x="6108" y="7657"/>
                      <a:pt x="7201" y="7850"/>
                    </a:cubicBezTo>
                    <a:cubicBezTo>
                      <a:pt x="8474" y="8133"/>
                      <a:pt x="9760" y="8429"/>
                      <a:pt x="11058" y="8635"/>
                    </a:cubicBezTo>
                    <a:cubicBezTo>
                      <a:pt x="11187" y="8660"/>
                      <a:pt x="11315" y="8673"/>
                      <a:pt x="11431" y="8699"/>
                    </a:cubicBezTo>
                    <a:cubicBezTo>
                      <a:pt x="12562" y="8866"/>
                      <a:pt x="13694" y="9020"/>
                      <a:pt x="14825" y="9162"/>
                    </a:cubicBezTo>
                    <a:cubicBezTo>
                      <a:pt x="16330" y="9342"/>
                      <a:pt x="17821" y="9419"/>
                      <a:pt x="19325" y="9599"/>
                    </a:cubicBezTo>
                    <a:cubicBezTo>
                      <a:pt x="20352" y="9705"/>
                      <a:pt x="21379" y="9841"/>
                      <a:pt x="22411" y="9841"/>
                    </a:cubicBezTo>
                    <a:cubicBezTo>
                      <a:pt x="22749" y="9841"/>
                      <a:pt x="23088" y="9827"/>
                      <a:pt x="23427" y="9792"/>
                    </a:cubicBezTo>
                    <a:cubicBezTo>
                      <a:pt x="23954" y="9728"/>
                      <a:pt x="24507" y="9740"/>
                      <a:pt x="25021" y="9560"/>
                    </a:cubicBezTo>
                    <a:cubicBezTo>
                      <a:pt x="25947" y="9265"/>
                      <a:pt x="26127" y="8262"/>
                      <a:pt x="26256" y="7426"/>
                    </a:cubicBezTo>
                    <a:cubicBezTo>
                      <a:pt x="26320" y="7066"/>
                      <a:pt x="26410" y="6693"/>
                      <a:pt x="26474" y="6333"/>
                    </a:cubicBezTo>
                    <a:cubicBezTo>
                      <a:pt x="26551" y="5935"/>
                      <a:pt x="26577" y="5523"/>
                      <a:pt x="26616" y="5125"/>
                    </a:cubicBezTo>
                    <a:cubicBezTo>
                      <a:pt x="26667" y="4726"/>
                      <a:pt x="26731" y="3479"/>
                      <a:pt x="26204" y="3415"/>
                    </a:cubicBezTo>
                    <a:cubicBezTo>
                      <a:pt x="26204" y="3415"/>
                      <a:pt x="26191" y="3415"/>
                      <a:pt x="26191" y="3402"/>
                    </a:cubicBezTo>
                    <a:cubicBezTo>
                      <a:pt x="26178" y="3402"/>
                      <a:pt x="26166" y="3389"/>
                      <a:pt x="26140" y="3389"/>
                    </a:cubicBezTo>
                    <a:cubicBezTo>
                      <a:pt x="25960" y="3361"/>
                      <a:pt x="25778" y="3355"/>
                      <a:pt x="25595" y="3355"/>
                    </a:cubicBezTo>
                    <a:cubicBezTo>
                      <a:pt x="25457" y="3355"/>
                      <a:pt x="25319" y="3358"/>
                      <a:pt x="25181" y="3358"/>
                    </a:cubicBezTo>
                    <a:cubicBezTo>
                      <a:pt x="25081" y="3358"/>
                      <a:pt x="24980" y="3356"/>
                      <a:pt x="24880" y="3350"/>
                    </a:cubicBezTo>
                    <a:cubicBezTo>
                      <a:pt x="23748" y="3299"/>
                      <a:pt x="22604" y="3170"/>
                      <a:pt x="21473" y="3093"/>
                    </a:cubicBezTo>
                    <a:cubicBezTo>
                      <a:pt x="19428" y="2926"/>
                      <a:pt x="17384" y="2836"/>
                      <a:pt x="15340" y="2669"/>
                    </a:cubicBezTo>
                    <a:cubicBezTo>
                      <a:pt x="14208" y="2592"/>
                      <a:pt x="13077" y="2502"/>
                      <a:pt x="11945" y="2334"/>
                    </a:cubicBezTo>
                    <a:cubicBezTo>
                      <a:pt x="10621" y="2167"/>
                      <a:pt x="9310" y="1846"/>
                      <a:pt x="7998" y="1576"/>
                    </a:cubicBezTo>
                    <a:cubicBezTo>
                      <a:pt x="5941" y="1126"/>
                      <a:pt x="3884" y="714"/>
                      <a:pt x="1852" y="149"/>
                    </a:cubicBezTo>
                    <a:cubicBezTo>
                      <a:pt x="1685" y="110"/>
                      <a:pt x="1518" y="72"/>
                      <a:pt x="1351" y="20"/>
                    </a:cubicBezTo>
                    <a:cubicBezTo>
                      <a:pt x="1319" y="7"/>
                      <a:pt x="1287" y="1"/>
                      <a:pt x="12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8"/>
              <p:cNvSpPr/>
              <p:nvPr/>
            </p:nvSpPr>
            <p:spPr>
              <a:xfrm>
                <a:off x="1168803" y="3660438"/>
                <a:ext cx="430975" cy="240009"/>
              </a:xfrm>
              <a:custGeom>
                <a:avLst/>
                <a:gdLst/>
                <a:ahLst/>
                <a:cxnLst/>
                <a:rect l="l" t="t" r="r" b="b"/>
                <a:pathLst>
                  <a:path w="10486" h="5840" extrusionOk="0">
                    <a:moveTo>
                      <a:pt x="7268" y="1"/>
                    </a:moveTo>
                    <a:cubicBezTo>
                      <a:pt x="6832" y="1"/>
                      <a:pt x="6257" y="971"/>
                      <a:pt x="6082" y="1244"/>
                    </a:cubicBezTo>
                    <a:cubicBezTo>
                      <a:pt x="5735" y="1861"/>
                      <a:pt x="5452" y="2504"/>
                      <a:pt x="5246" y="3186"/>
                    </a:cubicBezTo>
                    <a:cubicBezTo>
                      <a:pt x="5169" y="2800"/>
                      <a:pt x="5131" y="2389"/>
                      <a:pt x="4925" y="2029"/>
                    </a:cubicBezTo>
                    <a:cubicBezTo>
                      <a:pt x="4833" y="1896"/>
                      <a:pt x="4741" y="1843"/>
                      <a:pt x="4654" y="1843"/>
                    </a:cubicBezTo>
                    <a:cubicBezTo>
                      <a:pt x="4379" y="1843"/>
                      <a:pt x="4151" y="2385"/>
                      <a:pt x="4102" y="2659"/>
                    </a:cubicBezTo>
                    <a:cubicBezTo>
                      <a:pt x="3955" y="2216"/>
                      <a:pt x="3757" y="2039"/>
                      <a:pt x="3556" y="2039"/>
                    </a:cubicBezTo>
                    <a:cubicBezTo>
                      <a:pt x="3265" y="2039"/>
                      <a:pt x="2965" y="2407"/>
                      <a:pt x="2791" y="2877"/>
                    </a:cubicBezTo>
                    <a:cubicBezTo>
                      <a:pt x="2585" y="2389"/>
                      <a:pt x="1981" y="1000"/>
                      <a:pt x="1492" y="871"/>
                    </a:cubicBezTo>
                    <a:cubicBezTo>
                      <a:pt x="1476" y="870"/>
                      <a:pt x="1460" y="869"/>
                      <a:pt x="1444" y="869"/>
                    </a:cubicBezTo>
                    <a:cubicBezTo>
                      <a:pt x="629" y="869"/>
                      <a:pt x="916" y="3157"/>
                      <a:pt x="1029" y="3661"/>
                    </a:cubicBezTo>
                    <a:cubicBezTo>
                      <a:pt x="862" y="3591"/>
                      <a:pt x="670" y="3520"/>
                      <a:pt x="479" y="3520"/>
                    </a:cubicBezTo>
                    <a:cubicBezTo>
                      <a:pt x="391" y="3520"/>
                      <a:pt x="304" y="3535"/>
                      <a:pt x="219" y="3571"/>
                    </a:cubicBezTo>
                    <a:cubicBezTo>
                      <a:pt x="1" y="3674"/>
                      <a:pt x="91" y="3957"/>
                      <a:pt x="219" y="4099"/>
                    </a:cubicBezTo>
                    <a:cubicBezTo>
                      <a:pt x="322" y="4266"/>
                      <a:pt x="463" y="4407"/>
                      <a:pt x="631" y="4510"/>
                    </a:cubicBezTo>
                    <a:cubicBezTo>
                      <a:pt x="654" y="4526"/>
                      <a:pt x="688" y="4537"/>
                      <a:pt x="722" y="4537"/>
                    </a:cubicBezTo>
                    <a:cubicBezTo>
                      <a:pt x="744" y="4537"/>
                      <a:pt x="765" y="4533"/>
                      <a:pt x="785" y="4523"/>
                    </a:cubicBezTo>
                    <a:cubicBezTo>
                      <a:pt x="823" y="4497"/>
                      <a:pt x="811" y="4446"/>
                      <a:pt x="772" y="4433"/>
                    </a:cubicBezTo>
                    <a:cubicBezTo>
                      <a:pt x="763" y="4424"/>
                      <a:pt x="747" y="4415"/>
                      <a:pt x="735" y="4415"/>
                    </a:cubicBezTo>
                    <a:cubicBezTo>
                      <a:pt x="729" y="4415"/>
                      <a:pt x="724" y="4416"/>
                      <a:pt x="721" y="4420"/>
                    </a:cubicBezTo>
                    <a:cubicBezTo>
                      <a:pt x="606" y="4356"/>
                      <a:pt x="38" y="3726"/>
                      <a:pt x="388" y="3726"/>
                    </a:cubicBezTo>
                    <a:cubicBezTo>
                      <a:pt x="392" y="3726"/>
                      <a:pt x="395" y="3726"/>
                      <a:pt x="399" y="3726"/>
                    </a:cubicBezTo>
                    <a:cubicBezTo>
                      <a:pt x="643" y="3739"/>
                      <a:pt x="875" y="3803"/>
                      <a:pt x="1081" y="3919"/>
                    </a:cubicBezTo>
                    <a:cubicBezTo>
                      <a:pt x="1099" y="3937"/>
                      <a:pt x="1125" y="3949"/>
                      <a:pt x="1153" y="3949"/>
                    </a:cubicBezTo>
                    <a:cubicBezTo>
                      <a:pt x="1163" y="3949"/>
                      <a:pt x="1173" y="3948"/>
                      <a:pt x="1183" y="3944"/>
                    </a:cubicBezTo>
                    <a:cubicBezTo>
                      <a:pt x="1273" y="3931"/>
                      <a:pt x="1325" y="3816"/>
                      <a:pt x="1273" y="3739"/>
                    </a:cubicBezTo>
                    <a:cubicBezTo>
                      <a:pt x="1209" y="3481"/>
                      <a:pt x="1171" y="3224"/>
                      <a:pt x="1145" y="2967"/>
                    </a:cubicBezTo>
                    <a:cubicBezTo>
                      <a:pt x="1106" y="2569"/>
                      <a:pt x="1093" y="2157"/>
                      <a:pt x="1132" y="1746"/>
                    </a:cubicBezTo>
                    <a:cubicBezTo>
                      <a:pt x="1132" y="1514"/>
                      <a:pt x="1222" y="1283"/>
                      <a:pt x="1376" y="1103"/>
                    </a:cubicBezTo>
                    <a:cubicBezTo>
                      <a:pt x="1393" y="1094"/>
                      <a:pt x="1409" y="1090"/>
                      <a:pt x="1427" y="1090"/>
                    </a:cubicBezTo>
                    <a:cubicBezTo>
                      <a:pt x="1587" y="1090"/>
                      <a:pt x="1784" y="1436"/>
                      <a:pt x="1865" y="1540"/>
                    </a:cubicBezTo>
                    <a:cubicBezTo>
                      <a:pt x="2148" y="1977"/>
                      <a:pt x="2379" y="2440"/>
                      <a:pt x="2572" y="2929"/>
                    </a:cubicBezTo>
                    <a:cubicBezTo>
                      <a:pt x="2623" y="3044"/>
                      <a:pt x="2649" y="3173"/>
                      <a:pt x="2701" y="3289"/>
                    </a:cubicBezTo>
                    <a:cubicBezTo>
                      <a:pt x="2713" y="3340"/>
                      <a:pt x="2765" y="3366"/>
                      <a:pt x="2803" y="3366"/>
                    </a:cubicBezTo>
                    <a:cubicBezTo>
                      <a:pt x="2945" y="3366"/>
                      <a:pt x="2932" y="3186"/>
                      <a:pt x="2958" y="3096"/>
                    </a:cubicBezTo>
                    <a:cubicBezTo>
                      <a:pt x="3022" y="2800"/>
                      <a:pt x="3189" y="2530"/>
                      <a:pt x="3408" y="2324"/>
                    </a:cubicBezTo>
                    <a:cubicBezTo>
                      <a:pt x="3458" y="2281"/>
                      <a:pt x="3505" y="2262"/>
                      <a:pt x="3549" y="2262"/>
                    </a:cubicBezTo>
                    <a:cubicBezTo>
                      <a:pt x="3816" y="2262"/>
                      <a:pt x="3959" y="2972"/>
                      <a:pt x="4025" y="3160"/>
                    </a:cubicBezTo>
                    <a:cubicBezTo>
                      <a:pt x="4043" y="3215"/>
                      <a:pt x="4090" y="3241"/>
                      <a:pt x="4137" y="3241"/>
                    </a:cubicBezTo>
                    <a:cubicBezTo>
                      <a:pt x="4190" y="3241"/>
                      <a:pt x="4243" y="3208"/>
                      <a:pt x="4256" y="3147"/>
                    </a:cubicBezTo>
                    <a:cubicBezTo>
                      <a:pt x="4308" y="2813"/>
                      <a:pt x="4346" y="2466"/>
                      <a:pt x="4539" y="2183"/>
                    </a:cubicBezTo>
                    <a:cubicBezTo>
                      <a:pt x="4577" y="2118"/>
                      <a:pt x="4614" y="2089"/>
                      <a:pt x="4649" y="2089"/>
                    </a:cubicBezTo>
                    <a:cubicBezTo>
                      <a:pt x="4896" y="2089"/>
                      <a:pt x="5058" y="3528"/>
                      <a:pt x="5092" y="3674"/>
                    </a:cubicBezTo>
                    <a:cubicBezTo>
                      <a:pt x="5109" y="3724"/>
                      <a:pt x="5158" y="3758"/>
                      <a:pt x="5208" y="3758"/>
                    </a:cubicBezTo>
                    <a:cubicBezTo>
                      <a:pt x="5235" y="3758"/>
                      <a:pt x="5262" y="3748"/>
                      <a:pt x="5285" y="3726"/>
                    </a:cubicBezTo>
                    <a:cubicBezTo>
                      <a:pt x="5388" y="3597"/>
                      <a:pt x="5401" y="3404"/>
                      <a:pt x="5465" y="3250"/>
                    </a:cubicBezTo>
                    <a:cubicBezTo>
                      <a:pt x="5581" y="2890"/>
                      <a:pt x="5709" y="2530"/>
                      <a:pt x="5851" y="2183"/>
                    </a:cubicBezTo>
                    <a:cubicBezTo>
                      <a:pt x="6044" y="1746"/>
                      <a:pt x="6275" y="1321"/>
                      <a:pt x="6558" y="923"/>
                    </a:cubicBezTo>
                    <a:cubicBezTo>
                      <a:pt x="6725" y="666"/>
                      <a:pt x="6931" y="434"/>
                      <a:pt x="7175" y="254"/>
                    </a:cubicBezTo>
                    <a:cubicBezTo>
                      <a:pt x="7206" y="236"/>
                      <a:pt x="7234" y="228"/>
                      <a:pt x="7258" y="228"/>
                    </a:cubicBezTo>
                    <a:cubicBezTo>
                      <a:pt x="7495" y="228"/>
                      <a:pt x="7431" y="1004"/>
                      <a:pt x="7419" y="1167"/>
                    </a:cubicBezTo>
                    <a:cubicBezTo>
                      <a:pt x="7381" y="1553"/>
                      <a:pt x="7304" y="1939"/>
                      <a:pt x="7201" y="2311"/>
                    </a:cubicBezTo>
                    <a:cubicBezTo>
                      <a:pt x="7098" y="2723"/>
                      <a:pt x="6956" y="3121"/>
                      <a:pt x="6841" y="3533"/>
                    </a:cubicBezTo>
                    <a:cubicBezTo>
                      <a:pt x="6802" y="3661"/>
                      <a:pt x="6776" y="3777"/>
                      <a:pt x="6725" y="3906"/>
                    </a:cubicBezTo>
                    <a:cubicBezTo>
                      <a:pt x="6712" y="3957"/>
                      <a:pt x="6738" y="4009"/>
                      <a:pt x="6789" y="4034"/>
                    </a:cubicBezTo>
                    <a:cubicBezTo>
                      <a:pt x="6807" y="4041"/>
                      <a:pt x="6824" y="4044"/>
                      <a:pt x="6838" y="4044"/>
                    </a:cubicBezTo>
                    <a:cubicBezTo>
                      <a:pt x="6970" y="4044"/>
                      <a:pt x="6977" y="3805"/>
                      <a:pt x="7046" y="3713"/>
                    </a:cubicBezTo>
                    <a:cubicBezTo>
                      <a:pt x="7226" y="3404"/>
                      <a:pt x="7471" y="3083"/>
                      <a:pt x="7831" y="2980"/>
                    </a:cubicBezTo>
                    <a:cubicBezTo>
                      <a:pt x="7845" y="2977"/>
                      <a:pt x="7859" y="2975"/>
                      <a:pt x="7872" y="2975"/>
                    </a:cubicBezTo>
                    <a:cubicBezTo>
                      <a:pt x="8224" y="2975"/>
                      <a:pt x="7984" y="4119"/>
                      <a:pt x="7959" y="4330"/>
                    </a:cubicBezTo>
                    <a:cubicBezTo>
                      <a:pt x="7953" y="4417"/>
                      <a:pt x="8015" y="4462"/>
                      <a:pt x="8077" y="4462"/>
                    </a:cubicBezTo>
                    <a:cubicBezTo>
                      <a:pt x="8134" y="4462"/>
                      <a:pt x="8191" y="4423"/>
                      <a:pt x="8191" y="4343"/>
                    </a:cubicBezTo>
                    <a:cubicBezTo>
                      <a:pt x="8396" y="3803"/>
                      <a:pt x="8988" y="2890"/>
                      <a:pt x="9566" y="2710"/>
                    </a:cubicBezTo>
                    <a:lnTo>
                      <a:pt x="9566" y="2710"/>
                    </a:lnTo>
                    <a:cubicBezTo>
                      <a:pt x="9811" y="2954"/>
                      <a:pt x="9451" y="4291"/>
                      <a:pt x="9271" y="4587"/>
                    </a:cubicBezTo>
                    <a:cubicBezTo>
                      <a:pt x="9194" y="4754"/>
                      <a:pt x="8988" y="4844"/>
                      <a:pt x="8962" y="5037"/>
                    </a:cubicBezTo>
                    <a:cubicBezTo>
                      <a:pt x="8951" y="5104"/>
                      <a:pt x="9007" y="5171"/>
                      <a:pt x="9073" y="5171"/>
                    </a:cubicBezTo>
                    <a:cubicBezTo>
                      <a:pt x="9083" y="5171"/>
                      <a:pt x="9093" y="5169"/>
                      <a:pt x="9104" y="5166"/>
                    </a:cubicBezTo>
                    <a:cubicBezTo>
                      <a:pt x="9232" y="5127"/>
                      <a:pt x="9284" y="4960"/>
                      <a:pt x="9361" y="4857"/>
                    </a:cubicBezTo>
                    <a:cubicBezTo>
                      <a:pt x="9533" y="4734"/>
                      <a:pt x="9738" y="4655"/>
                      <a:pt x="9894" y="4655"/>
                    </a:cubicBezTo>
                    <a:cubicBezTo>
                      <a:pt x="10111" y="4655"/>
                      <a:pt x="10231" y="4808"/>
                      <a:pt x="10029" y="5204"/>
                    </a:cubicBezTo>
                    <a:cubicBezTo>
                      <a:pt x="9952" y="5359"/>
                      <a:pt x="9836" y="5487"/>
                      <a:pt x="9708" y="5590"/>
                    </a:cubicBezTo>
                    <a:cubicBezTo>
                      <a:pt x="9618" y="5629"/>
                      <a:pt x="9528" y="5680"/>
                      <a:pt x="9579" y="5783"/>
                    </a:cubicBezTo>
                    <a:cubicBezTo>
                      <a:pt x="9608" y="5823"/>
                      <a:pt x="9644" y="5839"/>
                      <a:pt x="9684" y="5839"/>
                    </a:cubicBezTo>
                    <a:cubicBezTo>
                      <a:pt x="9891" y="5839"/>
                      <a:pt x="10207" y="5385"/>
                      <a:pt x="10261" y="5256"/>
                    </a:cubicBezTo>
                    <a:cubicBezTo>
                      <a:pt x="10486" y="4775"/>
                      <a:pt x="10296" y="4424"/>
                      <a:pt x="9898" y="4424"/>
                    </a:cubicBezTo>
                    <a:cubicBezTo>
                      <a:pt x="9795" y="4424"/>
                      <a:pt x="9680" y="4447"/>
                      <a:pt x="9554" y="4497"/>
                    </a:cubicBezTo>
                    <a:cubicBezTo>
                      <a:pt x="9721" y="4111"/>
                      <a:pt x="10081" y="2864"/>
                      <a:pt x="9721" y="2556"/>
                    </a:cubicBezTo>
                    <a:cubicBezTo>
                      <a:pt x="9668" y="2516"/>
                      <a:pt x="9609" y="2498"/>
                      <a:pt x="9545" y="2498"/>
                    </a:cubicBezTo>
                    <a:cubicBezTo>
                      <a:pt x="9098" y="2498"/>
                      <a:pt x="8437" y="3382"/>
                      <a:pt x="8268" y="3674"/>
                    </a:cubicBezTo>
                    <a:cubicBezTo>
                      <a:pt x="8340" y="3082"/>
                      <a:pt x="8173" y="2749"/>
                      <a:pt x="7872" y="2749"/>
                    </a:cubicBezTo>
                    <a:cubicBezTo>
                      <a:pt x="7690" y="2749"/>
                      <a:pt x="7458" y="2872"/>
                      <a:pt x="7201" y="3134"/>
                    </a:cubicBezTo>
                    <a:cubicBezTo>
                      <a:pt x="7406" y="2440"/>
                      <a:pt x="7934" y="704"/>
                      <a:pt x="7484" y="100"/>
                    </a:cubicBezTo>
                    <a:cubicBezTo>
                      <a:pt x="7418" y="31"/>
                      <a:pt x="7345" y="1"/>
                      <a:pt x="7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8"/>
              <p:cNvSpPr/>
              <p:nvPr/>
            </p:nvSpPr>
            <p:spPr>
              <a:xfrm>
                <a:off x="964833" y="4646329"/>
                <a:ext cx="2178" cy="1603"/>
              </a:xfrm>
              <a:custGeom>
                <a:avLst/>
                <a:gdLst/>
                <a:ahLst/>
                <a:cxnLst/>
                <a:rect l="l" t="t" r="r" b="b"/>
                <a:pathLst>
                  <a:path w="53" h="39" extrusionOk="0">
                    <a:moveTo>
                      <a:pt x="26" y="0"/>
                    </a:moveTo>
                    <a:cubicBezTo>
                      <a:pt x="13" y="0"/>
                      <a:pt x="13" y="0"/>
                      <a:pt x="1" y="13"/>
                    </a:cubicBezTo>
                    <a:cubicBezTo>
                      <a:pt x="1" y="26"/>
                      <a:pt x="13" y="39"/>
                      <a:pt x="26" y="39"/>
                    </a:cubicBezTo>
                    <a:cubicBezTo>
                      <a:pt x="26" y="39"/>
                      <a:pt x="39" y="26"/>
                      <a:pt x="39" y="26"/>
                    </a:cubicBezTo>
                    <a:cubicBezTo>
                      <a:pt x="52" y="13"/>
                      <a:pt x="39" y="0"/>
                      <a:pt x="26" y="0"/>
                    </a:cubicBezTo>
                    <a:close/>
                  </a:path>
                </a:pathLst>
              </a:custGeom>
              <a:solidFill>
                <a:srgbClr val="FFD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8"/>
              <p:cNvSpPr/>
              <p:nvPr/>
            </p:nvSpPr>
            <p:spPr>
              <a:xfrm>
                <a:off x="734437" y="4680769"/>
                <a:ext cx="49731" cy="49522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205" extrusionOk="0">
                    <a:moveTo>
                      <a:pt x="128" y="0"/>
                    </a:moveTo>
                    <a:cubicBezTo>
                      <a:pt x="112" y="0"/>
                      <a:pt x="95" y="4"/>
                      <a:pt x="78" y="11"/>
                    </a:cubicBezTo>
                    <a:cubicBezTo>
                      <a:pt x="27" y="36"/>
                      <a:pt x="1" y="88"/>
                      <a:pt x="14" y="152"/>
                    </a:cubicBezTo>
                    <a:cubicBezTo>
                      <a:pt x="1" y="525"/>
                      <a:pt x="104" y="885"/>
                      <a:pt x="335" y="1181"/>
                    </a:cubicBezTo>
                    <a:cubicBezTo>
                      <a:pt x="359" y="1198"/>
                      <a:pt x="382" y="1205"/>
                      <a:pt x="404" y="1205"/>
                    </a:cubicBezTo>
                    <a:cubicBezTo>
                      <a:pt x="465" y="1205"/>
                      <a:pt x="519" y="1151"/>
                      <a:pt x="567" y="1104"/>
                    </a:cubicBezTo>
                    <a:cubicBezTo>
                      <a:pt x="721" y="936"/>
                      <a:pt x="862" y="769"/>
                      <a:pt x="1004" y="602"/>
                    </a:cubicBezTo>
                    <a:cubicBezTo>
                      <a:pt x="1094" y="512"/>
                      <a:pt x="1158" y="396"/>
                      <a:pt x="1209" y="268"/>
                    </a:cubicBezTo>
                    <a:cubicBezTo>
                      <a:pt x="1209" y="209"/>
                      <a:pt x="1156" y="150"/>
                      <a:pt x="1098" y="150"/>
                    </a:cubicBezTo>
                    <a:cubicBezTo>
                      <a:pt x="1092" y="150"/>
                      <a:pt x="1086" y="151"/>
                      <a:pt x="1081" y="152"/>
                    </a:cubicBezTo>
                    <a:cubicBezTo>
                      <a:pt x="1004" y="178"/>
                      <a:pt x="939" y="216"/>
                      <a:pt x="888" y="281"/>
                    </a:cubicBezTo>
                    <a:cubicBezTo>
                      <a:pt x="721" y="435"/>
                      <a:pt x="579" y="602"/>
                      <a:pt x="438" y="782"/>
                    </a:cubicBezTo>
                    <a:cubicBezTo>
                      <a:pt x="426" y="626"/>
                      <a:pt x="347" y="0"/>
                      <a:pt x="128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8"/>
              <p:cNvSpPr/>
              <p:nvPr/>
            </p:nvSpPr>
            <p:spPr>
              <a:xfrm>
                <a:off x="1691406" y="4927643"/>
                <a:ext cx="50183" cy="498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14" extrusionOk="0">
                    <a:moveTo>
                      <a:pt x="132" y="0"/>
                    </a:moveTo>
                    <a:cubicBezTo>
                      <a:pt x="119" y="0"/>
                      <a:pt x="105" y="3"/>
                      <a:pt x="90" y="8"/>
                    </a:cubicBezTo>
                    <a:cubicBezTo>
                      <a:pt x="39" y="47"/>
                      <a:pt x="0" y="98"/>
                      <a:pt x="13" y="162"/>
                    </a:cubicBezTo>
                    <a:cubicBezTo>
                      <a:pt x="0" y="535"/>
                      <a:pt x="116" y="895"/>
                      <a:pt x="335" y="1191"/>
                    </a:cubicBezTo>
                    <a:cubicBezTo>
                      <a:pt x="357" y="1207"/>
                      <a:pt x="379" y="1213"/>
                      <a:pt x="401" y="1213"/>
                    </a:cubicBezTo>
                    <a:cubicBezTo>
                      <a:pt x="467" y="1213"/>
                      <a:pt x="527" y="1153"/>
                      <a:pt x="566" y="1114"/>
                    </a:cubicBezTo>
                    <a:cubicBezTo>
                      <a:pt x="721" y="947"/>
                      <a:pt x="875" y="779"/>
                      <a:pt x="1016" y="612"/>
                    </a:cubicBezTo>
                    <a:cubicBezTo>
                      <a:pt x="1093" y="509"/>
                      <a:pt x="1171" y="407"/>
                      <a:pt x="1209" y="278"/>
                    </a:cubicBezTo>
                    <a:cubicBezTo>
                      <a:pt x="1221" y="219"/>
                      <a:pt x="1168" y="161"/>
                      <a:pt x="1100" y="161"/>
                    </a:cubicBezTo>
                    <a:cubicBezTo>
                      <a:pt x="1094" y="161"/>
                      <a:pt x="1087" y="161"/>
                      <a:pt x="1081" y="162"/>
                    </a:cubicBezTo>
                    <a:cubicBezTo>
                      <a:pt x="1016" y="188"/>
                      <a:pt x="939" y="227"/>
                      <a:pt x="888" y="291"/>
                    </a:cubicBezTo>
                    <a:cubicBezTo>
                      <a:pt x="733" y="445"/>
                      <a:pt x="579" y="612"/>
                      <a:pt x="438" y="792"/>
                    </a:cubicBezTo>
                    <a:cubicBezTo>
                      <a:pt x="426" y="635"/>
                      <a:pt x="345" y="0"/>
                      <a:pt x="13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8"/>
              <p:cNvSpPr/>
              <p:nvPr/>
            </p:nvSpPr>
            <p:spPr>
              <a:xfrm>
                <a:off x="830607" y="4794897"/>
                <a:ext cx="57663" cy="4824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4" extrusionOk="0">
                    <a:moveTo>
                      <a:pt x="247" y="1"/>
                    </a:moveTo>
                    <a:cubicBezTo>
                      <a:pt x="188" y="1"/>
                      <a:pt x="130" y="38"/>
                      <a:pt x="104" y="101"/>
                    </a:cubicBezTo>
                    <a:cubicBezTo>
                      <a:pt x="1" y="371"/>
                      <a:pt x="207" y="1014"/>
                      <a:pt x="451" y="1168"/>
                    </a:cubicBezTo>
                    <a:cubicBezTo>
                      <a:pt x="463" y="1172"/>
                      <a:pt x="475" y="1174"/>
                      <a:pt x="486" y="1174"/>
                    </a:cubicBezTo>
                    <a:cubicBezTo>
                      <a:pt x="548" y="1174"/>
                      <a:pt x="600" y="1121"/>
                      <a:pt x="644" y="1078"/>
                    </a:cubicBezTo>
                    <a:cubicBezTo>
                      <a:pt x="734" y="1001"/>
                      <a:pt x="811" y="924"/>
                      <a:pt x="888" y="834"/>
                    </a:cubicBezTo>
                    <a:cubicBezTo>
                      <a:pt x="1017" y="718"/>
                      <a:pt x="1402" y="255"/>
                      <a:pt x="1094" y="178"/>
                    </a:cubicBezTo>
                    <a:cubicBezTo>
                      <a:pt x="1042" y="178"/>
                      <a:pt x="991" y="204"/>
                      <a:pt x="952" y="242"/>
                    </a:cubicBezTo>
                    <a:cubicBezTo>
                      <a:pt x="785" y="397"/>
                      <a:pt x="644" y="564"/>
                      <a:pt x="502" y="731"/>
                    </a:cubicBezTo>
                    <a:cubicBezTo>
                      <a:pt x="502" y="499"/>
                      <a:pt x="502" y="217"/>
                      <a:pt x="322" y="24"/>
                    </a:cubicBezTo>
                    <a:cubicBezTo>
                      <a:pt x="299" y="8"/>
                      <a:pt x="273" y="1"/>
                      <a:pt x="247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8"/>
              <p:cNvSpPr/>
              <p:nvPr/>
            </p:nvSpPr>
            <p:spPr>
              <a:xfrm>
                <a:off x="1390733" y="4927930"/>
                <a:ext cx="57663" cy="48372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7" extrusionOk="0">
                    <a:moveTo>
                      <a:pt x="234" y="1"/>
                    </a:moveTo>
                    <a:cubicBezTo>
                      <a:pt x="176" y="1"/>
                      <a:pt x="120" y="32"/>
                      <a:pt x="104" y="91"/>
                    </a:cubicBezTo>
                    <a:cubicBezTo>
                      <a:pt x="1" y="374"/>
                      <a:pt x="194" y="1017"/>
                      <a:pt x="451" y="1171"/>
                    </a:cubicBezTo>
                    <a:cubicBezTo>
                      <a:pt x="463" y="1175"/>
                      <a:pt x="475" y="1177"/>
                      <a:pt x="486" y="1177"/>
                    </a:cubicBezTo>
                    <a:cubicBezTo>
                      <a:pt x="548" y="1177"/>
                      <a:pt x="600" y="1124"/>
                      <a:pt x="644" y="1081"/>
                    </a:cubicBezTo>
                    <a:cubicBezTo>
                      <a:pt x="734" y="1004"/>
                      <a:pt x="811" y="914"/>
                      <a:pt x="888" y="824"/>
                    </a:cubicBezTo>
                    <a:cubicBezTo>
                      <a:pt x="1004" y="721"/>
                      <a:pt x="1402" y="258"/>
                      <a:pt x="1094" y="181"/>
                    </a:cubicBezTo>
                    <a:cubicBezTo>
                      <a:pt x="1042" y="181"/>
                      <a:pt x="978" y="207"/>
                      <a:pt x="939" y="245"/>
                    </a:cubicBezTo>
                    <a:cubicBezTo>
                      <a:pt x="785" y="400"/>
                      <a:pt x="644" y="554"/>
                      <a:pt x="502" y="734"/>
                    </a:cubicBezTo>
                    <a:cubicBezTo>
                      <a:pt x="489" y="490"/>
                      <a:pt x="489" y="207"/>
                      <a:pt x="322" y="27"/>
                    </a:cubicBezTo>
                    <a:cubicBezTo>
                      <a:pt x="296" y="9"/>
                      <a:pt x="265" y="1"/>
                      <a:pt x="23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8"/>
              <p:cNvSpPr/>
              <p:nvPr/>
            </p:nvSpPr>
            <p:spPr>
              <a:xfrm>
                <a:off x="1573044" y="4763170"/>
                <a:ext cx="5762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75" extrusionOk="0">
                    <a:moveTo>
                      <a:pt x="244" y="1"/>
                    </a:moveTo>
                    <a:cubicBezTo>
                      <a:pt x="186" y="1"/>
                      <a:pt x="130" y="36"/>
                      <a:pt x="103" y="89"/>
                    </a:cubicBezTo>
                    <a:cubicBezTo>
                      <a:pt x="0" y="371"/>
                      <a:pt x="206" y="1014"/>
                      <a:pt x="450" y="1169"/>
                    </a:cubicBezTo>
                    <a:cubicBezTo>
                      <a:pt x="463" y="1173"/>
                      <a:pt x="474" y="1174"/>
                      <a:pt x="486" y="1174"/>
                    </a:cubicBezTo>
                    <a:cubicBezTo>
                      <a:pt x="547" y="1174"/>
                      <a:pt x="600" y="1122"/>
                      <a:pt x="643" y="1079"/>
                    </a:cubicBezTo>
                    <a:cubicBezTo>
                      <a:pt x="733" y="1001"/>
                      <a:pt x="810" y="911"/>
                      <a:pt x="900" y="834"/>
                    </a:cubicBezTo>
                    <a:cubicBezTo>
                      <a:pt x="1016" y="719"/>
                      <a:pt x="1402" y="256"/>
                      <a:pt x="1093" y="179"/>
                    </a:cubicBezTo>
                    <a:cubicBezTo>
                      <a:pt x="1042" y="179"/>
                      <a:pt x="990" y="204"/>
                      <a:pt x="952" y="243"/>
                    </a:cubicBezTo>
                    <a:cubicBezTo>
                      <a:pt x="798" y="397"/>
                      <a:pt x="643" y="564"/>
                      <a:pt x="515" y="731"/>
                    </a:cubicBezTo>
                    <a:cubicBezTo>
                      <a:pt x="502" y="487"/>
                      <a:pt x="502" y="204"/>
                      <a:pt x="322" y="24"/>
                    </a:cubicBezTo>
                    <a:cubicBezTo>
                      <a:pt x="298" y="8"/>
                      <a:pt x="271" y="1"/>
                      <a:pt x="24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8"/>
              <p:cNvSpPr/>
              <p:nvPr/>
            </p:nvSpPr>
            <p:spPr>
              <a:xfrm>
                <a:off x="964833" y="4856585"/>
                <a:ext cx="57129" cy="48413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178" extrusionOk="0">
                    <a:moveTo>
                      <a:pt x="225" y="1"/>
                    </a:moveTo>
                    <a:cubicBezTo>
                      <a:pt x="171" y="1"/>
                      <a:pt x="120" y="32"/>
                      <a:pt x="103" y="91"/>
                    </a:cubicBezTo>
                    <a:cubicBezTo>
                      <a:pt x="1" y="374"/>
                      <a:pt x="193" y="1017"/>
                      <a:pt x="451" y="1171"/>
                    </a:cubicBezTo>
                    <a:cubicBezTo>
                      <a:pt x="463" y="1175"/>
                      <a:pt x="475" y="1177"/>
                      <a:pt x="486" y="1177"/>
                    </a:cubicBezTo>
                    <a:cubicBezTo>
                      <a:pt x="548" y="1177"/>
                      <a:pt x="600" y="1125"/>
                      <a:pt x="643" y="1081"/>
                    </a:cubicBezTo>
                    <a:cubicBezTo>
                      <a:pt x="721" y="1004"/>
                      <a:pt x="811" y="914"/>
                      <a:pt x="888" y="824"/>
                    </a:cubicBezTo>
                    <a:cubicBezTo>
                      <a:pt x="1003" y="721"/>
                      <a:pt x="1389" y="258"/>
                      <a:pt x="1093" y="181"/>
                    </a:cubicBezTo>
                    <a:cubicBezTo>
                      <a:pt x="1029" y="181"/>
                      <a:pt x="978" y="207"/>
                      <a:pt x="939" y="246"/>
                    </a:cubicBezTo>
                    <a:cubicBezTo>
                      <a:pt x="785" y="400"/>
                      <a:pt x="631" y="554"/>
                      <a:pt x="502" y="734"/>
                    </a:cubicBezTo>
                    <a:cubicBezTo>
                      <a:pt x="489" y="490"/>
                      <a:pt x="489" y="207"/>
                      <a:pt x="309" y="27"/>
                    </a:cubicBezTo>
                    <a:cubicBezTo>
                      <a:pt x="283" y="9"/>
                      <a:pt x="253" y="1"/>
                      <a:pt x="225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8"/>
              <p:cNvSpPr/>
              <p:nvPr/>
            </p:nvSpPr>
            <p:spPr>
              <a:xfrm>
                <a:off x="985464" y="4742128"/>
                <a:ext cx="44429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91" extrusionOk="0">
                    <a:moveTo>
                      <a:pt x="260" y="0"/>
                    </a:moveTo>
                    <a:cubicBezTo>
                      <a:pt x="243" y="0"/>
                      <a:pt x="225" y="3"/>
                      <a:pt x="206" y="9"/>
                    </a:cubicBezTo>
                    <a:cubicBezTo>
                      <a:pt x="0" y="138"/>
                      <a:pt x="206" y="575"/>
                      <a:pt x="296" y="729"/>
                    </a:cubicBezTo>
                    <a:cubicBezTo>
                      <a:pt x="296" y="793"/>
                      <a:pt x="334" y="845"/>
                      <a:pt x="386" y="858"/>
                    </a:cubicBezTo>
                    <a:cubicBezTo>
                      <a:pt x="412" y="881"/>
                      <a:pt x="439" y="890"/>
                      <a:pt x="465" y="890"/>
                    </a:cubicBezTo>
                    <a:cubicBezTo>
                      <a:pt x="538" y="890"/>
                      <a:pt x="605" y="812"/>
                      <a:pt x="643" y="755"/>
                    </a:cubicBezTo>
                    <a:cubicBezTo>
                      <a:pt x="759" y="613"/>
                      <a:pt x="887" y="459"/>
                      <a:pt x="990" y="305"/>
                    </a:cubicBezTo>
                    <a:cubicBezTo>
                      <a:pt x="1080" y="228"/>
                      <a:pt x="1041" y="99"/>
                      <a:pt x="939" y="86"/>
                    </a:cubicBezTo>
                    <a:cubicBezTo>
                      <a:pt x="759" y="99"/>
                      <a:pt x="630" y="279"/>
                      <a:pt x="514" y="408"/>
                    </a:cubicBezTo>
                    <a:cubicBezTo>
                      <a:pt x="503" y="268"/>
                      <a:pt x="427" y="0"/>
                      <a:pt x="260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8"/>
              <p:cNvSpPr/>
              <p:nvPr/>
            </p:nvSpPr>
            <p:spPr>
              <a:xfrm>
                <a:off x="1291398" y="4838296"/>
                <a:ext cx="44429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91" extrusionOk="0">
                    <a:moveTo>
                      <a:pt x="262" y="0"/>
                    </a:moveTo>
                    <a:cubicBezTo>
                      <a:pt x="244" y="0"/>
                      <a:pt x="226" y="3"/>
                      <a:pt x="206" y="9"/>
                    </a:cubicBezTo>
                    <a:cubicBezTo>
                      <a:pt x="0" y="138"/>
                      <a:pt x="219" y="575"/>
                      <a:pt x="296" y="729"/>
                    </a:cubicBezTo>
                    <a:cubicBezTo>
                      <a:pt x="296" y="793"/>
                      <a:pt x="335" y="845"/>
                      <a:pt x="386" y="858"/>
                    </a:cubicBezTo>
                    <a:cubicBezTo>
                      <a:pt x="413" y="881"/>
                      <a:pt x="439" y="890"/>
                      <a:pt x="465" y="890"/>
                    </a:cubicBezTo>
                    <a:cubicBezTo>
                      <a:pt x="539" y="890"/>
                      <a:pt x="605" y="812"/>
                      <a:pt x="643" y="755"/>
                    </a:cubicBezTo>
                    <a:cubicBezTo>
                      <a:pt x="772" y="601"/>
                      <a:pt x="888" y="459"/>
                      <a:pt x="990" y="292"/>
                    </a:cubicBezTo>
                    <a:cubicBezTo>
                      <a:pt x="1080" y="228"/>
                      <a:pt x="1042" y="99"/>
                      <a:pt x="939" y="86"/>
                    </a:cubicBezTo>
                    <a:cubicBezTo>
                      <a:pt x="759" y="99"/>
                      <a:pt x="630" y="279"/>
                      <a:pt x="515" y="395"/>
                    </a:cubicBezTo>
                    <a:cubicBezTo>
                      <a:pt x="503" y="255"/>
                      <a:pt x="428" y="0"/>
                      <a:pt x="26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8"/>
              <p:cNvSpPr/>
              <p:nvPr/>
            </p:nvSpPr>
            <p:spPr>
              <a:xfrm>
                <a:off x="865499" y="4684262"/>
                <a:ext cx="47059" cy="42248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28" extrusionOk="0">
                    <a:moveTo>
                      <a:pt x="194" y="0"/>
                    </a:moveTo>
                    <a:cubicBezTo>
                      <a:pt x="137" y="0"/>
                      <a:pt x="84" y="36"/>
                      <a:pt x="65" y="93"/>
                    </a:cubicBezTo>
                    <a:cubicBezTo>
                      <a:pt x="0" y="427"/>
                      <a:pt x="103" y="774"/>
                      <a:pt x="348" y="1006"/>
                    </a:cubicBezTo>
                    <a:cubicBezTo>
                      <a:pt x="371" y="1021"/>
                      <a:pt x="394" y="1028"/>
                      <a:pt x="415" y="1028"/>
                    </a:cubicBezTo>
                    <a:cubicBezTo>
                      <a:pt x="499" y="1028"/>
                      <a:pt x="569" y="926"/>
                      <a:pt x="630" y="864"/>
                    </a:cubicBezTo>
                    <a:cubicBezTo>
                      <a:pt x="772" y="710"/>
                      <a:pt x="926" y="568"/>
                      <a:pt x="1055" y="401"/>
                    </a:cubicBezTo>
                    <a:cubicBezTo>
                      <a:pt x="1132" y="324"/>
                      <a:pt x="1145" y="183"/>
                      <a:pt x="1029" y="144"/>
                    </a:cubicBezTo>
                    <a:cubicBezTo>
                      <a:pt x="1012" y="142"/>
                      <a:pt x="996" y="140"/>
                      <a:pt x="980" y="140"/>
                    </a:cubicBezTo>
                    <a:cubicBezTo>
                      <a:pt x="760" y="140"/>
                      <a:pt x="595" y="373"/>
                      <a:pt x="463" y="517"/>
                    </a:cubicBezTo>
                    <a:cubicBezTo>
                      <a:pt x="450" y="440"/>
                      <a:pt x="438" y="376"/>
                      <a:pt x="412" y="311"/>
                    </a:cubicBezTo>
                    <a:cubicBezTo>
                      <a:pt x="386" y="196"/>
                      <a:pt x="360" y="67"/>
                      <a:pt x="258" y="16"/>
                    </a:cubicBezTo>
                    <a:cubicBezTo>
                      <a:pt x="237" y="5"/>
                      <a:pt x="215" y="0"/>
                      <a:pt x="194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8"/>
              <p:cNvSpPr/>
              <p:nvPr/>
            </p:nvSpPr>
            <p:spPr>
              <a:xfrm>
                <a:off x="1124951" y="4842776"/>
                <a:ext cx="47059" cy="42289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29" extrusionOk="0">
                    <a:moveTo>
                      <a:pt x="194" y="1"/>
                    </a:moveTo>
                    <a:cubicBezTo>
                      <a:pt x="137" y="1"/>
                      <a:pt x="84" y="37"/>
                      <a:pt x="65" y="93"/>
                    </a:cubicBezTo>
                    <a:cubicBezTo>
                      <a:pt x="0" y="427"/>
                      <a:pt x="103" y="774"/>
                      <a:pt x="348" y="1006"/>
                    </a:cubicBezTo>
                    <a:cubicBezTo>
                      <a:pt x="371" y="1022"/>
                      <a:pt x="394" y="1028"/>
                      <a:pt x="416" y="1028"/>
                    </a:cubicBezTo>
                    <a:cubicBezTo>
                      <a:pt x="500" y="1028"/>
                      <a:pt x="569" y="928"/>
                      <a:pt x="630" y="877"/>
                    </a:cubicBezTo>
                    <a:cubicBezTo>
                      <a:pt x="772" y="710"/>
                      <a:pt x="926" y="569"/>
                      <a:pt x="1055" y="402"/>
                    </a:cubicBezTo>
                    <a:cubicBezTo>
                      <a:pt x="1132" y="324"/>
                      <a:pt x="1145" y="183"/>
                      <a:pt x="1016" y="144"/>
                    </a:cubicBezTo>
                    <a:cubicBezTo>
                      <a:pt x="1005" y="143"/>
                      <a:pt x="993" y="143"/>
                      <a:pt x="982" y="143"/>
                    </a:cubicBezTo>
                    <a:cubicBezTo>
                      <a:pt x="767" y="143"/>
                      <a:pt x="598" y="371"/>
                      <a:pt x="463" y="517"/>
                    </a:cubicBezTo>
                    <a:cubicBezTo>
                      <a:pt x="450" y="453"/>
                      <a:pt x="438" y="376"/>
                      <a:pt x="412" y="312"/>
                    </a:cubicBezTo>
                    <a:cubicBezTo>
                      <a:pt x="386" y="196"/>
                      <a:pt x="360" y="67"/>
                      <a:pt x="258" y="16"/>
                    </a:cubicBezTo>
                    <a:cubicBezTo>
                      <a:pt x="237" y="6"/>
                      <a:pt x="215" y="1"/>
                      <a:pt x="19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8"/>
              <p:cNvSpPr/>
              <p:nvPr/>
            </p:nvSpPr>
            <p:spPr>
              <a:xfrm>
                <a:off x="1304098" y="4751663"/>
                <a:ext cx="47594" cy="42043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023" extrusionOk="0">
                    <a:moveTo>
                      <a:pt x="207" y="0"/>
                    </a:moveTo>
                    <a:cubicBezTo>
                      <a:pt x="145" y="0"/>
                      <a:pt x="85" y="35"/>
                      <a:pt x="64" y="86"/>
                    </a:cubicBezTo>
                    <a:cubicBezTo>
                      <a:pt x="0" y="420"/>
                      <a:pt x="103" y="767"/>
                      <a:pt x="347" y="999"/>
                    </a:cubicBezTo>
                    <a:cubicBezTo>
                      <a:pt x="372" y="1015"/>
                      <a:pt x="397" y="1022"/>
                      <a:pt x="420" y="1022"/>
                    </a:cubicBezTo>
                    <a:cubicBezTo>
                      <a:pt x="506" y="1022"/>
                      <a:pt x="580" y="930"/>
                      <a:pt x="630" y="870"/>
                    </a:cubicBezTo>
                    <a:cubicBezTo>
                      <a:pt x="771" y="716"/>
                      <a:pt x="939" y="574"/>
                      <a:pt x="1054" y="407"/>
                    </a:cubicBezTo>
                    <a:cubicBezTo>
                      <a:pt x="1144" y="317"/>
                      <a:pt x="1157" y="176"/>
                      <a:pt x="1029" y="137"/>
                    </a:cubicBezTo>
                    <a:cubicBezTo>
                      <a:pt x="1017" y="136"/>
                      <a:pt x="1006" y="135"/>
                      <a:pt x="995" y="135"/>
                    </a:cubicBezTo>
                    <a:cubicBezTo>
                      <a:pt x="768" y="135"/>
                      <a:pt x="598" y="376"/>
                      <a:pt x="463" y="523"/>
                    </a:cubicBezTo>
                    <a:cubicBezTo>
                      <a:pt x="450" y="446"/>
                      <a:pt x="437" y="369"/>
                      <a:pt x="411" y="304"/>
                    </a:cubicBezTo>
                    <a:cubicBezTo>
                      <a:pt x="386" y="201"/>
                      <a:pt x="360" y="73"/>
                      <a:pt x="257" y="9"/>
                    </a:cubicBezTo>
                    <a:cubicBezTo>
                      <a:pt x="241" y="3"/>
                      <a:pt x="224" y="0"/>
                      <a:pt x="207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8"/>
              <p:cNvSpPr/>
              <p:nvPr/>
            </p:nvSpPr>
            <p:spPr>
              <a:xfrm>
                <a:off x="1411857" y="4799870"/>
                <a:ext cx="49731" cy="56509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375" extrusionOk="0">
                    <a:moveTo>
                      <a:pt x="181" y="1"/>
                    </a:moveTo>
                    <a:cubicBezTo>
                      <a:pt x="54" y="1"/>
                      <a:pt x="1" y="170"/>
                      <a:pt x="1" y="276"/>
                    </a:cubicBezTo>
                    <a:cubicBezTo>
                      <a:pt x="14" y="494"/>
                      <a:pt x="142" y="1266"/>
                      <a:pt x="322" y="1368"/>
                    </a:cubicBezTo>
                    <a:cubicBezTo>
                      <a:pt x="337" y="1372"/>
                      <a:pt x="350" y="1374"/>
                      <a:pt x="363" y="1374"/>
                    </a:cubicBezTo>
                    <a:cubicBezTo>
                      <a:pt x="477" y="1374"/>
                      <a:pt x="535" y="1231"/>
                      <a:pt x="592" y="1150"/>
                    </a:cubicBezTo>
                    <a:cubicBezTo>
                      <a:pt x="747" y="918"/>
                      <a:pt x="940" y="713"/>
                      <a:pt x="1094" y="481"/>
                    </a:cubicBezTo>
                    <a:cubicBezTo>
                      <a:pt x="1145" y="404"/>
                      <a:pt x="1210" y="340"/>
                      <a:pt x="1210" y="250"/>
                    </a:cubicBezTo>
                    <a:cubicBezTo>
                      <a:pt x="1199" y="178"/>
                      <a:pt x="1148" y="139"/>
                      <a:pt x="1089" y="139"/>
                    </a:cubicBezTo>
                    <a:cubicBezTo>
                      <a:pt x="1074" y="139"/>
                      <a:pt x="1058" y="142"/>
                      <a:pt x="1042" y="147"/>
                    </a:cubicBezTo>
                    <a:cubicBezTo>
                      <a:pt x="760" y="327"/>
                      <a:pt x="567" y="648"/>
                      <a:pt x="374" y="931"/>
                    </a:cubicBezTo>
                    <a:cubicBezTo>
                      <a:pt x="400" y="661"/>
                      <a:pt x="374" y="404"/>
                      <a:pt x="310" y="147"/>
                    </a:cubicBezTo>
                    <a:cubicBezTo>
                      <a:pt x="297" y="96"/>
                      <a:pt x="284" y="31"/>
                      <a:pt x="220" y="6"/>
                    </a:cubicBezTo>
                    <a:cubicBezTo>
                      <a:pt x="206" y="2"/>
                      <a:pt x="193" y="1"/>
                      <a:pt x="181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8"/>
              <p:cNvSpPr/>
              <p:nvPr/>
            </p:nvSpPr>
            <p:spPr>
              <a:xfrm>
                <a:off x="1288768" y="4911245"/>
                <a:ext cx="30167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734" h="891" extrusionOk="0">
                    <a:moveTo>
                      <a:pt x="100" y="1"/>
                    </a:moveTo>
                    <a:cubicBezTo>
                      <a:pt x="48" y="1"/>
                      <a:pt x="0" y="37"/>
                      <a:pt x="0" y="98"/>
                    </a:cubicBezTo>
                    <a:cubicBezTo>
                      <a:pt x="0" y="330"/>
                      <a:pt x="52" y="561"/>
                      <a:pt x="167" y="754"/>
                    </a:cubicBezTo>
                    <a:cubicBezTo>
                      <a:pt x="167" y="818"/>
                      <a:pt x="206" y="857"/>
                      <a:pt x="257" y="870"/>
                    </a:cubicBezTo>
                    <a:cubicBezTo>
                      <a:pt x="286" y="884"/>
                      <a:pt x="312" y="890"/>
                      <a:pt x="336" y="890"/>
                    </a:cubicBezTo>
                    <a:cubicBezTo>
                      <a:pt x="469" y="890"/>
                      <a:pt x="552" y="710"/>
                      <a:pt x="617" y="613"/>
                    </a:cubicBezTo>
                    <a:cubicBezTo>
                      <a:pt x="669" y="523"/>
                      <a:pt x="707" y="433"/>
                      <a:pt x="733" y="343"/>
                    </a:cubicBezTo>
                    <a:cubicBezTo>
                      <a:pt x="733" y="291"/>
                      <a:pt x="707" y="240"/>
                      <a:pt x="656" y="214"/>
                    </a:cubicBezTo>
                    <a:cubicBezTo>
                      <a:pt x="639" y="209"/>
                      <a:pt x="622" y="206"/>
                      <a:pt x="606" y="206"/>
                    </a:cubicBezTo>
                    <a:cubicBezTo>
                      <a:pt x="465" y="206"/>
                      <a:pt x="365" y="393"/>
                      <a:pt x="296" y="497"/>
                    </a:cubicBezTo>
                    <a:cubicBezTo>
                      <a:pt x="283" y="368"/>
                      <a:pt x="257" y="240"/>
                      <a:pt x="219" y="111"/>
                    </a:cubicBezTo>
                    <a:cubicBezTo>
                      <a:pt x="219" y="60"/>
                      <a:pt x="180" y="21"/>
                      <a:pt x="142" y="8"/>
                    </a:cubicBezTo>
                    <a:cubicBezTo>
                      <a:pt x="128" y="3"/>
                      <a:pt x="114" y="1"/>
                      <a:pt x="100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8"/>
              <p:cNvSpPr/>
              <p:nvPr/>
            </p:nvSpPr>
            <p:spPr>
              <a:xfrm>
                <a:off x="1147678" y="4750101"/>
                <a:ext cx="30661" cy="37111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03" extrusionOk="0">
                    <a:moveTo>
                      <a:pt x="113" y="0"/>
                    </a:moveTo>
                    <a:cubicBezTo>
                      <a:pt x="61" y="0"/>
                      <a:pt x="10" y="37"/>
                      <a:pt x="0" y="98"/>
                    </a:cubicBezTo>
                    <a:cubicBezTo>
                      <a:pt x="13" y="329"/>
                      <a:pt x="65" y="561"/>
                      <a:pt x="180" y="767"/>
                    </a:cubicBezTo>
                    <a:cubicBezTo>
                      <a:pt x="180" y="818"/>
                      <a:pt x="219" y="869"/>
                      <a:pt x="270" y="882"/>
                    </a:cubicBezTo>
                    <a:cubicBezTo>
                      <a:pt x="298" y="896"/>
                      <a:pt x="325" y="903"/>
                      <a:pt x="349" y="903"/>
                    </a:cubicBezTo>
                    <a:cubicBezTo>
                      <a:pt x="481" y="903"/>
                      <a:pt x="563" y="721"/>
                      <a:pt x="617" y="612"/>
                    </a:cubicBezTo>
                    <a:cubicBezTo>
                      <a:pt x="682" y="535"/>
                      <a:pt x="720" y="445"/>
                      <a:pt x="746" y="342"/>
                    </a:cubicBezTo>
                    <a:cubicBezTo>
                      <a:pt x="746" y="291"/>
                      <a:pt x="720" y="239"/>
                      <a:pt x="669" y="214"/>
                    </a:cubicBezTo>
                    <a:cubicBezTo>
                      <a:pt x="652" y="208"/>
                      <a:pt x="635" y="206"/>
                      <a:pt x="619" y="206"/>
                    </a:cubicBezTo>
                    <a:cubicBezTo>
                      <a:pt x="478" y="206"/>
                      <a:pt x="378" y="394"/>
                      <a:pt x="309" y="509"/>
                    </a:cubicBezTo>
                    <a:cubicBezTo>
                      <a:pt x="296" y="368"/>
                      <a:pt x="270" y="239"/>
                      <a:pt x="232" y="111"/>
                    </a:cubicBezTo>
                    <a:cubicBezTo>
                      <a:pt x="219" y="72"/>
                      <a:pt x="193" y="34"/>
                      <a:pt x="155" y="8"/>
                    </a:cubicBezTo>
                    <a:cubicBezTo>
                      <a:pt x="141" y="3"/>
                      <a:pt x="127" y="0"/>
                      <a:pt x="113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8"/>
              <p:cNvSpPr/>
              <p:nvPr/>
            </p:nvSpPr>
            <p:spPr>
              <a:xfrm>
                <a:off x="1552947" y="4899655"/>
                <a:ext cx="46032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820" extrusionOk="0">
                    <a:moveTo>
                      <a:pt x="312" y="1"/>
                    </a:moveTo>
                    <a:cubicBezTo>
                      <a:pt x="299" y="1"/>
                      <a:pt x="285" y="3"/>
                      <a:pt x="271" y="8"/>
                    </a:cubicBezTo>
                    <a:cubicBezTo>
                      <a:pt x="1" y="123"/>
                      <a:pt x="387" y="638"/>
                      <a:pt x="502" y="779"/>
                    </a:cubicBezTo>
                    <a:cubicBezTo>
                      <a:pt x="531" y="807"/>
                      <a:pt x="560" y="819"/>
                      <a:pt x="589" y="819"/>
                    </a:cubicBezTo>
                    <a:cubicBezTo>
                      <a:pt x="652" y="819"/>
                      <a:pt x="711" y="764"/>
                      <a:pt x="747" y="702"/>
                    </a:cubicBezTo>
                    <a:cubicBezTo>
                      <a:pt x="875" y="560"/>
                      <a:pt x="991" y="419"/>
                      <a:pt x="1094" y="252"/>
                    </a:cubicBezTo>
                    <a:cubicBezTo>
                      <a:pt x="1119" y="175"/>
                      <a:pt x="1068" y="85"/>
                      <a:pt x="978" y="72"/>
                    </a:cubicBezTo>
                    <a:cubicBezTo>
                      <a:pt x="888" y="72"/>
                      <a:pt x="811" y="162"/>
                      <a:pt x="759" y="226"/>
                    </a:cubicBezTo>
                    <a:cubicBezTo>
                      <a:pt x="695" y="303"/>
                      <a:pt x="631" y="380"/>
                      <a:pt x="579" y="458"/>
                    </a:cubicBezTo>
                    <a:cubicBezTo>
                      <a:pt x="592" y="329"/>
                      <a:pt x="541" y="188"/>
                      <a:pt x="451" y="85"/>
                    </a:cubicBezTo>
                    <a:cubicBezTo>
                      <a:pt x="419" y="43"/>
                      <a:pt x="371" y="1"/>
                      <a:pt x="312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8"/>
              <p:cNvSpPr/>
              <p:nvPr/>
            </p:nvSpPr>
            <p:spPr>
              <a:xfrm>
                <a:off x="1698804" y="4824077"/>
                <a:ext cx="51827" cy="44509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083" extrusionOk="0">
                    <a:moveTo>
                      <a:pt x="304" y="0"/>
                    </a:moveTo>
                    <a:cubicBezTo>
                      <a:pt x="289" y="0"/>
                      <a:pt x="274" y="3"/>
                      <a:pt x="258" y="8"/>
                    </a:cubicBezTo>
                    <a:cubicBezTo>
                      <a:pt x="0" y="149"/>
                      <a:pt x="296" y="869"/>
                      <a:pt x="451" y="1037"/>
                    </a:cubicBezTo>
                    <a:cubicBezTo>
                      <a:pt x="483" y="1069"/>
                      <a:pt x="514" y="1083"/>
                      <a:pt x="543" y="1083"/>
                    </a:cubicBezTo>
                    <a:cubicBezTo>
                      <a:pt x="638" y="1083"/>
                      <a:pt x="713" y="936"/>
                      <a:pt x="772" y="857"/>
                    </a:cubicBezTo>
                    <a:cubicBezTo>
                      <a:pt x="849" y="715"/>
                      <a:pt x="1261" y="329"/>
                      <a:pt x="1055" y="188"/>
                    </a:cubicBezTo>
                    <a:cubicBezTo>
                      <a:pt x="1036" y="180"/>
                      <a:pt x="1017" y="177"/>
                      <a:pt x="998" y="177"/>
                    </a:cubicBezTo>
                    <a:cubicBezTo>
                      <a:pt x="825" y="177"/>
                      <a:pt x="660" y="471"/>
                      <a:pt x="579" y="587"/>
                    </a:cubicBezTo>
                    <a:cubicBezTo>
                      <a:pt x="528" y="419"/>
                      <a:pt x="476" y="252"/>
                      <a:pt x="412" y="98"/>
                    </a:cubicBezTo>
                    <a:cubicBezTo>
                      <a:pt x="402" y="37"/>
                      <a:pt x="359" y="0"/>
                      <a:pt x="304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8"/>
              <p:cNvSpPr/>
              <p:nvPr/>
            </p:nvSpPr>
            <p:spPr>
              <a:xfrm>
                <a:off x="765631" y="4651858"/>
                <a:ext cx="67157" cy="228576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7222" extrusionOk="0">
                    <a:moveTo>
                      <a:pt x="1551" y="0"/>
                    </a:moveTo>
                    <a:cubicBezTo>
                      <a:pt x="1526" y="0"/>
                      <a:pt x="1500" y="10"/>
                      <a:pt x="1479" y="32"/>
                    </a:cubicBezTo>
                    <a:cubicBezTo>
                      <a:pt x="1440" y="147"/>
                      <a:pt x="1402" y="250"/>
                      <a:pt x="1376" y="366"/>
                    </a:cubicBezTo>
                    <a:cubicBezTo>
                      <a:pt x="1299" y="675"/>
                      <a:pt x="1222" y="996"/>
                      <a:pt x="1145" y="1317"/>
                    </a:cubicBezTo>
                    <a:cubicBezTo>
                      <a:pt x="823" y="2732"/>
                      <a:pt x="502" y="4159"/>
                      <a:pt x="296" y="5599"/>
                    </a:cubicBezTo>
                    <a:cubicBezTo>
                      <a:pt x="232" y="6010"/>
                      <a:pt x="168" y="6422"/>
                      <a:pt x="116" y="6833"/>
                    </a:cubicBezTo>
                    <a:cubicBezTo>
                      <a:pt x="116" y="6949"/>
                      <a:pt x="0" y="7168"/>
                      <a:pt x="168" y="7219"/>
                    </a:cubicBezTo>
                    <a:cubicBezTo>
                      <a:pt x="174" y="7220"/>
                      <a:pt x="181" y="7221"/>
                      <a:pt x="188" y="7221"/>
                    </a:cubicBezTo>
                    <a:cubicBezTo>
                      <a:pt x="245" y="7221"/>
                      <a:pt x="297" y="7175"/>
                      <a:pt x="309" y="7129"/>
                    </a:cubicBezTo>
                    <a:cubicBezTo>
                      <a:pt x="322" y="6962"/>
                      <a:pt x="348" y="6795"/>
                      <a:pt x="373" y="6640"/>
                    </a:cubicBezTo>
                    <a:cubicBezTo>
                      <a:pt x="463" y="5998"/>
                      <a:pt x="566" y="5368"/>
                      <a:pt x="656" y="4725"/>
                    </a:cubicBezTo>
                    <a:cubicBezTo>
                      <a:pt x="862" y="3606"/>
                      <a:pt x="1093" y="2475"/>
                      <a:pt x="1350" y="1356"/>
                    </a:cubicBezTo>
                    <a:cubicBezTo>
                      <a:pt x="1415" y="1035"/>
                      <a:pt x="1492" y="713"/>
                      <a:pt x="1582" y="392"/>
                    </a:cubicBezTo>
                    <a:cubicBezTo>
                      <a:pt x="1608" y="289"/>
                      <a:pt x="1633" y="173"/>
                      <a:pt x="1633" y="57"/>
                    </a:cubicBezTo>
                    <a:cubicBezTo>
                      <a:pt x="1618" y="20"/>
                      <a:pt x="1586" y="0"/>
                      <a:pt x="15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8"/>
              <p:cNvSpPr/>
              <p:nvPr/>
            </p:nvSpPr>
            <p:spPr>
              <a:xfrm>
                <a:off x="908282" y="4673601"/>
                <a:ext cx="62431" cy="241743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638" extrusionOk="0">
                    <a:moveTo>
                      <a:pt x="1479" y="0"/>
                    </a:moveTo>
                    <a:cubicBezTo>
                      <a:pt x="1454" y="0"/>
                      <a:pt x="1441" y="26"/>
                      <a:pt x="1441" y="39"/>
                    </a:cubicBezTo>
                    <a:cubicBezTo>
                      <a:pt x="1364" y="232"/>
                      <a:pt x="1299" y="438"/>
                      <a:pt x="1261" y="643"/>
                    </a:cubicBezTo>
                    <a:cubicBezTo>
                      <a:pt x="1184" y="952"/>
                      <a:pt x="1119" y="1260"/>
                      <a:pt x="1055" y="1569"/>
                    </a:cubicBezTo>
                    <a:cubicBezTo>
                      <a:pt x="927" y="2392"/>
                      <a:pt x="734" y="3215"/>
                      <a:pt x="592" y="4038"/>
                    </a:cubicBezTo>
                    <a:cubicBezTo>
                      <a:pt x="412" y="5028"/>
                      <a:pt x="194" y="6005"/>
                      <a:pt x="91" y="7021"/>
                    </a:cubicBezTo>
                    <a:cubicBezTo>
                      <a:pt x="65" y="7175"/>
                      <a:pt x="52" y="7342"/>
                      <a:pt x="14" y="7496"/>
                    </a:cubicBezTo>
                    <a:cubicBezTo>
                      <a:pt x="1" y="7561"/>
                      <a:pt x="39" y="7612"/>
                      <a:pt x="104" y="7638"/>
                    </a:cubicBezTo>
                    <a:cubicBezTo>
                      <a:pt x="168" y="7638"/>
                      <a:pt x="219" y="7599"/>
                      <a:pt x="232" y="7548"/>
                    </a:cubicBezTo>
                    <a:cubicBezTo>
                      <a:pt x="271" y="7381"/>
                      <a:pt x="297" y="7213"/>
                      <a:pt x="322" y="7046"/>
                    </a:cubicBezTo>
                    <a:cubicBezTo>
                      <a:pt x="361" y="6738"/>
                      <a:pt x="387" y="6403"/>
                      <a:pt x="425" y="6095"/>
                    </a:cubicBezTo>
                    <a:cubicBezTo>
                      <a:pt x="502" y="5709"/>
                      <a:pt x="579" y="5336"/>
                      <a:pt x="644" y="4963"/>
                    </a:cubicBezTo>
                    <a:cubicBezTo>
                      <a:pt x="862" y="3652"/>
                      <a:pt x="1132" y="2353"/>
                      <a:pt x="1338" y="1042"/>
                    </a:cubicBezTo>
                    <a:cubicBezTo>
                      <a:pt x="1402" y="708"/>
                      <a:pt x="1479" y="373"/>
                      <a:pt x="1518" y="26"/>
                    </a:cubicBezTo>
                    <a:cubicBezTo>
                      <a:pt x="1518" y="13"/>
                      <a:pt x="1492" y="0"/>
                      <a:pt x="1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8"/>
              <p:cNvSpPr/>
              <p:nvPr/>
            </p:nvSpPr>
            <p:spPr>
              <a:xfrm>
                <a:off x="1044646" y="4689235"/>
                <a:ext cx="66007" cy="262537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8295" extrusionOk="0">
                    <a:moveTo>
                      <a:pt x="1504" y="1"/>
                    </a:moveTo>
                    <a:cubicBezTo>
                      <a:pt x="1439" y="1"/>
                      <a:pt x="1367" y="40"/>
                      <a:pt x="1389" y="111"/>
                    </a:cubicBezTo>
                    <a:cubicBezTo>
                      <a:pt x="1273" y="1242"/>
                      <a:pt x="1003" y="2348"/>
                      <a:pt x="810" y="3479"/>
                    </a:cubicBezTo>
                    <a:cubicBezTo>
                      <a:pt x="540" y="5048"/>
                      <a:pt x="270" y="6617"/>
                      <a:pt x="0" y="8185"/>
                    </a:cubicBezTo>
                    <a:cubicBezTo>
                      <a:pt x="6" y="8259"/>
                      <a:pt x="60" y="8295"/>
                      <a:pt x="112" y="8295"/>
                    </a:cubicBezTo>
                    <a:cubicBezTo>
                      <a:pt x="169" y="8295"/>
                      <a:pt x="225" y="8253"/>
                      <a:pt x="219" y="8172"/>
                    </a:cubicBezTo>
                    <a:cubicBezTo>
                      <a:pt x="244" y="8031"/>
                      <a:pt x="283" y="7877"/>
                      <a:pt x="309" y="7735"/>
                    </a:cubicBezTo>
                    <a:cubicBezTo>
                      <a:pt x="424" y="7105"/>
                      <a:pt x="527" y="6462"/>
                      <a:pt x="643" y="5832"/>
                    </a:cubicBezTo>
                    <a:cubicBezTo>
                      <a:pt x="823" y="4765"/>
                      <a:pt x="1003" y="3711"/>
                      <a:pt x="1196" y="2644"/>
                    </a:cubicBezTo>
                    <a:cubicBezTo>
                      <a:pt x="1337" y="1795"/>
                      <a:pt x="1543" y="946"/>
                      <a:pt x="1594" y="85"/>
                    </a:cubicBezTo>
                    <a:cubicBezTo>
                      <a:pt x="1606" y="27"/>
                      <a:pt x="1558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8"/>
              <p:cNvSpPr/>
              <p:nvPr/>
            </p:nvSpPr>
            <p:spPr>
              <a:xfrm>
                <a:off x="1185201" y="4713773"/>
                <a:ext cx="68185" cy="25680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8114" extrusionOk="0">
                    <a:moveTo>
                      <a:pt x="1561" y="1"/>
                    </a:moveTo>
                    <a:cubicBezTo>
                      <a:pt x="1542" y="1"/>
                      <a:pt x="1522" y="7"/>
                      <a:pt x="1504" y="21"/>
                    </a:cubicBezTo>
                    <a:cubicBezTo>
                      <a:pt x="1389" y="150"/>
                      <a:pt x="1389" y="355"/>
                      <a:pt x="1350" y="510"/>
                    </a:cubicBezTo>
                    <a:cubicBezTo>
                      <a:pt x="1286" y="870"/>
                      <a:pt x="1247" y="1217"/>
                      <a:pt x="1196" y="1564"/>
                    </a:cubicBezTo>
                    <a:cubicBezTo>
                      <a:pt x="1080" y="2335"/>
                      <a:pt x="964" y="3107"/>
                      <a:pt x="862" y="3891"/>
                    </a:cubicBezTo>
                    <a:cubicBezTo>
                      <a:pt x="784" y="4444"/>
                      <a:pt x="643" y="4997"/>
                      <a:pt x="527" y="5550"/>
                    </a:cubicBezTo>
                    <a:cubicBezTo>
                      <a:pt x="412" y="6128"/>
                      <a:pt x="296" y="6694"/>
                      <a:pt x="180" y="7260"/>
                    </a:cubicBezTo>
                    <a:cubicBezTo>
                      <a:pt x="129" y="7491"/>
                      <a:pt x="90" y="7723"/>
                      <a:pt x="26" y="7928"/>
                    </a:cubicBezTo>
                    <a:cubicBezTo>
                      <a:pt x="0" y="7980"/>
                      <a:pt x="13" y="8057"/>
                      <a:pt x="52" y="8096"/>
                    </a:cubicBezTo>
                    <a:cubicBezTo>
                      <a:pt x="76" y="8108"/>
                      <a:pt x="98" y="8113"/>
                      <a:pt x="119" y="8113"/>
                    </a:cubicBezTo>
                    <a:cubicBezTo>
                      <a:pt x="225" y="8113"/>
                      <a:pt x="272" y="7961"/>
                      <a:pt x="283" y="7864"/>
                    </a:cubicBezTo>
                    <a:cubicBezTo>
                      <a:pt x="322" y="7697"/>
                      <a:pt x="360" y="7517"/>
                      <a:pt x="399" y="7350"/>
                    </a:cubicBezTo>
                    <a:cubicBezTo>
                      <a:pt x="514" y="6784"/>
                      <a:pt x="617" y="6205"/>
                      <a:pt x="733" y="5640"/>
                    </a:cubicBezTo>
                    <a:cubicBezTo>
                      <a:pt x="874" y="4971"/>
                      <a:pt x="1042" y="4303"/>
                      <a:pt x="1119" y="3621"/>
                    </a:cubicBezTo>
                    <a:cubicBezTo>
                      <a:pt x="1222" y="2863"/>
                      <a:pt x="1337" y="2117"/>
                      <a:pt x="1427" y="1358"/>
                    </a:cubicBezTo>
                    <a:cubicBezTo>
                      <a:pt x="1466" y="985"/>
                      <a:pt x="1530" y="612"/>
                      <a:pt x="1607" y="240"/>
                    </a:cubicBezTo>
                    <a:cubicBezTo>
                      <a:pt x="1607" y="201"/>
                      <a:pt x="1646" y="150"/>
                      <a:pt x="1659" y="111"/>
                    </a:cubicBezTo>
                    <a:cubicBezTo>
                      <a:pt x="1659" y="46"/>
                      <a:pt x="1611" y="1"/>
                      <a:pt x="1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8"/>
              <p:cNvSpPr/>
              <p:nvPr/>
            </p:nvSpPr>
            <p:spPr>
              <a:xfrm>
                <a:off x="1324935" y="4739702"/>
                <a:ext cx="74432" cy="247366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8513" extrusionOk="0">
                    <a:moveTo>
                      <a:pt x="1682" y="1"/>
                    </a:moveTo>
                    <a:cubicBezTo>
                      <a:pt x="1648" y="1"/>
                      <a:pt x="1615" y="20"/>
                      <a:pt x="1602" y="69"/>
                    </a:cubicBezTo>
                    <a:cubicBezTo>
                      <a:pt x="1370" y="776"/>
                      <a:pt x="1332" y="1509"/>
                      <a:pt x="1165" y="2229"/>
                    </a:cubicBezTo>
                    <a:cubicBezTo>
                      <a:pt x="997" y="3039"/>
                      <a:pt x="830" y="3836"/>
                      <a:pt x="663" y="4646"/>
                    </a:cubicBezTo>
                    <a:cubicBezTo>
                      <a:pt x="444" y="5894"/>
                      <a:pt x="226" y="7154"/>
                      <a:pt x="7" y="8388"/>
                    </a:cubicBezTo>
                    <a:cubicBezTo>
                      <a:pt x="0" y="8470"/>
                      <a:pt x="59" y="8512"/>
                      <a:pt x="118" y="8512"/>
                    </a:cubicBezTo>
                    <a:cubicBezTo>
                      <a:pt x="169" y="8512"/>
                      <a:pt x="220" y="8480"/>
                      <a:pt x="226" y="8414"/>
                    </a:cubicBezTo>
                    <a:cubicBezTo>
                      <a:pt x="329" y="7835"/>
                      <a:pt x="432" y="7256"/>
                      <a:pt x="534" y="6691"/>
                    </a:cubicBezTo>
                    <a:cubicBezTo>
                      <a:pt x="804" y="4839"/>
                      <a:pt x="1242" y="3026"/>
                      <a:pt x="1550" y="1188"/>
                    </a:cubicBezTo>
                    <a:lnTo>
                      <a:pt x="1550" y="1188"/>
                    </a:lnTo>
                    <a:lnTo>
                      <a:pt x="1537" y="1201"/>
                    </a:lnTo>
                    <a:cubicBezTo>
                      <a:pt x="1589" y="841"/>
                      <a:pt x="1653" y="493"/>
                      <a:pt x="1743" y="146"/>
                    </a:cubicBezTo>
                    <a:cubicBezTo>
                      <a:pt x="1810" y="71"/>
                      <a:pt x="1746" y="1"/>
                      <a:pt x="1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8"/>
              <p:cNvSpPr/>
              <p:nvPr/>
            </p:nvSpPr>
            <p:spPr>
              <a:xfrm>
                <a:off x="1461010" y="4755939"/>
                <a:ext cx="81173" cy="247353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9078" extrusionOk="0">
                    <a:moveTo>
                      <a:pt x="1807" y="0"/>
                    </a:moveTo>
                    <a:cubicBezTo>
                      <a:pt x="1776" y="0"/>
                      <a:pt x="1748" y="14"/>
                      <a:pt x="1736" y="49"/>
                    </a:cubicBezTo>
                    <a:cubicBezTo>
                      <a:pt x="1711" y="139"/>
                      <a:pt x="1698" y="242"/>
                      <a:pt x="1672" y="332"/>
                    </a:cubicBezTo>
                    <a:cubicBezTo>
                      <a:pt x="1608" y="615"/>
                      <a:pt x="1569" y="898"/>
                      <a:pt x="1518" y="1181"/>
                    </a:cubicBezTo>
                    <a:cubicBezTo>
                      <a:pt x="1376" y="1901"/>
                      <a:pt x="1248" y="2633"/>
                      <a:pt x="1119" y="3353"/>
                    </a:cubicBezTo>
                    <a:cubicBezTo>
                      <a:pt x="862" y="4755"/>
                      <a:pt x="605" y="6156"/>
                      <a:pt x="361" y="7558"/>
                    </a:cubicBezTo>
                    <a:cubicBezTo>
                      <a:pt x="296" y="7892"/>
                      <a:pt x="232" y="8226"/>
                      <a:pt x="168" y="8561"/>
                    </a:cubicBezTo>
                    <a:cubicBezTo>
                      <a:pt x="168" y="8689"/>
                      <a:pt x="1" y="9036"/>
                      <a:pt x="181" y="9075"/>
                    </a:cubicBezTo>
                    <a:cubicBezTo>
                      <a:pt x="189" y="9077"/>
                      <a:pt x="197" y="9077"/>
                      <a:pt x="205" y="9077"/>
                    </a:cubicBezTo>
                    <a:cubicBezTo>
                      <a:pt x="261" y="9077"/>
                      <a:pt x="311" y="9041"/>
                      <a:pt x="322" y="8985"/>
                    </a:cubicBezTo>
                    <a:cubicBezTo>
                      <a:pt x="335" y="8856"/>
                      <a:pt x="374" y="8728"/>
                      <a:pt x="399" y="8599"/>
                    </a:cubicBezTo>
                    <a:cubicBezTo>
                      <a:pt x="566" y="7674"/>
                      <a:pt x="734" y="6748"/>
                      <a:pt x="901" y="5822"/>
                    </a:cubicBezTo>
                    <a:cubicBezTo>
                      <a:pt x="1158" y="4395"/>
                      <a:pt x="1402" y="2968"/>
                      <a:pt x="1672" y="1541"/>
                    </a:cubicBezTo>
                    <a:cubicBezTo>
                      <a:pt x="1749" y="1078"/>
                      <a:pt x="1826" y="602"/>
                      <a:pt x="1929" y="139"/>
                    </a:cubicBezTo>
                    <a:cubicBezTo>
                      <a:pt x="1974" y="76"/>
                      <a:pt x="1881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8"/>
              <p:cNvSpPr/>
              <p:nvPr/>
            </p:nvSpPr>
            <p:spPr>
              <a:xfrm>
                <a:off x="1610566" y="4764168"/>
                <a:ext cx="73816" cy="2376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8721" extrusionOk="0">
                    <a:moveTo>
                      <a:pt x="1656" y="1"/>
                    </a:moveTo>
                    <a:cubicBezTo>
                      <a:pt x="1640" y="1"/>
                      <a:pt x="1623" y="6"/>
                      <a:pt x="1607" y="17"/>
                    </a:cubicBezTo>
                    <a:cubicBezTo>
                      <a:pt x="1543" y="68"/>
                      <a:pt x="1556" y="159"/>
                      <a:pt x="1530" y="223"/>
                    </a:cubicBezTo>
                    <a:cubicBezTo>
                      <a:pt x="1505" y="364"/>
                      <a:pt x="1479" y="506"/>
                      <a:pt x="1466" y="647"/>
                    </a:cubicBezTo>
                    <a:cubicBezTo>
                      <a:pt x="1415" y="1059"/>
                      <a:pt x="1363" y="1483"/>
                      <a:pt x="1286" y="1894"/>
                    </a:cubicBezTo>
                    <a:cubicBezTo>
                      <a:pt x="1003" y="3321"/>
                      <a:pt x="656" y="4736"/>
                      <a:pt x="425" y="6176"/>
                    </a:cubicBezTo>
                    <a:cubicBezTo>
                      <a:pt x="309" y="6999"/>
                      <a:pt x="39" y="7796"/>
                      <a:pt x="0" y="8632"/>
                    </a:cubicBezTo>
                    <a:cubicBezTo>
                      <a:pt x="17" y="8693"/>
                      <a:pt x="67" y="8720"/>
                      <a:pt x="117" y="8720"/>
                    </a:cubicBezTo>
                    <a:cubicBezTo>
                      <a:pt x="182" y="8720"/>
                      <a:pt x="246" y="8673"/>
                      <a:pt x="232" y="8593"/>
                    </a:cubicBezTo>
                    <a:cubicBezTo>
                      <a:pt x="245" y="8387"/>
                      <a:pt x="270" y="8182"/>
                      <a:pt x="296" y="7989"/>
                    </a:cubicBezTo>
                    <a:cubicBezTo>
                      <a:pt x="412" y="7372"/>
                      <a:pt x="566" y="6754"/>
                      <a:pt x="656" y="6137"/>
                    </a:cubicBezTo>
                    <a:cubicBezTo>
                      <a:pt x="887" y="4671"/>
                      <a:pt x="1247" y="3231"/>
                      <a:pt x="1505" y="1766"/>
                    </a:cubicBezTo>
                    <a:cubicBezTo>
                      <a:pt x="1595" y="1239"/>
                      <a:pt x="1607" y="699"/>
                      <a:pt x="1710" y="171"/>
                    </a:cubicBezTo>
                    <a:cubicBezTo>
                      <a:pt x="1795" y="108"/>
                      <a:pt x="1732" y="1"/>
                      <a:pt x="1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8"/>
              <p:cNvSpPr/>
              <p:nvPr/>
            </p:nvSpPr>
            <p:spPr>
              <a:xfrm>
                <a:off x="982188" y="4013796"/>
                <a:ext cx="743506" cy="141869"/>
              </a:xfrm>
              <a:custGeom>
                <a:avLst/>
                <a:gdLst/>
                <a:ahLst/>
                <a:cxnLst/>
                <a:rect l="l" t="t" r="r" b="b"/>
                <a:pathLst>
                  <a:path w="21181" h="3452" extrusionOk="0">
                    <a:moveTo>
                      <a:pt x="153" y="0"/>
                    </a:moveTo>
                    <a:cubicBezTo>
                      <a:pt x="21" y="0"/>
                      <a:pt x="1" y="220"/>
                      <a:pt x="151" y="232"/>
                    </a:cubicBezTo>
                    <a:cubicBezTo>
                      <a:pt x="729" y="322"/>
                      <a:pt x="1295" y="425"/>
                      <a:pt x="1874" y="515"/>
                    </a:cubicBezTo>
                    <a:cubicBezTo>
                      <a:pt x="3481" y="772"/>
                      <a:pt x="5062" y="1145"/>
                      <a:pt x="6670" y="1402"/>
                    </a:cubicBezTo>
                    <a:cubicBezTo>
                      <a:pt x="8135" y="1646"/>
                      <a:pt x="9601" y="1826"/>
                      <a:pt x="11054" y="2084"/>
                    </a:cubicBezTo>
                    <a:cubicBezTo>
                      <a:pt x="13445" y="2456"/>
                      <a:pt x="15837" y="2791"/>
                      <a:pt x="18241" y="3074"/>
                    </a:cubicBezTo>
                    <a:cubicBezTo>
                      <a:pt x="19154" y="3189"/>
                      <a:pt x="20054" y="3344"/>
                      <a:pt x="20967" y="3447"/>
                    </a:cubicBezTo>
                    <a:cubicBezTo>
                      <a:pt x="20990" y="3447"/>
                      <a:pt x="21023" y="3452"/>
                      <a:pt x="21056" y="3452"/>
                    </a:cubicBezTo>
                    <a:cubicBezTo>
                      <a:pt x="21097" y="3452"/>
                      <a:pt x="21138" y="3444"/>
                      <a:pt x="21160" y="3408"/>
                    </a:cubicBezTo>
                    <a:cubicBezTo>
                      <a:pt x="21181" y="3356"/>
                      <a:pt x="21134" y="3295"/>
                      <a:pt x="21081" y="3295"/>
                    </a:cubicBezTo>
                    <a:cubicBezTo>
                      <a:pt x="21068" y="3295"/>
                      <a:pt x="21056" y="3298"/>
                      <a:pt x="21044" y="3305"/>
                    </a:cubicBezTo>
                    <a:cubicBezTo>
                      <a:pt x="20093" y="3189"/>
                      <a:pt x="19154" y="2996"/>
                      <a:pt x="18215" y="2881"/>
                    </a:cubicBezTo>
                    <a:cubicBezTo>
                      <a:pt x="16788" y="2714"/>
                      <a:pt x="15387" y="2495"/>
                      <a:pt x="13960" y="2315"/>
                    </a:cubicBezTo>
                    <a:cubicBezTo>
                      <a:pt x="11877" y="2006"/>
                      <a:pt x="9807" y="1646"/>
                      <a:pt x="7724" y="1351"/>
                    </a:cubicBezTo>
                    <a:cubicBezTo>
                      <a:pt x="6117" y="1119"/>
                      <a:pt x="4522" y="772"/>
                      <a:pt x="2928" y="476"/>
                    </a:cubicBezTo>
                    <a:cubicBezTo>
                      <a:pt x="2015" y="296"/>
                      <a:pt x="1089" y="155"/>
                      <a:pt x="164" y="1"/>
                    </a:cubicBezTo>
                    <a:cubicBezTo>
                      <a:pt x="160" y="0"/>
                      <a:pt x="156" y="0"/>
                      <a:pt x="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8"/>
              <p:cNvSpPr/>
              <p:nvPr/>
            </p:nvSpPr>
            <p:spPr>
              <a:xfrm>
                <a:off x="964833" y="4050249"/>
                <a:ext cx="784227" cy="146430"/>
              </a:xfrm>
              <a:custGeom>
                <a:avLst/>
                <a:gdLst/>
                <a:ahLst/>
                <a:cxnLst/>
                <a:rect l="l" t="t" r="r" b="b"/>
                <a:pathLst>
                  <a:path w="23166" h="3563" extrusionOk="0">
                    <a:moveTo>
                      <a:pt x="152" y="0"/>
                    </a:moveTo>
                    <a:cubicBezTo>
                      <a:pt x="9" y="0"/>
                      <a:pt x="1" y="220"/>
                      <a:pt x="138" y="232"/>
                    </a:cubicBezTo>
                    <a:cubicBezTo>
                      <a:pt x="2247" y="579"/>
                      <a:pt x="4355" y="824"/>
                      <a:pt x="6464" y="1171"/>
                    </a:cubicBezTo>
                    <a:cubicBezTo>
                      <a:pt x="7570" y="1415"/>
                      <a:pt x="8675" y="1595"/>
                      <a:pt x="9807" y="1749"/>
                    </a:cubicBezTo>
                    <a:cubicBezTo>
                      <a:pt x="10681" y="1891"/>
                      <a:pt x="11543" y="2109"/>
                      <a:pt x="12417" y="2264"/>
                    </a:cubicBezTo>
                    <a:cubicBezTo>
                      <a:pt x="13291" y="2418"/>
                      <a:pt x="14166" y="2572"/>
                      <a:pt x="15040" y="2701"/>
                    </a:cubicBezTo>
                    <a:cubicBezTo>
                      <a:pt x="17688" y="3087"/>
                      <a:pt x="20363" y="3447"/>
                      <a:pt x="23050" y="3562"/>
                    </a:cubicBezTo>
                    <a:cubicBezTo>
                      <a:pt x="23127" y="3550"/>
                      <a:pt x="23166" y="3460"/>
                      <a:pt x="23101" y="3408"/>
                    </a:cubicBezTo>
                    <a:cubicBezTo>
                      <a:pt x="23081" y="3382"/>
                      <a:pt x="23053" y="3375"/>
                      <a:pt x="23023" y="3375"/>
                    </a:cubicBezTo>
                    <a:cubicBezTo>
                      <a:pt x="22988" y="3375"/>
                      <a:pt x="22949" y="3385"/>
                      <a:pt x="22911" y="3385"/>
                    </a:cubicBezTo>
                    <a:cubicBezTo>
                      <a:pt x="22902" y="3385"/>
                      <a:pt x="22892" y="3384"/>
                      <a:pt x="22883" y="3382"/>
                    </a:cubicBezTo>
                    <a:cubicBezTo>
                      <a:pt x="21340" y="3292"/>
                      <a:pt x="19797" y="3138"/>
                      <a:pt x="18267" y="2932"/>
                    </a:cubicBezTo>
                    <a:cubicBezTo>
                      <a:pt x="16518" y="2714"/>
                      <a:pt x="14783" y="2470"/>
                      <a:pt x="13060" y="2148"/>
                    </a:cubicBezTo>
                    <a:cubicBezTo>
                      <a:pt x="11954" y="1981"/>
                      <a:pt x="10874" y="1698"/>
                      <a:pt x="9781" y="1518"/>
                    </a:cubicBezTo>
                    <a:cubicBezTo>
                      <a:pt x="8534" y="1364"/>
                      <a:pt x="7313" y="1119"/>
                      <a:pt x="6078" y="875"/>
                    </a:cubicBezTo>
                    <a:cubicBezTo>
                      <a:pt x="4857" y="682"/>
                      <a:pt x="3622" y="528"/>
                      <a:pt x="2401" y="361"/>
                    </a:cubicBezTo>
                    <a:cubicBezTo>
                      <a:pt x="1655" y="232"/>
                      <a:pt x="910" y="104"/>
                      <a:pt x="164" y="1"/>
                    </a:cubicBezTo>
                    <a:cubicBezTo>
                      <a:pt x="160" y="1"/>
                      <a:pt x="156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8"/>
              <p:cNvSpPr/>
              <p:nvPr/>
            </p:nvSpPr>
            <p:spPr>
              <a:xfrm>
                <a:off x="828761" y="4304397"/>
                <a:ext cx="923757" cy="152266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3705" extrusionOk="0">
                    <a:moveTo>
                      <a:pt x="152" y="1"/>
                    </a:moveTo>
                    <a:cubicBezTo>
                      <a:pt x="21" y="1"/>
                      <a:pt x="0" y="220"/>
                      <a:pt x="150" y="220"/>
                    </a:cubicBezTo>
                    <a:cubicBezTo>
                      <a:pt x="369" y="246"/>
                      <a:pt x="588" y="271"/>
                      <a:pt x="793" y="310"/>
                    </a:cubicBezTo>
                    <a:cubicBezTo>
                      <a:pt x="1102" y="348"/>
                      <a:pt x="1436" y="400"/>
                      <a:pt x="1758" y="451"/>
                    </a:cubicBezTo>
                    <a:cubicBezTo>
                      <a:pt x="4830" y="991"/>
                      <a:pt x="7929" y="1326"/>
                      <a:pt x="11015" y="1827"/>
                    </a:cubicBezTo>
                    <a:cubicBezTo>
                      <a:pt x="12429" y="2058"/>
                      <a:pt x="13831" y="2290"/>
                      <a:pt x="15232" y="2534"/>
                    </a:cubicBezTo>
                    <a:cubicBezTo>
                      <a:pt x="17289" y="2843"/>
                      <a:pt x="19359" y="3126"/>
                      <a:pt x="21429" y="3396"/>
                    </a:cubicBezTo>
                    <a:cubicBezTo>
                      <a:pt x="22445" y="3524"/>
                      <a:pt x="23487" y="3601"/>
                      <a:pt x="24515" y="3653"/>
                    </a:cubicBezTo>
                    <a:cubicBezTo>
                      <a:pt x="24892" y="3687"/>
                      <a:pt x="25269" y="3704"/>
                      <a:pt x="25647" y="3704"/>
                    </a:cubicBezTo>
                    <a:cubicBezTo>
                      <a:pt x="25835" y="3704"/>
                      <a:pt x="26024" y="3700"/>
                      <a:pt x="26212" y="3691"/>
                    </a:cubicBezTo>
                    <a:cubicBezTo>
                      <a:pt x="26251" y="3691"/>
                      <a:pt x="26277" y="3666"/>
                      <a:pt x="26302" y="3640"/>
                    </a:cubicBezTo>
                    <a:cubicBezTo>
                      <a:pt x="26315" y="3589"/>
                      <a:pt x="26302" y="3537"/>
                      <a:pt x="26251" y="3511"/>
                    </a:cubicBezTo>
                    <a:cubicBezTo>
                      <a:pt x="26164" y="3500"/>
                      <a:pt x="26076" y="3496"/>
                      <a:pt x="25989" y="3496"/>
                    </a:cubicBezTo>
                    <a:cubicBezTo>
                      <a:pt x="25845" y="3496"/>
                      <a:pt x="25701" y="3506"/>
                      <a:pt x="25557" y="3506"/>
                    </a:cubicBezTo>
                    <a:cubicBezTo>
                      <a:pt x="25493" y="3506"/>
                      <a:pt x="25428" y="3504"/>
                      <a:pt x="25364" y="3499"/>
                    </a:cubicBezTo>
                    <a:cubicBezTo>
                      <a:pt x="24849" y="3486"/>
                      <a:pt x="24348" y="3421"/>
                      <a:pt x="23834" y="3396"/>
                    </a:cubicBezTo>
                    <a:cubicBezTo>
                      <a:pt x="22316" y="3319"/>
                      <a:pt x="20812" y="3074"/>
                      <a:pt x="19295" y="2894"/>
                    </a:cubicBezTo>
                    <a:cubicBezTo>
                      <a:pt x="16942" y="2573"/>
                      <a:pt x="14589" y="2213"/>
                      <a:pt x="12249" y="1801"/>
                    </a:cubicBezTo>
                    <a:cubicBezTo>
                      <a:pt x="9909" y="1390"/>
                      <a:pt x="7569" y="1107"/>
                      <a:pt x="5229" y="760"/>
                    </a:cubicBezTo>
                    <a:cubicBezTo>
                      <a:pt x="4098" y="606"/>
                      <a:pt x="2966" y="426"/>
                      <a:pt x="1835" y="233"/>
                    </a:cubicBezTo>
                    <a:cubicBezTo>
                      <a:pt x="1282" y="143"/>
                      <a:pt x="729" y="53"/>
                      <a:pt x="163" y="1"/>
                    </a:cubicBezTo>
                    <a:cubicBezTo>
                      <a:pt x="159" y="1"/>
                      <a:pt x="156" y="1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8"/>
              <p:cNvSpPr/>
              <p:nvPr/>
            </p:nvSpPr>
            <p:spPr>
              <a:xfrm>
                <a:off x="793554" y="4574943"/>
                <a:ext cx="923757" cy="152431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3709" extrusionOk="0">
                    <a:moveTo>
                      <a:pt x="151" y="1"/>
                    </a:moveTo>
                    <a:cubicBezTo>
                      <a:pt x="8" y="1"/>
                      <a:pt x="0" y="220"/>
                      <a:pt x="138" y="233"/>
                    </a:cubicBezTo>
                    <a:cubicBezTo>
                      <a:pt x="356" y="246"/>
                      <a:pt x="575" y="284"/>
                      <a:pt x="793" y="310"/>
                    </a:cubicBezTo>
                    <a:cubicBezTo>
                      <a:pt x="1102" y="348"/>
                      <a:pt x="1423" y="400"/>
                      <a:pt x="1745" y="451"/>
                    </a:cubicBezTo>
                    <a:cubicBezTo>
                      <a:pt x="4818" y="1004"/>
                      <a:pt x="7929" y="1338"/>
                      <a:pt x="11015" y="1827"/>
                    </a:cubicBezTo>
                    <a:cubicBezTo>
                      <a:pt x="12416" y="2058"/>
                      <a:pt x="13818" y="2303"/>
                      <a:pt x="15219" y="2534"/>
                    </a:cubicBezTo>
                    <a:cubicBezTo>
                      <a:pt x="17289" y="2843"/>
                      <a:pt x="19347" y="3126"/>
                      <a:pt x="21417" y="3396"/>
                    </a:cubicBezTo>
                    <a:cubicBezTo>
                      <a:pt x="22445" y="3524"/>
                      <a:pt x="23474" y="3601"/>
                      <a:pt x="24515" y="3666"/>
                    </a:cubicBezTo>
                    <a:cubicBezTo>
                      <a:pt x="24839" y="3696"/>
                      <a:pt x="25167" y="3708"/>
                      <a:pt x="25497" y="3708"/>
                    </a:cubicBezTo>
                    <a:cubicBezTo>
                      <a:pt x="25731" y="3708"/>
                      <a:pt x="25965" y="3702"/>
                      <a:pt x="26200" y="3691"/>
                    </a:cubicBezTo>
                    <a:cubicBezTo>
                      <a:pt x="26238" y="3691"/>
                      <a:pt x="26277" y="3679"/>
                      <a:pt x="26290" y="3640"/>
                    </a:cubicBezTo>
                    <a:cubicBezTo>
                      <a:pt x="26315" y="3589"/>
                      <a:pt x="26290" y="3537"/>
                      <a:pt x="26238" y="3511"/>
                    </a:cubicBezTo>
                    <a:cubicBezTo>
                      <a:pt x="26158" y="3500"/>
                      <a:pt x="26076" y="3497"/>
                      <a:pt x="25993" y="3497"/>
                    </a:cubicBezTo>
                    <a:cubicBezTo>
                      <a:pt x="25817" y="3497"/>
                      <a:pt x="25637" y="3513"/>
                      <a:pt x="25463" y="3513"/>
                    </a:cubicBezTo>
                    <a:cubicBezTo>
                      <a:pt x="25430" y="3513"/>
                      <a:pt x="25397" y="3513"/>
                      <a:pt x="25364" y="3511"/>
                    </a:cubicBezTo>
                    <a:cubicBezTo>
                      <a:pt x="24850" y="3486"/>
                      <a:pt x="24335" y="3434"/>
                      <a:pt x="23821" y="3408"/>
                    </a:cubicBezTo>
                    <a:cubicBezTo>
                      <a:pt x="22304" y="3318"/>
                      <a:pt x="20799" y="3087"/>
                      <a:pt x="19295" y="2894"/>
                    </a:cubicBezTo>
                    <a:cubicBezTo>
                      <a:pt x="16929" y="2573"/>
                      <a:pt x="14576" y="2213"/>
                      <a:pt x="12236" y="1801"/>
                    </a:cubicBezTo>
                    <a:cubicBezTo>
                      <a:pt x="9909" y="1390"/>
                      <a:pt x="7556" y="1107"/>
                      <a:pt x="5216" y="773"/>
                    </a:cubicBezTo>
                    <a:cubicBezTo>
                      <a:pt x="4085" y="606"/>
                      <a:pt x="2953" y="438"/>
                      <a:pt x="1835" y="233"/>
                    </a:cubicBezTo>
                    <a:cubicBezTo>
                      <a:pt x="1269" y="143"/>
                      <a:pt x="716" y="66"/>
                      <a:pt x="163" y="1"/>
                    </a:cubicBezTo>
                    <a:cubicBezTo>
                      <a:pt x="159" y="1"/>
                      <a:pt x="155" y="1"/>
                      <a:pt x="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8"/>
              <p:cNvSpPr/>
              <p:nvPr/>
            </p:nvSpPr>
            <p:spPr>
              <a:xfrm>
                <a:off x="1268137" y="4424525"/>
                <a:ext cx="78789" cy="134841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3281" extrusionOk="0">
                    <a:moveTo>
                      <a:pt x="1073" y="0"/>
                    </a:moveTo>
                    <a:cubicBezTo>
                      <a:pt x="1026" y="0"/>
                      <a:pt x="978" y="29"/>
                      <a:pt x="965" y="87"/>
                    </a:cubicBezTo>
                    <a:cubicBezTo>
                      <a:pt x="875" y="383"/>
                      <a:pt x="875" y="717"/>
                      <a:pt x="811" y="1038"/>
                    </a:cubicBezTo>
                    <a:cubicBezTo>
                      <a:pt x="811" y="1051"/>
                      <a:pt x="811" y="1051"/>
                      <a:pt x="811" y="1064"/>
                    </a:cubicBezTo>
                    <a:cubicBezTo>
                      <a:pt x="759" y="1000"/>
                      <a:pt x="695" y="936"/>
                      <a:pt x="644" y="871"/>
                    </a:cubicBezTo>
                    <a:cubicBezTo>
                      <a:pt x="594" y="821"/>
                      <a:pt x="490" y="656"/>
                      <a:pt x="392" y="656"/>
                    </a:cubicBezTo>
                    <a:cubicBezTo>
                      <a:pt x="363" y="656"/>
                      <a:pt x="335" y="669"/>
                      <a:pt x="309" y="704"/>
                    </a:cubicBezTo>
                    <a:cubicBezTo>
                      <a:pt x="284" y="756"/>
                      <a:pt x="296" y="820"/>
                      <a:pt x="361" y="846"/>
                    </a:cubicBezTo>
                    <a:cubicBezTo>
                      <a:pt x="425" y="948"/>
                      <a:pt x="502" y="1038"/>
                      <a:pt x="592" y="1128"/>
                    </a:cubicBezTo>
                    <a:cubicBezTo>
                      <a:pt x="451" y="1141"/>
                      <a:pt x="322" y="1141"/>
                      <a:pt x="181" y="1154"/>
                    </a:cubicBezTo>
                    <a:cubicBezTo>
                      <a:pt x="170" y="1153"/>
                      <a:pt x="160" y="1152"/>
                      <a:pt x="151" y="1152"/>
                    </a:cubicBezTo>
                    <a:cubicBezTo>
                      <a:pt x="63" y="1152"/>
                      <a:pt x="1" y="1204"/>
                      <a:pt x="1" y="1308"/>
                    </a:cubicBezTo>
                    <a:cubicBezTo>
                      <a:pt x="8" y="1403"/>
                      <a:pt x="73" y="1423"/>
                      <a:pt x="149" y="1423"/>
                    </a:cubicBezTo>
                    <a:cubicBezTo>
                      <a:pt x="207" y="1423"/>
                      <a:pt x="272" y="1411"/>
                      <a:pt x="322" y="1411"/>
                    </a:cubicBezTo>
                    <a:cubicBezTo>
                      <a:pt x="438" y="1411"/>
                      <a:pt x="541" y="1411"/>
                      <a:pt x="656" y="1424"/>
                    </a:cubicBezTo>
                    <a:cubicBezTo>
                      <a:pt x="605" y="1463"/>
                      <a:pt x="566" y="1514"/>
                      <a:pt x="515" y="1566"/>
                    </a:cubicBezTo>
                    <a:cubicBezTo>
                      <a:pt x="438" y="1656"/>
                      <a:pt x="232" y="1771"/>
                      <a:pt x="361" y="1887"/>
                    </a:cubicBezTo>
                    <a:cubicBezTo>
                      <a:pt x="380" y="1902"/>
                      <a:pt x="400" y="1908"/>
                      <a:pt x="420" y="1908"/>
                    </a:cubicBezTo>
                    <a:cubicBezTo>
                      <a:pt x="468" y="1908"/>
                      <a:pt x="517" y="1872"/>
                      <a:pt x="554" y="1836"/>
                    </a:cubicBezTo>
                    <a:cubicBezTo>
                      <a:pt x="605" y="1771"/>
                      <a:pt x="669" y="1707"/>
                      <a:pt x="734" y="1656"/>
                    </a:cubicBezTo>
                    <a:lnTo>
                      <a:pt x="734" y="1656"/>
                    </a:lnTo>
                    <a:cubicBezTo>
                      <a:pt x="669" y="2016"/>
                      <a:pt x="605" y="2388"/>
                      <a:pt x="566" y="2761"/>
                    </a:cubicBezTo>
                    <a:cubicBezTo>
                      <a:pt x="528" y="2916"/>
                      <a:pt x="528" y="3070"/>
                      <a:pt x="554" y="3224"/>
                    </a:cubicBezTo>
                    <a:cubicBezTo>
                      <a:pt x="585" y="3261"/>
                      <a:pt x="630" y="3280"/>
                      <a:pt x="675" y="3280"/>
                    </a:cubicBezTo>
                    <a:cubicBezTo>
                      <a:pt x="724" y="3280"/>
                      <a:pt x="771" y="3258"/>
                      <a:pt x="798" y="3211"/>
                    </a:cubicBezTo>
                    <a:cubicBezTo>
                      <a:pt x="862" y="2903"/>
                      <a:pt x="901" y="2594"/>
                      <a:pt x="926" y="2286"/>
                    </a:cubicBezTo>
                    <a:cubicBezTo>
                      <a:pt x="952" y="2041"/>
                      <a:pt x="991" y="1810"/>
                      <a:pt x="1016" y="1566"/>
                    </a:cubicBezTo>
                    <a:cubicBezTo>
                      <a:pt x="1171" y="1694"/>
                      <a:pt x="1312" y="1823"/>
                      <a:pt x="1454" y="1964"/>
                    </a:cubicBezTo>
                    <a:cubicBezTo>
                      <a:pt x="1473" y="1975"/>
                      <a:pt x="1492" y="1979"/>
                      <a:pt x="1510" y="1979"/>
                    </a:cubicBezTo>
                    <a:cubicBezTo>
                      <a:pt x="1602" y="1979"/>
                      <a:pt x="1668" y="1859"/>
                      <a:pt x="1582" y="1784"/>
                    </a:cubicBezTo>
                    <a:cubicBezTo>
                      <a:pt x="1454" y="1656"/>
                      <a:pt x="1325" y="1527"/>
                      <a:pt x="1184" y="1411"/>
                    </a:cubicBezTo>
                    <a:cubicBezTo>
                      <a:pt x="1351" y="1411"/>
                      <a:pt x="1505" y="1386"/>
                      <a:pt x="1672" y="1373"/>
                    </a:cubicBezTo>
                    <a:cubicBezTo>
                      <a:pt x="1801" y="1347"/>
                      <a:pt x="1916" y="1193"/>
                      <a:pt x="1749" y="1103"/>
                    </a:cubicBezTo>
                    <a:cubicBezTo>
                      <a:pt x="1696" y="1097"/>
                      <a:pt x="1641" y="1094"/>
                      <a:pt x="1585" y="1094"/>
                    </a:cubicBezTo>
                    <a:cubicBezTo>
                      <a:pt x="1506" y="1094"/>
                      <a:pt x="1426" y="1100"/>
                      <a:pt x="1351" y="1116"/>
                    </a:cubicBezTo>
                    <a:lnTo>
                      <a:pt x="1209" y="1116"/>
                    </a:lnTo>
                    <a:cubicBezTo>
                      <a:pt x="1351" y="948"/>
                      <a:pt x="1582" y="691"/>
                      <a:pt x="1389" y="691"/>
                    </a:cubicBezTo>
                    <a:cubicBezTo>
                      <a:pt x="1286" y="768"/>
                      <a:pt x="1184" y="846"/>
                      <a:pt x="1094" y="948"/>
                    </a:cubicBezTo>
                    <a:cubicBezTo>
                      <a:pt x="1106" y="884"/>
                      <a:pt x="1119" y="833"/>
                      <a:pt x="1119" y="781"/>
                    </a:cubicBezTo>
                    <a:cubicBezTo>
                      <a:pt x="1158" y="550"/>
                      <a:pt x="1184" y="318"/>
                      <a:pt x="1171" y="87"/>
                    </a:cubicBezTo>
                    <a:cubicBezTo>
                      <a:pt x="1164" y="29"/>
                      <a:pt x="1119" y="0"/>
                      <a:pt x="1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8"/>
              <p:cNvSpPr/>
              <p:nvPr/>
            </p:nvSpPr>
            <p:spPr>
              <a:xfrm>
                <a:off x="1069469" y="4394154"/>
                <a:ext cx="79282" cy="133978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3260" extrusionOk="0">
                    <a:moveTo>
                      <a:pt x="1149" y="1"/>
                    </a:moveTo>
                    <a:cubicBezTo>
                      <a:pt x="1105" y="1"/>
                      <a:pt x="1060" y="27"/>
                      <a:pt x="1042" y="80"/>
                    </a:cubicBezTo>
                    <a:cubicBezTo>
                      <a:pt x="939" y="389"/>
                      <a:pt x="926" y="723"/>
                      <a:pt x="836" y="1032"/>
                    </a:cubicBezTo>
                    <a:cubicBezTo>
                      <a:pt x="836" y="1032"/>
                      <a:pt x="836" y="1045"/>
                      <a:pt x="836" y="1045"/>
                    </a:cubicBezTo>
                    <a:cubicBezTo>
                      <a:pt x="785" y="993"/>
                      <a:pt x="733" y="929"/>
                      <a:pt x="682" y="852"/>
                    </a:cubicBezTo>
                    <a:cubicBezTo>
                      <a:pt x="631" y="801"/>
                      <a:pt x="532" y="630"/>
                      <a:pt x="436" y="630"/>
                    </a:cubicBezTo>
                    <a:cubicBezTo>
                      <a:pt x="410" y="630"/>
                      <a:pt x="385" y="642"/>
                      <a:pt x="360" y="672"/>
                    </a:cubicBezTo>
                    <a:cubicBezTo>
                      <a:pt x="322" y="710"/>
                      <a:pt x="335" y="774"/>
                      <a:pt x="386" y="800"/>
                    </a:cubicBezTo>
                    <a:cubicBezTo>
                      <a:pt x="450" y="916"/>
                      <a:pt x="528" y="1019"/>
                      <a:pt x="605" y="1109"/>
                    </a:cubicBezTo>
                    <a:cubicBezTo>
                      <a:pt x="476" y="1109"/>
                      <a:pt x="335" y="1109"/>
                      <a:pt x="206" y="1122"/>
                    </a:cubicBezTo>
                    <a:cubicBezTo>
                      <a:pt x="187" y="1117"/>
                      <a:pt x="168" y="1115"/>
                      <a:pt x="151" y="1115"/>
                    </a:cubicBezTo>
                    <a:cubicBezTo>
                      <a:pt x="66" y="1115"/>
                      <a:pt x="11" y="1167"/>
                      <a:pt x="0" y="1263"/>
                    </a:cubicBezTo>
                    <a:cubicBezTo>
                      <a:pt x="9" y="1366"/>
                      <a:pt x="103" y="1377"/>
                      <a:pt x="196" y="1377"/>
                    </a:cubicBezTo>
                    <a:cubicBezTo>
                      <a:pt x="222" y="1377"/>
                      <a:pt x="248" y="1376"/>
                      <a:pt x="272" y="1376"/>
                    </a:cubicBezTo>
                    <a:cubicBezTo>
                      <a:pt x="290" y="1376"/>
                      <a:pt x="307" y="1377"/>
                      <a:pt x="322" y="1379"/>
                    </a:cubicBezTo>
                    <a:cubicBezTo>
                      <a:pt x="438" y="1392"/>
                      <a:pt x="553" y="1392"/>
                      <a:pt x="656" y="1405"/>
                    </a:cubicBezTo>
                    <a:cubicBezTo>
                      <a:pt x="605" y="1456"/>
                      <a:pt x="553" y="1495"/>
                      <a:pt x="502" y="1546"/>
                    </a:cubicBezTo>
                    <a:cubicBezTo>
                      <a:pt x="425" y="1623"/>
                      <a:pt x="219" y="1726"/>
                      <a:pt x="335" y="1855"/>
                    </a:cubicBezTo>
                    <a:cubicBezTo>
                      <a:pt x="353" y="1870"/>
                      <a:pt x="373" y="1876"/>
                      <a:pt x="393" y="1876"/>
                    </a:cubicBezTo>
                    <a:cubicBezTo>
                      <a:pt x="442" y="1876"/>
                      <a:pt x="491" y="1839"/>
                      <a:pt x="528" y="1803"/>
                    </a:cubicBezTo>
                    <a:cubicBezTo>
                      <a:pt x="592" y="1752"/>
                      <a:pt x="656" y="1700"/>
                      <a:pt x="720" y="1636"/>
                    </a:cubicBezTo>
                    <a:lnTo>
                      <a:pt x="720" y="1636"/>
                    </a:lnTo>
                    <a:cubicBezTo>
                      <a:pt x="643" y="2009"/>
                      <a:pt x="553" y="2369"/>
                      <a:pt x="489" y="2729"/>
                    </a:cubicBezTo>
                    <a:cubicBezTo>
                      <a:pt x="450" y="2883"/>
                      <a:pt x="438" y="3037"/>
                      <a:pt x="450" y="3192"/>
                    </a:cubicBezTo>
                    <a:cubicBezTo>
                      <a:pt x="483" y="3237"/>
                      <a:pt x="531" y="3259"/>
                      <a:pt x="577" y="3259"/>
                    </a:cubicBezTo>
                    <a:cubicBezTo>
                      <a:pt x="624" y="3259"/>
                      <a:pt x="669" y="3237"/>
                      <a:pt x="695" y="3192"/>
                    </a:cubicBezTo>
                    <a:cubicBezTo>
                      <a:pt x="772" y="2896"/>
                      <a:pt x="836" y="2587"/>
                      <a:pt x="888" y="2292"/>
                    </a:cubicBezTo>
                    <a:cubicBezTo>
                      <a:pt x="926" y="2047"/>
                      <a:pt x="965" y="1803"/>
                      <a:pt x="1016" y="1572"/>
                    </a:cubicBezTo>
                    <a:cubicBezTo>
                      <a:pt x="1158" y="1713"/>
                      <a:pt x="1286" y="1842"/>
                      <a:pt x="1428" y="1996"/>
                    </a:cubicBezTo>
                    <a:cubicBezTo>
                      <a:pt x="1448" y="2010"/>
                      <a:pt x="1469" y="2016"/>
                      <a:pt x="1488" y="2016"/>
                    </a:cubicBezTo>
                    <a:cubicBezTo>
                      <a:pt x="1578" y="2016"/>
                      <a:pt x="1641" y="1890"/>
                      <a:pt x="1556" y="1816"/>
                    </a:cubicBezTo>
                    <a:cubicBezTo>
                      <a:pt x="1440" y="1675"/>
                      <a:pt x="1312" y="1559"/>
                      <a:pt x="1196" y="1430"/>
                    </a:cubicBezTo>
                    <a:cubicBezTo>
                      <a:pt x="1350" y="1430"/>
                      <a:pt x="1518" y="1417"/>
                      <a:pt x="1672" y="1405"/>
                    </a:cubicBezTo>
                    <a:cubicBezTo>
                      <a:pt x="1813" y="1392"/>
                      <a:pt x="1929" y="1237"/>
                      <a:pt x="1775" y="1160"/>
                    </a:cubicBezTo>
                    <a:cubicBezTo>
                      <a:pt x="1671" y="1141"/>
                      <a:pt x="1575" y="1129"/>
                      <a:pt x="1475" y="1129"/>
                    </a:cubicBezTo>
                    <a:cubicBezTo>
                      <a:pt x="1438" y="1129"/>
                      <a:pt x="1401" y="1131"/>
                      <a:pt x="1363" y="1135"/>
                    </a:cubicBezTo>
                    <a:lnTo>
                      <a:pt x="1222" y="1135"/>
                    </a:lnTo>
                    <a:cubicBezTo>
                      <a:pt x="1376" y="980"/>
                      <a:pt x="1620" y="723"/>
                      <a:pt x="1428" y="710"/>
                    </a:cubicBezTo>
                    <a:lnTo>
                      <a:pt x="1428" y="710"/>
                    </a:lnTo>
                    <a:cubicBezTo>
                      <a:pt x="1325" y="787"/>
                      <a:pt x="1222" y="865"/>
                      <a:pt x="1132" y="955"/>
                    </a:cubicBezTo>
                    <a:cubicBezTo>
                      <a:pt x="1145" y="903"/>
                      <a:pt x="1145" y="839"/>
                      <a:pt x="1158" y="787"/>
                    </a:cubicBezTo>
                    <a:cubicBezTo>
                      <a:pt x="1209" y="556"/>
                      <a:pt x="1248" y="337"/>
                      <a:pt x="1260" y="106"/>
                    </a:cubicBezTo>
                    <a:cubicBezTo>
                      <a:pt x="1253" y="37"/>
                      <a:pt x="1202" y="1"/>
                      <a:pt x="1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8"/>
              <p:cNvSpPr/>
              <p:nvPr/>
            </p:nvSpPr>
            <p:spPr>
              <a:xfrm>
                <a:off x="1466312" y="4454897"/>
                <a:ext cx="78748" cy="134512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273" extrusionOk="0">
                    <a:moveTo>
                      <a:pt x="1103" y="0"/>
                    </a:moveTo>
                    <a:cubicBezTo>
                      <a:pt x="1059" y="0"/>
                      <a:pt x="1015" y="26"/>
                      <a:pt x="1003" y="81"/>
                    </a:cubicBezTo>
                    <a:cubicBezTo>
                      <a:pt x="900" y="389"/>
                      <a:pt x="900" y="724"/>
                      <a:pt x="823" y="1032"/>
                    </a:cubicBezTo>
                    <a:cubicBezTo>
                      <a:pt x="823" y="1045"/>
                      <a:pt x="823" y="1045"/>
                      <a:pt x="823" y="1058"/>
                    </a:cubicBezTo>
                    <a:cubicBezTo>
                      <a:pt x="759" y="994"/>
                      <a:pt x="707" y="929"/>
                      <a:pt x="656" y="865"/>
                    </a:cubicBezTo>
                    <a:cubicBezTo>
                      <a:pt x="606" y="805"/>
                      <a:pt x="508" y="642"/>
                      <a:pt x="406" y="642"/>
                    </a:cubicBezTo>
                    <a:cubicBezTo>
                      <a:pt x="378" y="642"/>
                      <a:pt x="350" y="654"/>
                      <a:pt x="322" y="685"/>
                    </a:cubicBezTo>
                    <a:cubicBezTo>
                      <a:pt x="296" y="737"/>
                      <a:pt x="322" y="801"/>
                      <a:pt x="373" y="827"/>
                    </a:cubicBezTo>
                    <a:cubicBezTo>
                      <a:pt x="437" y="929"/>
                      <a:pt x="515" y="1032"/>
                      <a:pt x="592" y="1122"/>
                    </a:cubicBezTo>
                    <a:cubicBezTo>
                      <a:pt x="463" y="1122"/>
                      <a:pt x="322" y="1135"/>
                      <a:pt x="193" y="1135"/>
                    </a:cubicBezTo>
                    <a:cubicBezTo>
                      <a:pt x="182" y="1134"/>
                      <a:pt x="170" y="1133"/>
                      <a:pt x="160" y="1133"/>
                    </a:cubicBezTo>
                    <a:cubicBezTo>
                      <a:pt x="63" y="1133"/>
                      <a:pt x="0" y="1185"/>
                      <a:pt x="0" y="1289"/>
                    </a:cubicBezTo>
                    <a:cubicBezTo>
                      <a:pt x="8" y="1382"/>
                      <a:pt x="80" y="1400"/>
                      <a:pt x="162" y="1400"/>
                    </a:cubicBezTo>
                    <a:cubicBezTo>
                      <a:pt x="217" y="1400"/>
                      <a:pt x="275" y="1392"/>
                      <a:pt x="322" y="1392"/>
                    </a:cubicBezTo>
                    <a:cubicBezTo>
                      <a:pt x="425" y="1405"/>
                      <a:pt x="540" y="1405"/>
                      <a:pt x="656" y="1405"/>
                    </a:cubicBezTo>
                    <a:cubicBezTo>
                      <a:pt x="605" y="1457"/>
                      <a:pt x="553" y="1508"/>
                      <a:pt x="502" y="1559"/>
                    </a:cubicBezTo>
                    <a:cubicBezTo>
                      <a:pt x="425" y="1637"/>
                      <a:pt x="219" y="1739"/>
                      <a:pt x="347" y="1868"/>
                    </a:cubicBezTo>
                    <a:cubicBezTo>
                      <a:pt x="368" y="1889"/>
                      <a:pt x="390" y="1898"/>
                      <a:pt x="412" y="1898"/>
                    </a:cubicBezTo>
                    <a:cubicBezTo>
                      <a:pt x="458" y="1898"/>
                      <a:pt x="501" y="1860"/>
                      <a:pt x="527" y="1817"/>
                    </a:cubicBezTo>
                    <a:cubicBezTo>
                      <a:pt x="592" y="1765"/>
                      <a:pt x="656" y="1701"/>
                      <a:pt x="720" y="1649"/>
                    </a:cubicBezTo>
                    <a:lnTo>
                      <a:pt x="720" y="1649"/>
                    </a:lnTo>
                    <a:cubicBezTo>
                      <a:pt x="643" y="2009"/>
                      <a:pt x="579" y="2382"/>
                      <a:pt x="515" y="2742"/>
                    </a:cubicBezTo>
                    <a:cubicBezTo>
                      <a:pt x="476" y="2897"/>
                      <a:pt x="476" y="3051"/>
                      <a:pt x="489" y="3205"/>
                    </a:cubicBezTo>
                    <a:cubicBezTo>
                      <a:pt x="521" y="3250"/>
                      <a:pt x="569" y="3273"/>
                      <a:pt x="617" y="3273"/>
                    </a:cubicBezTo>
                    <a:cubicBezTo>
                      <a:pt x="666" y="3273"/>
                      <a:pt x="714" y="3250"/>
                      <a:pt x="746" y="3205"/>
                    </a:cubicBezTo>
                    <a:cubicBezTo>
                      <a:pt x="810" y="2909"/>
                      <a:pt x="849" y="2601"/>
                      <a:pt x="900" y="2292"/>
                    </a:cubicBezTo>
                    <a:cubicBezTo>
                      <a:pt x="939" y="2048"/>
                      <a:pt x="977" y="1804"/>
                      <a:pt x="1016" y="1572"/>
                    </a:cubicBezTo>
                    <a:cubicBezTo>
                      <a:pt x="1157" y="1701"/>
                      <a:pt x="1299" y="1842"/>
                      <a:pt x="1427" y="1984"/>
                    </a:cubicBezTo>
                    <a:cubicBezTo>
                      <a:pt x="1449" y="1994"/>
                      <a:pt x="1469" y="1999"/>
                      <a:pt x="1489" y="1999"/>
                    </a:cubicBezTo>
                    <a:cubicBezTo>
                      <a:pt x="1588" y="1999"/>
                      <a:pt x="1655" y="1879"/>
                      <a:pt x="1569" y="1804"/>
                    </a:cubicBezTo>
                    <a:cubicBezTo>
                      <a:pt x="1440" y="1662"/>
                      <a:pt x="1312" y="1547"/>
                      <a:pt x="1183" y="1418"/>
                    </a:cubicBezTo>
                    <a:cubicBezTo>
                      <a:pt x="1350" y="1418"/>
                      <a:pt x="1505" y="1405"/>
                      <a:pt x="1659" y="1392"/>
                    </a:cubicBezTo>
                    <a:cubicBezTo>
                      <a:pt x="1800" y="1367"/>
                      <a:pt x="1916" y="1212"/>
                      <a:pt x="1762" y="1135"/>
                    </a:cubicBezTo>
                    <a:cubicBezTo>
                      <a:pt x="1662" y="1126"/>
                      <a:pt x="1568" y="1117"/>
                      <a:pt x="1472" y="1117"/>
                    </a:cubicBezTo>
                    <a:cubicBezTo>
                      <a:pt x="1432" y="1117"/>
                      <a:pt x="1392" y="1118"/>
                      <a:pt x="1350" y="1122"/>
                    </a:cubicBezTo>
                    <a:lnTo>
                      <a:pt x="1209" y="1122"/>
                    </a:lnTo>
                    <a:cubicBezTo>
                      <a:pt x="1363" y="968"/>
                      <a:pt x="1595" y="711"/>
                      <a:pt x="1402" y="698"/>
                    </a:cubicBezTo>
                    <a:lnTo>
                      <a:pt x="1402" y="698"/>
                    </a:lnTo>
                    <a:cubicBezTo>
                      <a:pt x="1299" y="775"/>
                      <a:pt x="1196" y="865"/>
                      <a:pt x="1106" y="955"/>
                    </a:cubicBezTo>
                    <a:cubicBezTo>
                      <a:pt x="1119" y="891"/>
                      <a:pt x="1132" y="839"/>
                      <a:pt x="1132" y="788"/>
                    </a:cubicBezTo>
                    <a:cubicBezTo>
                      <a:pt x="1183" y="557"/>
                      <a:pt x="1209" y="325"/>
                      <a:pt x="1209" y="94"/>
                    </a:cubicBezTo>
                    <a:cubicBezTo>
                      <a:pt x="1202" y="33"/>
                      <a:pt x="1152" y="0"/>
                      <a:pt x="11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8"/>
              <p:cNvSpPr/>
              <p:nvPr/>
            </p:nvSpPr>
            <p:spPr>
              <a:xfrm>
                <a:off x="1664446" y="4485021"/>
                <a:ext cx="78789" cy="135581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3299" extrusionOk="0">
                    <a:moveTo>
                      <a:pt x="1032" y="0"/>
                    </a:moveTo>
                    <a:cubicBezTo>
                      <a:pt x="983" y="0"/>
                      <a:pt x="933" y="32"/>
                      <a:pt x="926" y="94"/>
                    </a:cubicBezTo>
                    <a:cubicBezTo>
                      <a:pt x="849" y="402"/>
                      <a:pt x="862" y="736"/>
                      <a:pt x="811" y="1058"/>
                    </a:cubicBezTo>
                    <a:cubicBezTo>
                      <a:pt x="811" y="1058"/>
                      <a:pt x="811" y="1071"/>
                      <a:pt x="811" y="1071"/>
                    </a:cubicBezTo>
                    <a:cubicBezTo>
                      <a:pt x="746" y="1019"/>
                      <a:pt x="682" y="955"/>
                      <a:pt x="631" y="891"/>
                    </a:cubicBezTo>
                    <a:cubicBezTo>
                      <a:pt x="572" y="841"/>
                      <a:pt x="467" y="686"/>
                      <a:pt x="375" y="686"/>
                    </a:cubicBezTo>
                    <a:cubicBezTo>
                      <a:pt x="347" y="686"/>
                      <a:pt x="320" y="700"/>
                      <a:pt x="296" y="736"/>
                    </a:cubicBezTo>
                    <a:cubicBezTo>
                      <a:pt x="271" y="788"/>
                      <a:pt x="284" y="852"/>
                      <a:pt x="335" y="865"/>
                    </a:cubicBezTo>
                    <a:cubicBezTo>
                      <a:pt x="412" y="968"/>
                      <a:pt x="502" y="1071"/>
                      <a:pt x="579" y="1161"/>
                    </a:cubicBezTo>
                    <a:cubicBezTo>
                      <a:pt x="451" y="1174"/>
                      <a:pt x="322" y="1186"/>
                      <a:pt x="181" y="1199"/>
                    </a:cubicBezTo>
                    <a:cubicBezTo>
                      <a:pt x="169" y="1198"/>
                      <a:pt x="158" y="1197"/>
                      <a:pt x="148" y="1197"/>
                    </a:cubicBezTo>
                    <a:cubicBezTo>
                      <a:pt x="53" y="1197"/>
                      <a:pt x="1" y="1249"/>
                      <a:pt x="1" y="1354"/>
                    </a:cubicBezTo>
                    <a:cubicBezTo>
                      <a:pt x="14" y="1440"/>
                      <a:pt x="73" y="1461"/>
                      <a:pt x="142" y="1461"/>
                    </a:cubicBezTo>
                    <a:cubicBezTo>
                      <a:pt x="206" y="1461"/>
                      <a:pt x="280" y="1444"/>
                      <a:pt x="335" y="1444"/>
                    </a:cubicBezTo>
                    <a:lnTo>
                      <a:pt x="669" y="1444"/>
                    </a:lnTo>
                    <a:cubicBezTo>
                      <a:pt x="618" y="1495"/>
                      <a:pt x="579" y="1546"/>
                      <a:pt x="528" y="1598"/>
                    </a:cubicBezTo>
                    <a:cubicBezTo>
                      <a:pt x="451" y="1675"/>
                      <a:pt x="258" y="1804"/>
                      <a:pt x="386" y="1919"/>
                    </a:cubicBezTo>
                    <a:cubicBezTo>
                      <a:pt x="407" y="1933"/>
                      <a:pt x="426" y="1938"/>
                      <a:pt x="444" y="1938"/>
                    </a:cubicBezTo>
                    <a:cubicBezTo>
                      <a:pt x="496" y="1938"/>
                      <a:pt x="541" y="1893"/>
                      <a:pt x="579" y="1855"/>
                    </a:cubicBezTo>
                    <a:cubicBezTo>
                      <a:pt x="631" y="1791"/>
                      <a:pt x="695" y="1726"/>
                      <a:pt x="746" y="1662"/>
                    </a:cubicBezTo>
                    <a:lnTo>
                      <a:pt x="746" y="1662"/>
                    </a:lnTo>
                    <a:cubicBezTo>
                      <a:pt x="708" y="2035"/>
                      <a:pt x="656" y="2408"/>
                      <a:pt x="631" y="2781"/>
                    </a:cubicBezTo>
                    <a:cubicBezTo>
                      <a:pt x="592" y="2935"/>
                      <a:pt x="605" y="3089"/>
                      <a:pt x="631" y="3244"/>
                    </a:cubicBezTo>
                    <a:cubicBezTo>
                      <a:pt x="661" y="3279"/>
                      <a:pt x="704" y="3299"/>
                      <a:pt x="748" y="3299"/>
                    </a:cubicBezTo>
                    <a:cubicBezTo>
                      <a:pt x="798" y="3299"/>
                      <a:pt x="848" y="3273"/>
                      <a:pt x="875" y="3218"/>
                    </a:cubicBezTo>
                    <a:cubicBezTo>
                      <a:pt x="926" y="2922"/>
                      <a:pt x="952" y="2601"/>
                      <a:pt x="978" y="2292"/>
                    </a:cubicBezTo>
                    <a:cubicBezTo>
                      <a:pt x="991" y="2048"/>
                      <a:pt x="1016" y="1816"/>
                      <a:pt x="1029" y="1572"/>
                    </a:cubicBezTo>
                    <a:cubicBezTo>
                      <a:pt x="1184" y="1701"/>
                      <a:pt x="1338" y="1816"/>
                      <a:pt x="1479" y="1958"/>
                    </a:cubicBezTo>
                    <a:cubicBezTo>
                      <a:pt x="1498" y="1967"/>
                      <a:pt x="1517" y="1971"/>
                      <a:pt x="1534" y="1971"/>
                    </a:cubicBezTo>
                    <a:cubicBezTo>
                      <a:pt x="1634" y="1971"/>
                      <a:pt x="1696" y="1831"/>
                      <a:pt x="1608" y="1765"/>
                    </a:cubicBezTo>
                    <a:cubicBezTo>
                      <a:pt x="1479" y="1636"/>
                      <a:pt x="1338" y="1521"/>
                      <a:pt x="1197" y="1418"/>
                    </a:cubicBezTo>
                    <a:cubicBezTo>
                      <a:pt x="1351" y="1405"/>
                      <a:pt x="1518" y="1379"/>
                      <a:pt x="1672" y="1341"/>
                    </a:cubicBezTo>
                    <a:cubicBezTo>
                      <a:pt x="1801" y="1315"/>
                      <a:pt x="1917" y="1161"/>
                      <a:pt x="1749" y="1084"/>
                    </a:cubicBezTo>
                    <a:cubicBezTo>
                      <a:pt x="1711" y="1080"/>
                      <a:pt x="1674" y="1079"/>
                      <a:pt x="1638" y="1079"/>
                    </a:cubicBezTo>
                    <a:cubicBezTo>
                      <a:pt x="1538" y="1079"/>
                      <a:pt x="1441" y="1090"/>
                      <a:pt x="1338" y="1109"/>
                    </a:cubicBezTo>
                    <a:lnTo>
                      <a:pt x="1197" y="1109"/>
                    </a:lnTo>
                    <a:cubicBezTo>
                      <a:pt x="1338" y="942"/>
                      <a:pt x="1557" y="672"/>
                      <a:pt x="1364" y="672"/>
                    </a:cubicBezTo>
                    <a:cubicBezTo>
                      <a:pt x="1261" y="762"/>
                      <a:pt x="1171" y="852"/>
                      <a:pt x="1094" y="942"/>
                    </a:cubicBezTo>
                    <a:cubicBezTo>
                      <a:pt x="1094" y="891"/>
                      <a:pt x="1094" y="839"/>
                      <a:pt x="1107" y="775"/>
                    </a:cubicBezTo>
                    <a:cubicBezTo>
                      <a:pt x="1132" y="544"/>
                      <a:pt x="1145" y="312"/>
                      <a:pt x="1132" y="81"/>
                    </a:cubicBezTo>
                    <a:cubicBezTo>
                      <a:pt x="1120" y="26"/>
                      <a:pt x="1076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8"/>
              <p:cNvSpPr/>
              <p:nvPr/>
            </p:nvSpPr>
            <p:spPr>
              <a:xfrm>
                <a:off x="871294" y="4363989"/>
                <a:ext cx="79323" cy="134019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3261" extrusionOk="0">
                    <a:moveTo>
                      <a:pt x="1152" y="1"/>
                    </a:moveTo>
                    <a:cubicBezTo>
                      <a:pt x="1107" y="1"/>
                      <a:pt x="1061" y="27"/>
                      <a:pt x="1042" y="81"/>
                    </a:cubicBezTo>
                    <a:cubicBezTo>
                      <a:pt x="939" y="377"/>
                      <a:pt x="914" y="711"/>
                      <a:pt x="837" y="1020"/>
                    </a:cubicBezTo>
                    <a:cubicBezTo>
                      <a:pt x="837" y="1033"/>
                      <a:pt x="837" y="1033"/>
                      <a:pt x="837" y="1046"/>
                    </a:cubicBezTo>
                    <a:cubicBezTo>
                      <a:pt x="785" y="981"/>
                      <a:pt x="734" y="917"/>
                      <a:pt x="682" y="853"/>
                    </a:cubicBezTo>
                    <a:cubicBezTo>
                      <a:pt x="631" y="792"/>
                      <a:pt x="532" y="618"/>
                      <a:pt x="430" y="618"/>
                    </a:cubicBezTo>
                    <a:cubicBezTo>
                      <a:pt x="402" y="618"/>
                      <a:pt x="375" y="630"/>
                      <a:pt x="348" y="660"/>
                    </a:cubicBezTo>
                    <a:cubicBezTo>
                      <a:pt x="322" y="711"/>
                      <a:pt x="335" y="776"/>
                      <a:pt x="387" y="801"/>
                    </a:cubicBezTo>
                    <a:cubicBezTo>
                      <a:pt x="451" y="904"/>
                      <a:pt x="528" y="1007"/>
                      <a:pt x="605" y="1110"/>
                    </a:cubicBezTo>
                    <a:lnTo>
                      <a:pt x="207" y="1110"/>
                    </a:lnTo>
                    <a:cubicBezTo>
                      <a:pt x="193" y="1108"/>
                      <a:pt x="179" y="1108"/>
                      <a:pt x="166" y="1108"/>
                    </a:cubicBezTo>
                    <a:cubicBezTo>
                      <a:pt x="73" y="1108"/>
                      <a:pt x="12" y="1150"/>
                      <a:pt x="1" y="1251"/>
                    </a:cubicBezTo>
                    <a:cubicBezTo>
                      <a:pt x="14" y="1418"/>
                      <a:pt x="219" y="1354"/>
                      <a:pt x="322" y="1380"/>
                    </a:cubicBezTo>
                    <a:cubicBezTo>
                      <a:pt x="438" y="1380"/>
                      <a:pt x="554" y="1393"/>
                      <a:pt x="657" y="1393"/>
                    </a:cubicBezTo>
                    <a:cubicBezTo>
                      <a:pt x="605" y="1444"/>
                      <a:pt x="554" y="1496"/>
                      <a:pt x="502" y="1534"/>
                    </a:cubicBezTo>
                    <a:cubicBezTo>
                      <a:pt x="425" y="1611"/>
                      <a:pt x="219" y="1714"/>
                      <a:pt x="335" y="1843"/>
                    </a:cubicBezTo>
                    <a:cubicBezTo>
                      <a:pt x="357" y="1864"/>
                      <a:pt x="379" y="1873"/>
                      <a:pt x="402" y="1873"/>
                    </a:cubicBezTo>
                    <a:cubicBezTo>
                      <a:pt x="448" y="1873"/>
                      <a:pt x="494" y="1839"/>
                      <a:pt x="528" y="1804"/>
                    </a:cubicBezTo>
                    <a:cubicBezTo>
                      <a:pt x="592" y="1740"/>
                      <a:pt x="657" y="1689"/>
                      <a:pt x="721" y="1637"/>
                    </a:cubicBezTo>
                    <a:lnTo>
                      <a:pt x="721" y="1637"/>
                    </a:lnTo>
                    <a:cubicBezTo>
                      <a:pt x="644" y="1997"/>
                      <a:pt x="554" y="2357"/>
                      <a:pt x="489" y="2730"/>
                    </a:cubicBezTo>
                    <a:cubicBezTo>
                      <a:pt x="451" y="2884"/>
                      <a:pt x="438" y="3039"/>
                      <a:pt x="451" y="3193"/>
                    </a:cubicBezTo>
                    <a:cubicBezTo>
                      <a:pt x="483" y="3238"/>
                      <a:pt x="531" y="3260"/>
                      <a:pt x="578" y="3260"/>
                    </a:cubicBezTo>
                    <a:cubicBezTo>
                      <a:pt x="624" y="3260"/>
                      <a:pt x="669" y="3238"/>
                      <a:pt x="695" y="3193"/>
                    </a:cubicBezTo>
                    <a:cubicBezTo>
                      <a:pt x="772" y="2897"/>
                      <a:pt x="824" y="2589"/>
                      <a:pt x="888" y="2280"/>
                    </a:cubicBezTo>
                    <a:cubicBezTo>
                      <a:pt x="927" y="2036"/>
                      <a:pt x="965" y="1804"/>
                      <a:pt x="1017" y="1560"/>
                    </a:cubicBezTo>
                    <a:cubicBezTo>
                      <a:pt x="1145" y="1701"/>
                      <a:pt x="1287" y="1843"/>
                      <a:pt x="1428" y="1984"/>
                    </a:cubicBezTo>
                    <a:cubicBezTo>
                      <a:pt x="1450" y="1999"/>
                      <a:pt x="1472" y="2005"/>
                      <a:pt x="1492" y="2005"/>
                    </a:cubicBezTo>
                    <a:cubicBezTo>
                      <a:pt x="1580" y="2005"/>
                      <a:pt x="1640" y="1888"/>
                      <a:pt x="1557" y="1804"/>
                    </a:cubicBezTo>
                    <a:cubicBezTo>
                      <a:pt x="1441" y="1676"/>
                      <a:pt x="1312" y="1547"/>
                      <a:pt x="1197" y="1418"/>
                    </a:cubicBezTo>
                    <a:cubicBezTo>
                      <a:pt x="1351" y="1418"/>
                      <a:pt x="1505" y="1418"/>
                      <a:pt x="1672" y="1406"/>
                    </a:cubicBezTo>
                    <a:cubicBezTo>
                      <a:pt x="1801" y="1393"/>
                      <a:pt x="1929" y="1238"/>
                      <a:pt x="1775" y="1148"/>
                    </a:cubicBezTo>
                    <a:cubicBezTo>
                      <a:pt x="1634" y="1123"/>
                      <a:pt x="1505" y="1123"/>
                      <a:pt x="1364" y="1123"/>
                    </a:cubicBezTo>
                    <a:lnTo>
                      <a:pt x="1222" y="1123"/>
                    </a:lnTo>
                    <a:cubicBezTo>
                      <a:pt x="1377" y="968"/>
                      <a:pt x="1621" y="711"/>
                      <a:pt x="1428" y="698"/>
                    </a:cubicBezTo>
                    <a:lnTo>
                      <a:pt x="1428" y="698"/>
                    </a:lnTo>
                    <a:cubicBezTo>
                      <a:pt x="1325" y="776"/>
                      <a:pt x="1222" y="866"/>
                      <a:pt x="1132" y="943"/>
                    </a:cubicBezTo>
                    <a:cubicBezTo>
                      <a:pt x="1132" y="891"/>
                      <a:pt x="1145" y="840"/>
                      <a:pt x="1158" y="776"/>
                    </a:cubicBezTo>
                    <a:cubicBezTo>
                      <a:pt x="1209" y="557"/>
                      <a:pt x="1248" y="326"/>
                      <a:pt x="1248" y="94"/>
                    </a:cubicBezTo>
                    <a:cubicBezTo>
                      <a:pt x="1248" y="33"/>
                      <a:pt x="1201" y="1"/>
                      <a:pt x="1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8"/>
              <p:cNvSpPr/>
              <p:nvPr/>
            </p:nvSpPr>
            <p:spPr>
              <a:xfrm>
                <a:off x="1119115" y="3938628"/>
                <a:ext cx="69418" cy="5864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27" extrusionOk="0">
                    <a:moveTo>
                      <a:pt x="769" y="0"/>
                    </a:moveTo>
                    <a:cubicBezTo>
                      <a:pt x="437" y="0"/>
                      <a:pt x="108" y="232"/>
                      <a:pt x="52" y="621"/>
                    </a:cubicBezTo>
                    <a:cubicBezTo>
                      <a:pt x="1" y="1007"/>
                      <a:pt x="271" y="1367"/>
                      <a:pt x="657" y="1418"/>
                    </a:cubicBezTo>
                    <a:cubicBezTo>
                      <a:pt x="694" y="1424"/>
                      <a:pt x="730" y="1426"/>
                      <a:pt x="765" y="1426"/>
                    </a:cubicBezTo>
                    <a:cubicBezTo>
                      <a:pt x="1334" y="1426"/>
                      <a:pt x="1688" y="771"/>
                      <a:pt x="1325" y="287"/>
                    </a:cubicBezTo>
                    <a:cubicBezTo>
                      <a:pt x="1182" y="90"/>
                      <a:pt x="975" y="0"/>
                      <a:pt x="7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8"/>
              <p:cNvSpPr/>
              <p:nvPr/>
            </p:nvSpPr>
            <p:spPr>
              <a:xfrm>
                <a:off x="1263904" y="3965465"/>
                <a:ext cx="66829" cy="56632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378" extrusionOk="0">
                    <a:moveTo>
                      <a:pt x="734" y="1"/>
                    </a:moveTo>
                    <a:cubicBezTo>
                      <a:pt x="413" y="1"/>
                      <a:pt x="100" y="220"/>
                      <a:pt x="52" y="598"/>
                    </a:cubicBezTo>
                    <a:cubicBezTo>
                      <a:pt x="1" y="971"/>
                      <a:pt x="258" y="1318"/>
                      <a:pt x="631" y="1370"/>
                    </a:cubicBezTo>
                    <a:cubicBezTo>
                      <a:pt x="668" y="1375"/>
                      <a:pt x="704" y="1378"/>
                      <a:pt x="739" y="1378"/>
                    </a:cubicBezTo>
                    <a:cubicBezTo>
                      <a:pt x="1293" y="1378"/>
                      <a:pt x="1625" y="736"/>
                      <a:pt x="1287" y="277"/>
                    </a:cubicBezTo>
                    <a:cubicBezTo>
                      <a:pt x="1142" y="88"/>
                      <a:pt x="937" y="1"/>
                      <a:pt x="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8"/>
              <p:cNvSpPr/>
              <p:nvPr/>
            </p:nvSpPr>
            <p:spPr>
              <a:xfrm>
                <a:off x="1412268" y="3997398"/>
                <a:ext cx="56759" cy="48166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72" extrusionOk="0">
                    <a:moveTo>
                      <a:pt x="584" y="0"/>
                    </a:moveTo>
                    <a:cubicBezTo>
                      <a:pt x="288" y="0"/>
                      <a:pt x="0" y="198"/>
                      <a:pt x="17" y="657"/>
                    </a:cubicBezTo>
                    <a:cubicBezTo>
                      <a:pt x="62" y="984"/>
                      <a:pt x="338" y="1172"/>
                      <a:pt x="613" y="1172"/>
                    </a:cubicBezTo>
                    <a:cubicBezTo>
                      <a:pt x="804" y="1172"/>
                      <a:pt x="994" y="1082"/>
                      <a:pt x="1110" y="888"/>
                    </a:cubicBezTo>
                    <a:cubicBezTo>
                      <a:pt x="1381" y="346"/>
                      <a:pt x="976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8"/>
              <p:cNvSpPr/>
              <p:nvPr/>
            </p:nvSpPr>
            <p:spPr>
              <a:xfrm>
                <a:off x="1550316" y="4004015"/>
                <a:ext cx="71555" cy="60331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468" extrusionOk="0">
                    <a:moveTo>
                      <a:pt x="789" y="1"/>
                    </a:moveTo>
                    <a:cubicBezTo>
                      <a:pt x="445" y="1"/>
                      <a:pt x="107" y="234"/>
                      <a:pt x="52" y="637"/>
                    </a:cubicBezTo>
                    <a:cubicBezTo>
                      <a:pt x="1" y="1036"/>
                      <a:pt x="283" y="1409"/>
                      <a:pt x="682" y="1460"/>
                    </a:cubicBezTo>
                    <a:cubicBezTo>
                      <a:pt x="719" y="1465"/>
                      <a:pt x="756" y="1468"/>
                      <a:pt x="791" y="1468"/>
                    </a:cubicBezTo>
                    <a:cubicBezTo>
                      <a:pt x="1383" y="1468"/>
                      <a:pt x="1740" y="787"/>
                      <a:pt x="1376" y="290"/>
                    </a:cubicBezTo>
                    <a:cubicBezTo>
                      <a:pt x="1223" y="92"/>
                      <a:pt x="1005" y="1"/>
                      <a:pt x="7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8"/>
              <p:cNvSpPr/>
              <p:nvPr/>
            </p:nvSpPr>
            <p:spPr>
              <a:xfrm>
                <a:off x="950572" y="4155336"/>
                <a:ext cx="66376" cy="56386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1372" extrusionOk="0">
                    <a:moveTo>
                      <a:pt x="730" y="0"/>
                    </a:moveTo>
                    <a:cubicBezTo>
                      <a:pt x="409" y="0"/>
                      <a:pt x="95" y="221"/>
                      <a:pt x="39" y="594"/>
                    </a:cubicBezTo>
                    <a:cubicBezTo>
                      <a:pt x="0" y="967"/>
                      <a:pt x="258" y="1314"/>
                      <a:pt x="630" y="1365"/>
                    </a:cubicBezTo>
                    <a:cubicBezTo>
                      <a:pt x="662" y="1369"/>
                      <a:pt x="693" y="1371"/>
                      <a:pt x="724" y="1371"/>
                    </a:cubicBezTo>
                    <a:cubicBezTo>
                      <a:pt x="1275" y="1371"/>
                      <a:pt x="1614" y="735"/>
                      <a:pt x="1273" y="273"/>
                    </a:cubicBezTo>
                    <a:cubicBezTo>
                      <a:pt x="1130" y="85"/>
                      <a:pt x="929" y="0"/>
                      <a:pt x="7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8"/>
              <p:cNvSpPr/>
              <p:nvPr/>
            </p:nvSpPr>
            <p:spPr>
              <a:xfrm>
                <a:off x="1095196" y="4183118"/>
                <a:ext cx="46649" cy="4294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045" extrusionOk="0">
                    <a:moveTo>
                      <a:pt x="558" y="0"/>
                    </a:moveTo>
                    <a:cubicBezTo>
                      <a:pt x="326" y="0"/>
                      <a:pt x="95" y="141"/>
                      <a:pt x="43" y="445"/>
                    </a:cubicBezTo>
                    <a:cubicBezTo>
                      <a:pt x="0" y="829"/>
                      <a:pt x="292" y="1044"/>
                      <a:pt x="579" y="1044"/>
                    </a:cubicBezTo>
                    <a:cubicBezTo>
                      <a:pt x="810" y="1044"/>
                      <a:pt x="1038" y="904"/>
                      <a:pt x="1084" y="599"/>
                    </a:cubicBezTo>
                    <a:cubicBezTo>
                      <a:pt x="1134" y="215"/>
                      <a:pt x="846" y="0"/>
                      <a:pt x="5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8"/>
              <p:cNvSpPr/>
              <p:nvPr/>
            </p:nvSpPr>
            <p:spPr>
              <a:xfrm>
                <a:off x="1217381" y="4198406"/>
                <a:ext cx="79405" cy="55153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342" extrusionOk="0">
                    <a:moveTo>
                      <a:pt x="945" y="1"/>
                    </a:moveTo>
                    <a:cubicBezTo>
                      <a:pt x="344" y="1"/>
                      <a:pt x="0" y="862"/>
                      <a:pt x="606" y="1243"/>
                    </a:cubicBezTo>
                    <a:cubicBezTo>
                      <a:pt x="731" y="1311"/>
                      <a:pt x="851" y="1341"/>
                      <a:pt x="962" y="1341"/>
                    </a:cubicBezTo>
                    <a:cubicBezTo>
                      <a:pt x="1586" y="1341"/>
                      <a:pt x="1932" y="409"/>
                      <a:pt x="1223" y="60"/>
                    </a:cubicBezTo>
                    <a:cubicBezTo>
                      <a:pt x="1126" y="19"/>
                      <a:pt x="1033" y="1"/>
                      <a:pt x="9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8"/>
              <p:cNvSpPr/>
              <p:nvPr/>
            </p:nvSpPr>
            <p:spPr>
              <a:xfrm>
                <a:off x="1364635" y="4219654"/>
                <a:ext cx="59883" cy="5494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337" extrusionOk="0">
                    <a:moveTo>
                      <a:pt x="714" y="0"/>
                    </a:moveTo>
                    <a:cubicBezTo>
                      <a:pt x="416" y="0"/>
                      <a:pt x="120" y="180"/>
                      <a:pt x="57" y="572"/>
                    </a:cubicBezTo>
                    <a:cubicBezTo>
                      <a:pt x="0" y="1062"/>
                      <a:pt x="371" y="1336"/>
                      <a:pt x="740" y="1336"/>
                    </a:cubicBezTo>
                    <a:cubicBezTo>
                      <a:pt x="1040" y="1336"/>
                      <a:pt x="1338" y="1156"/>
                      <a:pt x="1407" y="765"/>
                    </a:cubicBezTo>
                    <a:cubicBezTo>
                      <a:pt x="1457" y="275"/>
                      <a:pt x="1083" y="0"/>
                      <a:pt x="7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8"/>
              <p:cNvSpPr/>
              <p:nvPr/>
            </p:nvSpPr>
            <p:spPr>
              <a:xfrm>
                <a:off x="1504944" y="4242627"/>
                <a:ext cx="55691" cy="5129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248" extrusionOk="0">
                    <a:moveTo>
                      <a:pt x="672" y="0"/>
                    </a:moveTo>
                    <a:cubicBezTo>
                      <a:pt x="393" y="0"/>
                      <a:pt x="114" y="170"/>
                      <a:pt x="50" y="540"/>
                    </a:cubicBezTo>
                    <a:cubicBezTo>
                      <a:pt x="1" y="993"/>
                      <a:pt x="344" y="1247"/>
                      <a:pt x="685" y="1247"/>
                    </a:cubicBezTo>
                    <a:cubicBezTo>
                      <a:pt x="963" y="1247"/>
                      <a:pt x="1240" y="1077"/>
                      <a:pt x="1297" y="707"/>
                    </a:cubicBezTo>
                    <a:cubicBezTo>
                      <a:pt x="1354" y="254"/>
                      <a:pt x="1014" y="0"/>
                      <a:pt x="6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8"/>
              <p:cNvSpPr/>
              <p:nvPr/>
            </p:nvSpPr>
            <p:spPr>
              <a:xfrm>
                <a:off x="1627622" y="4257957"/>
                <a:ext cx="90091" cy="63044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534" extrusionOk="0">
                    <a:moveTo>
                      <a:pt x="1056" y="1"/>
                    </a:moveTo>
                    <a:cubicBezTo>
                      <a:pt x="461" y="1"/>
                      <a:pt x="1" y="756"/>
                      <a:pt x="498" y="1286"/>
                    </a:cubicBezTo>
                    <a:cubicBezTo>
                      <a:pt x="679" y="1461"/>
                      <a:pt x="872" y="1534"/>
                      <a:pt x="1054" y="1534"/>
                    </a:cubicBezTo>
                    <a:cubicBezTo>
                      <a:pt x="1698" y="1534"/>
                      <a:pt x="2192" y="617"/>
                      <a:pt x="1450" y="116"/>
                    </a:cubicBezTo>
                    <a:cubicBezTo>
                      <a:pt x="1318" y="36"/>
                      <a:pt x="1184" y="1"/>
                      <a:pt x="10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8"/>
              <p:cNvSpPr/>
              <p:nvPr/>
            </p:nvSpPr>
            <p:spPr>
              <a:xfrm>
                <a:off x="1041440" y="4186776"/>
                <a:ext cx="17344" cy="1467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7" extrusionOk="0">
                    <a:moveTo>
                      <a:pt x="189" y="0"/>
                    </a:moveTo>
                    <a:cubicBezTo>
                      <a:pt x="107" y="0"/>
                      <a:pt x="29" y="56"/>
                      <a:pt x="14" y="150"/>
                    </a:cubicBezTo>
                    <a:cubicBezTo>
                      <a:pt x="1" y="253"/>
                      <a:pt x="78" y="343"/>
                      <a:pt x="168" y="356"/>
                    </a:cubicBezTo>
                    <a:cubicBezTo>
                      <a:pt x="174" y="357"/>
                      <a:pt x="179" y="357"/>
                      <a:pt x="185" y="357"/>
                    </a:cubicBezTo>
                    <a:cubicBezTo>
                      <a:pt x="330" y="357"/>
                      <a:pt x="422" y="197"/>
                      <a:pt x="335" y="73"/>
                    </a:cubicBezTo>
                    <a:cubicBezTo>
                      <a:pt x="295" y="23"/>
                      <a:pt x="241" y="0"/>
                      <a:pt x="1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8"/>
              <p:cNvSpPr/>
              <p:nvPr/>
            </p:nvSpPr>
            <p:spPr>
              <a:xfrm>
                <a:off x="1179899" y="4207900"/>
                <a:ext cx="16810" cy="14713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58" extrusionOk="0">
                    <a:moveTo>
                      <a:pt x="182" y="1"/>
                    </a:moveTo>
                    <a:cubicBezTo>
                      <a:pt x="101" y="1"/>
                      <a:pt x="21" y="57"/>
                      <a:pt x="13" y="151"/>
                    </a:cubicBezTo>
                    <a:cubicBezTo>
                      <a:pt x="1" y="254"/>
                      <a:pt x="65" y="344"/>
                      <a:pt x="155" y="356"/>
                    </a:cubicBezTo>
                    <a:cubicBezTo>
                      <a:pt x="160" y="357"/>
                      <a:pt x="166" y="357"/>
                      <a:pt x="172" y="357"/>
                    </a:cubicBezTo>
                    <a:cubicBezTo>
                      <a:pt x="316" y="357"/>
                      <a:pt x="409" y="197"/>
                      <a:pt x="322" y="74"/>
                    </a:cubicBezTo>
                    <a:cubicBezTo>
                      <a:pt x="287" y="23"/>
                      <a:pt x="234" y="1"/>
                      <a:pt x="1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8"/>
              <p:cNvSpPr/>
              <p:nvPr/>
            </p:nvSpPr>
            <p:spPr>
              <a:xfrm>
                <a:off x="1316756" y="4228161"/>
                <a:ext cx="19851" cy="16686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06" extrusionOk="0">
                    <a:moveTo>
                      <a:pt x="213" y="1"/>
                    </a:moveTo>
                    <a:cubicBezTo>
                      <a:pt x="121" y="1"/>
                      <a:pt x="29" y="63"/>
                      <a:pt x="13" y="172"/>
                    </a:cubicBezTo>
                    <a:cubicBezTo>
                      <a:pt x="1" y="288"/>
                      <a:pt x="78" y="391"/>
                      <a:pt x="193" y="403"/>
                    </a:cubicBezTo>
                    <a:cubicBezTo>
                      <a:pt x="203" y="405"/>
                      <a:pt x="213" y="406"/>
                      <a:pt x="222" y="406"/>
                    </a:cubicBezTo>
                    <a:cubicBezTo>
                      <a:pt x="375" y="406"/>
                      <a:pt x="483" y="215"/>
                      <a:pt x="373" y="82"/>
                    </a:cubicBezTo>
                    <a:cubicBezTo>
                      <a:pt x="333" y="26"/>
                      <a:pt x="273" y="1"/>
                      <a:pt x="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8"/>
              <p:cNvSpPr/>
              <p:nvPr/>
            </p:nvSpPr>
            <p:spPr>
              <a:xfrm>
                <a:off x="1455216" y="4249819"/>
                <a:ext cx="18783" cy="15658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81" extrusionOk="0">
                    <a:moveTo>
                      <a:pt x="202" y="0"/>
                    </a:moveTo>
                    <a:cubicBezTo>
                      <a:pt x="114" y="0"/>
                      <a:pt x="29" y="59"/>
                      <a:pt x="13" y="159"/>
                    </a:cubicBezTo>
                    <a:cubicBezTo>
                      <a:pt x="0" y="275"/>
                      <a:pt x="77" y="365"/>
                      <a:pt x="180" y="378"/>
                    </a:cubicBezTo>
                    <a:cubicBezTo>
                      <a:pt x="190" y="379"/>
                      <a:pt x="201" y="380"/>
                      <a:pt x="210" y="380"/>
                    </a:cubicBezTo>
                    <a:cubicBezTo>
                      <a:pt x="361" y="380"/>
                      <a:pt x="457" y="203"/>
                      <a:pt x="360" y="82"/>
                    </a:cubicBezTo>
                    <a:cubicBezTo>
                      <a:pt x="319" y="26"/>
                      <a:pt x="260" y="0"/>
                      <a:pt x="2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8"/>
              <p:cNvSpPr/>
              <p:nvPr/>
            </p:nvSpPr>
            <p:spPr>
              <a:xfrm>
                <a:off x="1593634" y="4271355"/>
                <a:ext cx="18290" cy="15247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71" extrusionOk="0">
                    <a:moveTo>
                      <a:pt x="200" y="0"/>
                    </a:moveTo>
                    <a:cubicBezTo>
                      <a:pt x="114" y="0"/>
                      <a:pt x="30" y="59"/>
                      <a:pt x="14" y="162"/>
                    </a:cubicBezTo>
                    <a:cubicBezTo>
                      <a:pt x="1" y="265"/>
                      <a:pt x="78" y="355"/>
                      <a:pt x="168" y="368"/>
                    </a:cubicBezTo>
                    <a:cubicBezTo>
                      <a:pt x="178" y="370"/>
                      <a:pt x="188" y="370"/>
                      <a:pt x="198" y="370"/>
                    </a:cubicBezTo>
                    <a:cubicBezTo>
                      <a:pt x="349" y="370"/>
                      <a:pt x="445" y="193"/>
                      <a:pt x="348" y="72"/>
                    </a:cubicBezTo>
                    <a:cubicBezTo>
                      <a:pt x="309" y="23"/>
                      <a:pt x="254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8"/>
              <p:cNvSpPr/>
              <p:nvPr/>
            </p:nvSpPr>
            <p:spPr>
              <a:xfrm>
                <a:off x="1731025" y="4291328"/>
                <a:ext cx="20386" cy="17466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25" extrusionOk="0">
                    <a:moveTo>
                      <a:pt x="218" y="1"/>
                    </a:moveTo>
                    <a:cubicBezTo>
                      <a:pt x="122" y="1"/>
                      <a:pt x="29" y="68"/>
                      <a:pt x="14" y="178"/>
                    </a:cubicBezTo>
                    <a:cubicBezTo>
                      <a:pt x="1" y="294"/>
                      <a:pt x="78" y="409"/>
                      <a:pt x="194" y="422"/>
                    </a:cubicBezTo>
                    <a:cubicBezTo>
                      <a:pt x="204" y="424"/>
                      <a:pt x="214" y="424"/>
                      <a:pt x="224" y="424"/>
                    </a:cubicBezTo>
                    <a:cubicBezTo>
                      <a:pt x="388" y="424"/>
                      <a:pt x="496" y="233"/>
                      <a:pt x="387" y="88"/>
                    </a:cubicBezTo>
                    <a:cubicBezTo>
                      <a:pt x="342" y="28"/>
                      <a:pt x="279" y="1"/>
                      <a:pt x="2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8"/>
              <p:cNvSpPr/>
              <p:nvPr/>
            </p:nvSpPr>
            <p:spPr>
              <a:xfrm>
                <a:off x="903556" y="4165651"/>
                <a:ext cx="17303" cy="14672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57" extrusionOk="0">
                    <a:moveTo>
                      <a:pt x="185" y="0"/>
                    </a:moveTo>
                    <a:cubicBezTo>
                      <a:pt x="107" y="0"/>
                      <a:pt x="29" y="56"/>
                      <a:pt x="13" y="150"/>
                    </a:cubicBezTo>
                    <a:cubicBezTo>
                      <a:pt x="0" y="253"/>
                      <a:pt x="64" y="330"/>
                      <a:pt x="167" y="356"/>
                    </a:cubicBezTo>
                    <a:cubicBezTo>
                      <a:pt x="173" y="356"/>
                      <a:pt x="178" y="356"/>
                      <a:pt x="183" y="356"/>
                    </a:cubicBezTo>
                    <a:cubicBezTo>
                      <a:pt x="328" y="356"/>
                      <a:pt x="421" y="185"/>
                      <a:pt x="322" y="73"/>
                    </a:cubicBezTo>
                    <a:cubicBezTo>
                      <a:pt x="287" y="23"/>
                      <a:pt x="236" y="0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8"/>
              <p:cNvSpPr/>
              <p:nvPr/>
            </p:nvSpPr>
            <p:spPr>
              <a:xfrm>
                <a:off x="1071565" y="3937683"/>
                <a:ext cx="18824" cy="15494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77" extrusionOk="0">
                    <a:moveTo>
                      <a:pt x="211" y="1"/>
                    </a:moveTo>
                    <a:cubicBezTo>
                      <a:pt x="122" y="1"/>
                      <a:pt x="34" y="65"/>
                      <a:pt x="27" y="168"/>
                    </a:cubicBezTo>
                    <a:cubicBezTo>
                      <a:pt x="1" y="271"/>
                      <a:pt x="78" y="361"/>
                      <a:pt x="181" y="374"/>
                    </a:cubicBezTo>
                    <a:cubicBezTo>
                      <a:pt x="191" y="376"/>
                      <a:pt x="201" y="376"/>
                      <a:pt x="211" y="376"/>
                    </a:cubicBezTo>
                    <a:cubicBezTo>
                      <a:pt x="361" y="376"/>
                      <a:pt x="457" y="199"/>
                      <a:pt x="361" y="78"/>
                    </a:cubicBezTo>
                    <a:cubicBezTo>
                      <a:pt x="322" y="25"/>
                      <a:pt x="266" y="1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8"/>
              <p:cNvSpPr/>
              <p:nvPr/>
            </p:nvSpPr>
            <p:spPr>
              <a:xfrm>
                <a:off x="1212655" y="3973808"/>
                <a:ext cx="20920" cy="1791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436" extrusionOk="0">
                    <a:moveTo>
                      <a:pt x="229" y="0"/>
                    </a:moveTo>
                    <a:cubicBezTo>
                      <a:pt x="128" y="0"/>
                      <a:pt x="29" y="70"/>
                      <a:pt x="14" y="189"/>
                    </a:cubicBezTo>
                    <a:cubicBezTo>
                      <a:pt x="1" y="305"/>
                      <a:pt x="78" y="408"/>
                      <a:pt x="194" y="434"/>
                    </a:cubicBezTo>
                    <a:cubicBezTo>
                      <a:pt x="204" y="435"/>
                      <a:pt x="214" y="436"/>
                      <a:pt x="225" y="436"/>
                    </a:cubicBezTo>
                    <a:cubicBezTo>
                      <a:pt x="400" y="436"/>
                      <a:pt x="509" y="232"/>
                      <a:pt x="399" y="87"/>
                    </a:cubicBezTo>
                    <a:cubicBezTo>
                      <a:pt x="355" y="27"/>
                      <a:pt x="292" y="0"/>
                      <a:pt x="2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8"/>
              <p:cNvSpPr/>
              <p:nvPr/>
            </p:nvSpPr>
            <p:spPr>
              <a:xfrm>
                <a:off x="1355881" y="3999699"/>
                <a:ext cx="21413" cy="17919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36" extrusionOk="0">
                    <a:moveTo>
                      <a:pt x="232" y="0"/>
                    </a:moveTo>
                    <a:cubicBezTo>
                      <a:pt x="128" y="0"/>
                      <a:pt x="29" y="70"/>
                      <a:pt x="13" y="189"/>
                    </a:cubicBezTo>
                    <a:cubicBezTo>
                      <a:pt x="0" y="305"/>
                      <a:pt x="77" y="421"/>
                      <a:pt x="206" y="434"/>
                    </a:cubicBezTo>
                    <a:cubicBezTo>
                      <a:pt x="216" y="435"/>
                      <a:pt x="227" y="436"/>
                      <a:pt x="237" y="436"/>
                    </a:cubicBezTo>
                    <a:cubicBezTo>
                      <a:pt x="412" y="436"/>
                      <a:pt x="521" y="232"/>
                      <a:pt x="412" y="87"/>
                    </a:cubicBezTo>
                    <a:cubicBezTo>
                      <a:pt x="362" y="27"/>
                      <a:pt x="296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8"/>
              <p:cNvSpPr/>
              <p:nvPr/>
            </p:nvSpPr>
            <p:spPr>
              <a:xfrm>
                <a:off x="1501163" y="4013426"/>
                <a:ext cx="21454" cy="1796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437" extrusionOk="0">
                    <a:moveTo>
                      <a:pt x="232" y="1"/>
                    </a:moveTo>
                    <a:cubicBezTo>
                      <a:pt x="129" y="1"/>
                      <a:pt x="30" y="71"/>
                      <a:pt x="14" y="190"/>
                    </a:cubicBezTo>
                    <a:cubicBezTo>
                      <a:pt x="1" y="305"/>
                      <a:pt x="78" y="421"/>
                      <a:pt x="207" y="434"/>
                    </a:cubicBezTo>
                    <a:cubicBezTo>
                      <a:pt x="217" y="435"/>
                      <a:pt x="227" y="436"/>
                      <a:pt x="237" y="436"/>
                    </a:cubicBezTo>
                    <a:cubicBezTo>
                      <a:pt x="413" y="436"/>
                      <a:pt x="522" y="233"/>
                      <a:pt x="412" y="87"/>
                    </a:cubicBezTo>
                    <a:cubicBezTo>
                      <a:pt x="363" y="28"/>
                      <a:pt x="297" y="1"/>
                      <a:pt x="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8"/>
              <p:cNvSpPr/>
              <p:nvPr/>
            </p:nvSpPr>
            <p:spPr>
              <a:xfrm>
                <a:off x="1646486" y="4027194"/>
                <a:ext cx="21372" cy="1800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38" extrusionOk="0">
                    <a:moveTo>
                      <a:pt x="238" y="0"/>
                    </a:moveTo>
                    <a:cubicBezTo>
                      <a:pt x="133" y="0"/>
                      <a:pt x="29" y="70"/>
                      <a:pt x="13" y="189"/>
                    </a:cubicBezTo>
                    <a:cubicBezTo>
                      <a:pt x="1" y="305"/>
                      <a:pt x="78" y="420"/>
                      <a:pt x="206" y="433"/>
                    </a:cubicBezTo>
                    <a:cubicBezTo>
                      <a:pt x="221" y="436"/>
                      <a:pt x="235" y="438"/>
                      <a:pt x="249" y="438"/>
                    </a:cubicBezTo>
                    <a:cubicBezTo>
                      <a:pt x="417" y="438"/>
                      <a:pt x="519" y="229"/>
                      <a:pt x="412" y="86"/>
                    </a:cubicBezTo>
                    <a:cubicBezTo>
                      <a:pt x="368" y="27"/>
                      <a:pt x="303" y="0"/>
                      <a:pt x="2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8"/>
              <p:cNvSpPr/>
              <p:nvPr/>
            </p:nvSpPr>
            <p:spPr>
              <a:xfrm>
                <a:off x="812369" y="4519995"/>
                <a:ext cx="916210" cy="168048"/>
              </a:xfrm>
              <a:custGeom>
                <a:avLst/>
                <a:gdLst/>
                <a:ahLst/>
                <a:cxnLst/>
                <a:rect l="l" t="t" r="r" b="b"/>
                <a:pathLst>
                  <a:path w="26101" h="4089" extrusionOk="0">
                    <a:moveTo>
                      <a:pt x="1283" y="0"/>
                    </a:moveTo>
                    <a:cubicBezTo>
                      <a:pt x="1118" y="0"/>
                      <a:pt x="952" y="20"/>
                      <a:pt x="785" y="65"/>
                    </a:cubicBezTo>
                    <a:cubicBezTo>
                      <a:pt x="527" y="117"/>
                      <a:pt x="296" y="220"/>
                      <a:pt x="77" y="348"/>
                    </a:cubicBezTo>
                    <a:cubicBezTo>
                      <a:pt x="52" y="374"/>
                      <a:pt x="0" y="400"/>
                      <a:pt x="0" y="438"/>
                    </a:cubicBezTo>
                    <a:cubicBezTo>
                      <a:pt x="0" y="477"/>
                      <a:pt x="26" y="503"/>
                      <a:pt x="65" y="503"/>
                    </a:cubicBezTo>
                    <a:cubicBezTo>
                      <a:pt x="103" y="490"/>
                      <a:pt x="155" y="477"/>
                      <a:pt x="193" y="451"/>
                    </a:cubicBezTo>
                    <a:cubicBezTo>
                      <a:pt x="567" y="269"/>
                      <a:pt x="901" y="196"/>
                      <a:pt x="1219" y="196"/>
                    </a:cubicBezTo>
                    <a:cubicBezTo>
                      <a:pt x="1844" y="196"/>
                      <a:pt x="2409" y="474"/>
                      <a:pt x="3099" y="747"/>
                    </a:cubicBezTo>
                    <a:cubicBezTo>
                      <a:pt x="3587" y="958"/>
                      <a:pt x="4114" y="1063"/>
                      <a:pt x="4647" y="1063"/>
                    </a:cubicBezTo>
                    <a:cubicBezTo>
                      <a:pt x="4731" y="1063"/>
                      <a:pt x="4815" y="1061"/>
                      <a:pt x="4899" y="1055"/>
                    </a:cubicBezTo>
                    <a:cubicBezTo>
                      <a:pt x="5452" y="1004"/>
                      <a:pt x="6005" y="875"/>
                      <a:pt x="6570" y="875"/>
                    </a:cubicBezTo>
                    <a:cubicBezTo>
                      <a:pt x="7638" y="875"/>
                      <a:pt x="8512" y="1595"/>
                      <a:pt x="9463" y="1981"/>
                    </a:cubicBezTo>
                    <a:cubicBezTo>
                      <a:pt x="10036" y="2227"/>
                      <a:pt x="10546" y="2308"/>
                      <a:pt x="11024" y="2308"/>
                    </a:cubicBezTo>
                    <a:cubicBezTo>
                      <a:pt x="11958" y="2308"/>
                      <a:pt x="12771" y="1997"/>
                      <a:pt x="13696" y="1997"/>
                    </a:cubicBezTo>
                    <a:cubicBezTo>
                      <a:pt x="14155" y="1997"/>
                      <a:pt x="14642" y="2074"/>
                      <a:pt x="15185" y="2303"/>
                    </a:cubicBezTo>
                    <a:cubicBezTo>
                      <a:pt x="16055" y="2639"/>
                      <a:pt x="16946" y="3091"/>
                      <a:pt x="17886" y="3091"/>
                    </a:cubicBezTo>
                    <a:cubicBezTo>
                      <a:pt x="17988" y="3091"/>
                      <a:pt x="18090" y="3085"/>
                      <a:pt x="18193" y="3074"/>
                    </a:cubicBezTo>
                    <a:cubicBezTo>
                      <a:pt x="18656" y="3023"/>
                      <a:pt x="19093" y="2894"/>
                      <a:pt x="19543" y="2817"/>
                    </a:cubicBezTo>
                    <a:cubicBezTo>
                      <a:pt x="19672" y="2798"/>
                      <a:pt x="19804" y="2788"/>
                      <a:pt x="19936" y="2788"/>
                    </a:cubicBezTo>
                    <a:cubicBezTo>
                      <a:pt x="20067" y="2788"/>
                      <a:pt x="20199" y="2798"/>
                      <a:pt x="20328" y="2817"/>
                    </a:cubicBezTo>
                    <a:cubicBezTo>
                      <a:pt x="20572" y="2881"/>
                      <a:pt x="20803" y="2971"/>
                      <a:pt x="21022" y="3100"/>
                    </a:cubicBezTo>
                    <a:cubicBezTo>
                      <a:pt x="22018" y="3624"/>
                      <a:pt x="22373" y="4089"/>
                      <a:pt x="23300" y="4089"/>
                    </a:cubicBezTo>
                    <a:cubicBezTo>
                      <a:pt x="23510" y="4089"/>
                      <a:pt x="23749" y="4065"/>
                      <a:pt x="24031" y="4013"/>
                    </a:cubicBezTo>
                    <a:cubicBezTo>
                      <a:pt x="24368" y="3954"/>
                      <a:pt x="24706" y="3922"/>
                      <a:pt x="25044" y="3922"/>
                    </a:cubicBezTo>
                    <a:cubicBezTo>
                      <a:pt x="25221" y="3922"/>
                      <a:pt x="25397" y="3931"/>
                      <a:pt x="25574" y="3948"/>
                    </a:cubicBezTo>
                    <a:cubicBezTo>
                      <a:pt x="25689" y="3961"/>
                      <a:pt x="25805" y="3987"/>
                      <a:pt x="25921" y="4025"/>
                    </a:cubicBezTo>
                    <a:cubicBezTo>
                      <a:pt x="25929" y="4027"/>
                      <a:pt x="25937" y="4028"/>
                      <a:pt x="25945" y="4028"/>
                    </a:cubicBezTo>
                    <a:cubicBezTo>
                      <a:pt x="26001" y="4028"/>
                      <a:pt x="26051" y="3991"/>
                      <a:pt x="26062" y="3935"/>
                    </a:cubicBezTo>
                    <a:cubicBezTo>
                      <a:pt x="26101" y="3755"/>
                      <a:pt x="25741" y="3755"/>
                      <a:pt x="25484" y="3717"/>
                    </a:cubicBezTo>
                    <a:cubicBezTo>
                      <a:pt x="25350" y="3703"/>
                      <a:pt x="25218" y="3697"/>
                      <a:pt x="25086" y="3697"/>
                    </a:cubicBezTo>
                    <a:cubicBezTo>
                      <a:pt x="24618" y="3697"/>
                      <a:pt x="24155" y="3772"/>
                      <a:pt x="23683" y="3833"/>
                    </a:cubicBezTo>
                    <a:cubicBezTo>
                      <a:pt x="23560" y="3852"/>
                      <a:pt x="23434" y="3863"/>
                      <a:pt x="23308" y="3863"/>
                    </a:cubicBezTo>
                    <a:cubicBezTo>
                      <a:pt x="23106" y="3863"/>
                      <a:pt x="22904" y="3837"/>
                      <a:pt x="22706" y="3781"/>
                    </a:cubicBezTo>
                    <a:cubicBezTo>
                      <a:pt x="22141" y="3563"/>
                      <a:pt x="21665" y="3164"/>
                      <a:pt x="21125" y="2894"/>
                    </a:cubicBezTo>
                    <a:cubicBezTo>
                      <a:pt x="20769" y="2673"/>
                      <a:pt x="20348" y="2560"/>
                      <a:pt x="19928" y="2560"/>
                    </a:cubicBezTo>
                    <a:cubicBezTo>
                      <a:pt x="19786" y="2560"/>
                      <a:pt x="19644" y="2572"/>
                      <a:pt x="19505" y="2598"/>
                    </a:cubicBezTo>
                    <a:cubicBezTo>
                      <a:pt x="19016" y="2675"/>
                      <a:pt x="18541" y="2817"/>
                      <a:pt x="18052" y="2855"/>
                    </a:cubicBezTo>
                    <a:cubicBezTo>
                      <a:pt x="17997" y="2859"/>
                      <a:pt x="17943" y="2860"/>
                      <a:pt x="17889" y="2860"/>
                    </a:cubicBezTo>
                    <a:cubicBezTo>
                      <a:pt x="16838" y="2860"/>
                      <a:pt x="15907" y="2286"/>
                      <a:pt x="14940" y="1968"/>
                    </a:cubicBezTo>
                    <a:cubicBezTo>
                      <a:pt x="14505" y="1819"/>
                      <a:pt x="14101" y="1766"/>
                      <a:pt x="13715" y="1766"/>
                    </a:cubicBezTo>
                    <a:cubicBezTo>
                      <a:pt x="12776" y="1766"/>
                      <a:pt x="11942" y="2079"/>
                      <a:pt x="11013" y="2079"/>
                    </a:cubicBezTo>
                    <a:cubicBezTo>
                      <a:pt x="10484" y="2079"/>
                      <a:pt x="9924" y="1977"/>
                      <a:pt x="9296" y="1660"/>
                    </a:cubicBezTo>
                    <a:cubicBezTo>
                      <a:pt x="7915" y="974"/>
                      <a:pt x="7471" y="659"/>
                      <a:pt x="6530" y="659"/>
                    </a:cubicBezTo>
                    <a:cubicBezTo>
                      <a:pt x="6147" y="659"/>
                      <a:pt x="5683" y="711"/>
                      <a:pt x="5040" y="811"/>
                    </a:cubicBezTo>
                    <a:cubicBezTo>
                      <a:pt x="4896" y="831"/>
                      <a:pt x="4751" y="840"/>
                      <a:pt x="4607" y="840"/>
                    </a:cubicBezTo>
                    <a:cubicBezTo>
                      <a:pt x="4187" y="840"/>
                      <a:pt x="3771" y="759"/>
                      <a:pt x="3369" y="605"/>
                    </a:cubicBezTo>
                    <a:cubicBezTo>
                      <a:pt x="2699" y="375"/>
                      <a:pt x="2004" y="0"/>
                      <a:pt x="1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8"/>
              <p:cNvSpPr/>
              <p:nvPr/>
            </p:nvSpPr>
            <p:spPr>
              <a:xfrm>
                <a:off x="890434" y="4254916"/>
                <a:ext cx="839968" cy="160239"/>
              </a:xfrm>
              <a:custGeom>
                <a:avLst/>
                <a:gdLst/>
                <a:ahLst/>
                <a:cxnLst/>
                <a:rect l="l" t="t" r="r" b="b"/>
                <a:pathLst>
                  <a:path w="23929" h="3899" extrusionOk="0">
                    <a:moveTo>
                      <a:pt x="1135" y="0"/>
                    </a:moveTo>
                    <a:cubicBezTo>
                      <a:pt x="772" y="0"/>
                      <a:pt x="399" y="75"/>
                      <a:pt x="116" y="267"/>
                    </a:cubicBezTo>
                    <a:cubicBezTo>
                      <a:pt x="65" y="305"/>
                      <a:pt x="1" y="357"/>
                      <a:pt x="13" y="421"/>
                    </a:cubicBezTo>
                    <a:cubicBezTo>
                      <a:pt x="13" y="447"/>
                      <a:pt x="39" y="472"/>
                      <a:pt x="52" y="485"/>
                    </a:cubicBezTo>
                    <a:cubicBezTo>
                      <a:pt x="63" y="491"/>
                      <a:pt x="75" y="493"/>
                      <a:pt x="87" y="493"/>
                    </a:cubicBezTo>
                    <a:cubicBezTo>
                      <a:pt x="129" y="493"/>
                      <a:pt x="168" y="461"/>
                      <a:pt x="168" y="421"/>
                    </a:cubicBezTo>
                    <a:cubicBezTo>
                      <a:pt x="438" y="237"/>
                      <a:pt x="780" y="199"/>
                      <a:pt x="1096" y="199"/>
                    </a:cubicBezTo>
                    <a:cubicBezTo>
                      <a:pt x="1156" y="199"/>
                      <a:pt x="1216" y="200"/>
                      <a:pt x="1273" y="202"/>
                    </a:cubicBezTo>
                    <a:cubicBezTo>
                      <a:pt x="1723" y="241"/>
                      <a:pt x="2122" y="447"/>
                      <a:pt x="2533" y="601"/>
                    </a:cubicBezTo>
                    <a:cubicBezTo>
                      <a:pt x="3209" y="864"/>
                      <a:pt x="3897" y="1090"/>
                      <a:pt x="4621" y="1090"/>
                    </a:cubicBezTo>
                    <a:cubicBezTo>
                      <a:pt x="4641" y="1090"/>
                      <a:pt x="4661" y="1090"/>
                      <a:pt x="4681" y="1090"/>
                    </a:cubicBezTo>
                    <a:cubicBezTo>
                      <a:pt x="5347" y="1065"/>
                      <a:pt x="6014" y="922"/>
                      <a:pt x="6680" y="922"/>
                    </a:cubicBezTo>
                    <a:cubicBezTo>
                      <a:pt x="6708" y="922"/>
                      <a:pt x="6736" y="922"/>
                      <a:pt x="6764" y="922"/>
                    </a:cubicBezTo>
                    <a:cubicBezTo>
                      <a:pt x="7098" y="948"/>
                      <a:pt x="7445" y="1012"/>
                      <a:pt x="7766" y="1141"/>
                    </a:cubicBezTo>
                    <a:cubicBezTo>
                      <a:pt x="8564" y="1398"/>
                      <a:pt x="9296" y="1810"/>
                      <a:pt x="10081" y="2105"/>
                    </a:cubicBezTo>
                    <a:cubicBezTo>
                      <a:pt x="10356" y="2202"/>
                      <a:pt x="10635" y="2234"/>
                      <a:pt x="10915" y="2234"/>
                    </a:cubicBezTo>
                    <a:cubicBezTo>
                      <a:pt x="11468" y="2234"/>
                      <a:pt x="12029" y="2110"/>
                      <a:pt x="12582" y="2110"/>
                    </a:cubicBezTo>
                    <a:cubicBezTo>
                      <a:pt x="12761" y="2110"/>
                      <a:pt x="12939" y="2123"/>
                      <a:pt x="13115" y="2157"/>
                    </a:cubicBezTo>
                    <a:cubicBezTo>
                      <a:pt x="14157" y="2272"/>
                      <a:pt x="15031" y="2967"/>
                      <a:pt x="16072" y="3108"/>
                    </a:cubicBezTo>
                    <a:cubicBezTo>
                      <a:pt x="16394" y="3147"/>
                      <a:pt x="16722" y="3166"/>
                      <a:pt x="17051" y="3166"/>
                    </a:cubicBezTo>
                    <a:cubicBezTo>
                      <a:pt x="17380" y="3166"/>
                      <a:pt x="17712" y="3147"/>
                      <a:pt x="18039" y="3108"/>
                    </a:cubicBezTo>
                    <a:cubicBezTo>
                      <a:pt x="18252" y="3091"/>
                      <a:pt x="18468" y="3074"/>
                      <a:pt x="18682" y="3074"/>
                    </a:cubicBezTo>
                    <a:cubicBezTo>
                      <a:pt x="18947" y="3074"/>
                      <a:pt x="19211" y="3100"/>
                      <a:pt x="19467" y="3185"/>
                    </a:cubicBezTo>
                    <a:cubicBezTo>
                      <a:pt x="19929" y="3327"/>
                      <a:pt x="20379" y="3532"/>
                      <a:pt x="20842" y="3661"/>
                    </a:cubicBezTo>
                    <a:cubicBezTo>
                      <a:pt x="21202" y="3764"/>
                      <a:pt x="21588" y="3828"/>
                      <a:pt x="21961" y="3854"/>
                    </a:cubicBezTo>
                    <a:cubicBezTo>
                      <a:pt x="22128" y="3870"/>
                      <a:pt x="22295" y="3877"/>
                      <a:pt x="22461" y="3877"/>
                    </a:cubicBezTo>
                    <a:cubicBezTo>
                      <a:pt x="22691" y="3877"/>
                      <a:pt x="22920" y="3863"/>
                      <a:pt x="23144" y="3841"/>
                    </a:cubicBezTo>
                    <a:cubicBezTo>
                      <a:pt x="23212" y="3832"/>
                      <a:pt x="23280" y="3828"/>
                      <a:pt x="23346" y="3828"/>
                    </a:cubicBezTo>
                    <a:cubicBezTo>
                      <a:pt x="23480" y="3828"/>
                      <a:pt x="23611" y="3845"/>
                      <a:pt x="23748" y="3880"/>
                    </a:cubicBezTo>
                    <a:cubicBezTo>
                      <a:pt x="23765" y="3892"/>
                      <a:pt x="23785" y="3898"/>
                      <a:pt x="23805" y="3898"/>
                    </a:cubicBezTo>
                    <a:cubicBezTo>
                      <a:pt x="23845" y="3898"/>
                      <a:pt x="23885" y="3875"/>
                      <a:pt x="23902" y="3841"/>
                    </a:cubicBezTo>
                    <a:cubicBezTo>
                      <a:pt x="23928" y="3790"/>
                      <a:pt x="23915" y="3712"/>
                      <a:pt x="23851" y="3687"/>
                    </a:cubicBezTo>
                    <a:cubicBezTo>
                      <a:pt x="23706" y="3622"/>
                      <a:pt x="23550" y="3603"/>
                      <a:pt x="23389" y="3603"/>
                    </a:cubicBezTo>
                    <a:cubicBezTo>
                      <a:pt x="23164" y="3603"/>
                      <a:pt x="22931" y="3641"/>
                      <a:pt x="22707" y="3648"/>
                    </a:cubicBezTo>
                    <a:cubicBezTo>
                      <a:pt x="22608" y="3653"/>
                      <a:pt x="22510" y="3656"/>
                      <a:pt x="22412" y="3656"/>
                    </a:cubicBezTo>
                    <a:cubicBezTo>
                      <a:pt x="22009" y="3656"/>
                      <a:pt x="21605" y="3613"/>
                      <a:pt x="21202" y="3520"/>
                    </a:cubicBezTo>
                    <a:cubicBezTo>
                      <a:pt x="20339" y="3335"/>
                      <a:pt x="19569" y="2842"/>
                      <a:pt x="18679" y="2842"/>
                    </a:cubicBezTo>
                    <a:cubicBezTo>
                      <a:pt x="18575" y="2842"/>
                      <a:pt x="18469" y="2849"/>
                      <a:pt x="18361" y="2864"/>
                    </a:cubicBezTo>
                    <a:cubicBezTo>
                      <a:pt x="17895" y="2897"/>
                      <a:pt x="17423" y="2939"/>
                      <a:pt x="16953" y="2939"/>
                    </a:cubicBezTo>
                    <a:cubicBezTo>
                      <a:pt x="16501" y="2939"/>
                      <a:pt x="16051" y="2900"/>
                      <a:pt x="15609" y="2774"/>
                    </a:cubicBezTo>
                    <a:cubicBezTo>
                      <a:pt x="15095" y="2632"/>
                      <a:pt x="14619" y="2375"/>
                      <a:pt x="14131" y="2182"/>
                    </a:cubicBezTo>
                    <a:cubicBezTo>
                      <a:pt x="13593" y="1964"/>
                      <a:pt x="13054" y="1890"/>
                      <a:pt x="12509" y="1890"/>
                    </a:cubicBezTo>
                    <a:cubicBezTo>
                      <a:pt x="12090" y="1890"/>
                      <a:pt x="11668" y="1934"/>
                      <a:pt x="11238" y="1990"/>
                    </a:cubicBezTo>
                    <a:cubicBezTo>
                      <a:pt x="11117" y="2004"/>
                      <a:pt x="10999" y="2011"/>
                      <a:pt x="10880" y="2011"/>
                    </a:cubicBezTo>
                    <a:cubicBezTo>
                      <a:pt x="10683" y="2011"/>
                      <a:pt x="10487" y="1991"/>
                      <a:pt x="10286" y="1951"/>
                    </a:cubicBezTo>
                    <a:cubicBezTo>
                      <a:pt x="9836" y="1797"/>
                      <a:pt x="9425" y="1578"/>
                      <a:pt x="8988" y="1385"/>
                    </a:cubicBezTo>
                    <a:cubicBezTo>
                      <a:pt x="8654" y="1231"/>
                      <a:pt x="8294" y="1090"/>
                      <a:pt x="7946" y="974"/>
                    </a:cubicBezTo>
                    <a:cubicBezTo>
                      <a:pt x="7522" y="794"/>
                      <a:pt x="7059" y="704"/>
                      <a:pt x="6609" y="704"/>
                    </a:cubicBezTo>
                    <a:cubicBezTo>
                      <a:pt x="5930" y="712"/>
                      <a:pt x="5245" y="859"/>
                      <a:pt x="4565" y="859"/>
                    </a:cubicBezTo>
                    <a:cubicBezTo>
                      <a:pt x="4229" y="859"/>
                      <a:pt x="3894" y="823"/>
                      <a:pt x="3562" y="717"/>
                    </a:cubicBezTo>
                    <a:cubicBezTo>
                      <a:pt x="2881" y="537"/>
                      <a:pt x="2251" y="202"/>
                      <a:pt x="1569" y="35"/>
                    </a:cubicBezTo>
                    <a:cubicBezTo>
                      <a:pt x="1431" y="13"/>
                      <a:pt x="1284" y="0"/>
                      <a:pt x="1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9" name="Google Shape;559;p8"/>
            <p:cNvGrpSpPr/>
            <p:nvPr/>
          </p:nvGrpSpPr>
          <p:grpSpPr>
            <a:xfrm rot="435">
              <a:off x="602550" y="4870192"/>
              <a:ext cx="778480" cy="316709"/>
              <a:chOff x="-490025" y="884975"/>
              <a:chExt cx="984795" cy="400694"/>
            </a:xfrm>
          </p:grpSpPr>
          <p:sp>
            <p:nvSpPr>
              <p:cNvPr id="560" name="Google Shape;560;p8"/>
              <p:cNvSpPr/>
              <p:nvPr/>
            </p:nvSpPr>
            <p:spPr>
              <a:xfrm>
                <a:off x="295812" y="938617"/>
                <a:ext cx="90552" cy="64763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1444" extrusionOk="0">
                    <a:moveTo>
                      <a:pt x="476" y="1096"/>
                    </a:moveTo>
                    <a:cubicBezTo>
                      <a:pt x="476" y="1109"/>
                      <a:pt x="476" y="1122"/>
                      <a:pt x="476" y="1135"/>
                    </a:cubicBezTo>
                    <a:cubicBezTo>
                      <a:pt x="450" y="1122"/>
                      <a:pt x="424" y="1122"/>
                      <a:pt x="424" y="1096"/>
                    </a:cubicBezTo>
                    <a:close/>
                    <a:moveTo>
                      <a:pt x="1106" y="1"/>
                    </a:moveTo>
                    <a:cubicBezTo>
                      <a:pt x="1074" y="1"/>
                      <a:pt x="1039" y="6"/>
                      <a:pt x="1003" y="16"/>
                    </a:cubicBezTo>
                    <a:cubicBezTo>
                      <a:pt x="849" y="68"/>
                      <a:pt x="720" y="145"/>
                      <a:pt x="617" y="261"/>
                    </a:cubicBezTo>
                    <a:cubicBezTo>
                      <a:pt x="437" y="325"/>
                      <a:pt x="283" y="453"/>
                      <a:pt x="193" y="621"/>
                    </a:cubicBezTo>
                    <a:cubicBezTo>
                      <a:pt x="0" y="1058"/>
                      <a:pt x="129" y="1443"/>
                      <a:pt x="617" y="1443"/>
                    </a:cubicBezTo>
                    <a:lnTo>
                      <a:pt x="681" y="1443"/>
                    </a:lnTo>
                    <a:cubicBezTo>
                      <a:pt x="1119" y="1443"/>
                      <a:pt x="2019" y="1135"/>
                      <a:pt x="1633" y="569"/>
                    </a:cubicBezTo>
                    <a:cubicBezTo>
                      <a:pt x="1506" y="362"/>
                      <a:pt x="1380" y="1"/>
                      <a:pt x="11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8"/>
              <p:cNvSpPr/>
              <p:nvPr/>
            </p:nvSpPr>
            <p:spPr>
              <a:xfrm>
                <a:off x="-174766" y="884975"/>
                <a:ext cx="90418" cy="49783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110" extrusionOk="0">
                    <a:moveTo>
                      <a:pt x="1062" y="1"/>
                    </a:moveTo>
                    <a:cubicBezTo>
                      <a:pt x="930" y="1"/>
                      <a:pt x="789" y="43"/>
                      <a:pt x="656" y="145"/>
                    </a:cubicBezTo>
                    <a:cubicBezTo>
                      <a:pt x="618" y="184"/>
                      <a:pt x="579" y="222"/>
                      <a:pt x="515" y="235"/>
                    </a:cubicBezTo>
                    <a:cubicBezTo>
                      <a:pt x="386" y="287"/>
                      <a:pt x="270" y="389"/>
                      <a:pt x="193" y="518"/>
                    </a:cubicBezTo>
                    <a:cubicBezTo>
                      <a:pt x="90" y="685"/>
                      <a:pt x="0" y="994"/>
                      <a:pt x="219" y="1097"/>
                    </a:cubicBezTo>
                    <a:cubicBezTo>
                      <a:pt x="258" y="1109"/>
                      <a:pt x="283" y="1109"/>
                      <a:pt x="309" y="1109"/>
                    </a:cubicBezTo>
                    <a:cubicBezTo>
                      <a:pt x="489" y="1097"/>
                      <a:pt x="669" y="1058"/>
                      <a:pt x="836" y="1007"/>
                    </a:cubicBezTo>
                    <a:cubicBezTo>
                      <a:pt x="2015" y="787"/>
                      <a:pt x="1628" y="1"/>
                      <a:pt x="10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8"/>
              <p:cNvSpPr/>
              <p:nvPr/>
            </p:nvSpPr>
            <p:spPr>
              <a:xfrm>
                <a:off x="-489621" y="902243"/>
                <a:ext cx="977461" cy="383423"/>
              </a:xfrm>
              <a:custGeom>
                <a:avLst/>
                <a:gdLst/>
                <a:ahLst/>
                <a:cxnLst/>
                <a:rect l="l" t="t" r="r" b="b"/>
                <a:pathLst>
                  <a:path w="21794" h="8549" extrusionOk="0">
                    <a:moveTo>
                      <a:pt x="8946" y="0"/>
                    </a:moveTo>
                    <a:cubicBezTo>
                      <a:pt x="8818" y="0"/>
                      <a:pt x="8691" y="1"/>
                      <a:pt x="8563" y="4"/>
                    </a:cubicBezTo>
                    <a:cubicBezTo>
                      <a:pt x="7252" y="94"/>
                      <a:pt x="5928" y="210"/>
                      <a:pt x="4655" y="609"/>
                    </a:cubicBezTo>
                    <a:cubicBezTo>
                      <a:pt x="3382" y="1007"/>
                      <a:pt x="2083" y="1560"/>
                      <a:pt x="1106" y="2499"/>
                    </a:cubicBezTo>
                    <a:cubicBezTo>
                      <a:pt x="540" y="3129"/>
                      <a:pt x="167" y="3913"/>
                      <a:pt x="39" y="4762"/>
                    </a:cubicBezTo>
                    <a:cubicBezTo>
                      <a:pt x="0" y="4929"/>
                      <a:pt x="0" y="5109"/>
                      <a:pt x="26" y="5289"/>
                    </a:cubicBezTo>
                    <a:cubicBezTo>
                      <a:pt x="39" y="5379"/>
                      <a:pt x="65" y="5456"/>
                      <a:pt x="103" y="5533"/>
                    </a:cubicBezTo>
                    <a:cubicBezTo>
                      <a:pt x="515" y="6395"/>
                      <a:pt x="797" y="6549"/>
                      <a:pt x="1659" y="6883"/>
                    </a:cubicBezTo>
                    <a:cubicBezTo>
                      <a:pt x="2739" y="7295"/>
                      <a:pt x="3845" y="7603"/>
                      <a:pt x="4989" y="7809"/>
                    </a:cubicBezTo>
                    <a:cubicBezTo>
                      <a:pt x="6133" y="7989"/>
                      <a:pt x="7303" y="8040"/>
                      <a:pt x="8460" y="8130"/>
                    </a:cubicBezTo>
                    <a:cubicBezTo>
                      <a:pt x="9335" y="8169"/>
                      <a:pt x="10235" y="8310"/>
                      <a:pt x="11096" y="8400"/>
                    </a:cubicBezTo>
                    <a:cubicBezTo>
                      <a:pt x="12048" y="8490"/>
                      <a:pt x="12999" y="8516"/>
                      <a:pt x="13938" y="8542"/>
                    </a:cubicBezTo>
                    <a:cubicBezTo>
                      <a:pt x="14116" y="8546"/>
                      <a:pt x="14296" y="8549"/>
                      <a:pt x="14476" y="8549"/>
                    </a:cubicBezTo>
                    <a:cubicBezTo>
                      <a:pt x="16272" y="8549"/>
                      <a:pt x="18102" y="8304"/>
                      <a:pt x="19762" y="7603"/>
                    </a:cubicBezTo>
                    <a:cubicBezTo>
                      <a:pt x="20816" y="6986"/>
                      <a:pt x="21781" y="5932"/>
                      <a:pt x="21794" y="4646"/>
                    </a:cubicBezTo>
                    <a:cubicBezTo>
                      <a:pt x="21768" y="4157"/>
                      <a:pt x="21575" y="3695"/>
                      <a:pt x="21241" y="3347"/>
                    </a:cubicBezTo>
                    <a:cubicBezTo>
                      <a:pt x="20894" y="2923"/>
                      <a:pt x="20469" y="2576"/>
                      <a:pt x="20006" y="2319"/>
                    </a:cubicBezTo>
                    <a:cubicBezTo>
                      <a:pt x="19003" y="1817"/>
                      <a:pt x="17949" y="1432"/>
                      <a:pt x="16856" y="1187"/>
                    </a:cubicBezTo>
                    <a:cubicBezTo>
                      <a:pt x="15738" y="879"/>
                      <a:pt x="14606" y="622"/>
                      <a:pt x="13462" y="442"/>
                    </a:cubicBezTo>
                    <a:cubicBezTo>
                      <a:pt x="11968" y="204"/>
                      <a:pt x="10462" y="0"/>
                      <a:pt x="89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8"/>
              <p:cNvSpPr/>
              <p:nvPr/>
            </p:nvSpPr>
            <p:spPr>
              <a:xfrm>
                <a:off x="-488500" y="1052359"/>
                <a:ext cx="976340" cy="233310"/>
              </a:xfrm>
              <a:custGeom>
                <a:avLst/>
                <a:gdLst/>
                <a:ahLst/>
                <a:cxnLst/>
                <a:rect l="l" t="t" r="r" b="b"/>
                <a:pathLst>
                  <a:path w="21769" h="5202" extrusionOk="0">
                    <a:moveTo>
                      <a:pt x="21216" y="0"/>
                    </a:moveTo>
                    <a:cubicBezTo>
                      <a:pt x="20727" y="605"/>
                      <a:pt x="20174" y="1312"/>
                      <a:pt x="19480" y="1698"/>
                    </a:cubicBezTo>
                    <a:cubicBezTo>
                      <a:pt x="18366" y="2313"/>
                      <a:pt x="15724" y="2376"/>
                      <a:pt x="12625" y="2376"/>
                    </a:cubicBezTo>
                    <a:cubicBezTo>
                      <a:pt x="11822" y="2376"/>
                      <a:pt x="10988" y="2372"/>
                      <a:pt x="10143" y="2372"/>
                    </a:cubicBezTo>
                    <a:cubicBezTo>
                      <a:pt x="8864" y="2372"/>
                      <a:pt x="7558" y="2382"/>
                      <a:pt x="6288" y="2430"/>
                    </a:cubicBezTo>
                    <a:cubicBezTo>
                      <a:pt x="5808" y="2450"/>
                      <a:pt x="5353" y="2460"/>
                      <a:pt x="4923" y="2460"/>
                    </a:cubicBezTo>
                    <a:cubicBezTo>
                      <a:pt x="2591" y="2460"/>
                      <a:pt x="989" y="2192"/>
                      <a:pt x="1" y="1942"/>
                    </a:cubicBezTo>
                    <a:lnTo>
                      <a:pt x="1" y="1942"/>
                    </a:lnTo>
                    <a:cubicBezTo>
                      <a:pt x="14" y="2032"/>
                      <a:pt x="40" y="2109"/>
                      <a:pt x="78" y="2186"/>
                    </a:cubicBezTo>
                    <a:cubicBezTo>
                      <a:pt x="490" y="3048"/>
                      <a:pt x="772" y="3202"/>
                      <a:pt x="1634" y="3536"/>
                    </a:cubicBezTo>
                    <a:cubicBezTo>
                      <a:pt x="2714" y="3948"/>
                      <a:pt x="3820" y="4256"/>
                      <a:pt x="4964" y="4462"/>
                    </a:cubicBezTo>
                    <a:cubicBezTo>
                      <a:pt x="6108" y="4642"/>
                      <a:pt x="7278" y="4693"/>
                      <a:pt x="8435" y="4783"/>
                    </a:cubicBezTo>
                    <a:cubicBezTo>
                      <a:pt x="9310" y="4822"/>
                      <a:pt x="10210" y="4963"/>
                      <a:pt x="11071" y="5053"/>
                    </a:cubicBezTo>
                    <a:cubicBezTo>
                      <a:pt x="12023" y="5143"/>
                      <a:pt x="12974" y="5169"/>
                      <a:pt x="13913" y="5195"/>
                    </a:cubicBezTo>
                    <a:cubicBezTo>
                      <a:pt x="14091" y="5199"/>
                      <a:pt x="14271" y="5202"/>
                      <a:pt x="14451" y="5202"/>
                    </a:cubicBezTo>
                    <a:cubicBezTo>
                      <a:pt x="16247" y="5202"/>
                      <a:pt x="18077" y="4957"/>
                      <a:pt x="19737" y="4256"/>
                    </a:cubicBezTo>
                    <a:cubicBezTo>
                      <a:pt x="20791" y="3639"/>
                      <a:pt x="21756" y="2585"/>
                      <a:pt x="21769" y="1299"/>
                    </a:cubicBezTo>
                    <a:cubicBezTo>
                      <a:pt x="21743" y="810"/>
                      <a:pt x="21550" y="348"/>
                      <a:pt x="21216" y="0"/>
                    </a:cubicBezTo>
                    <a:close/>
                  </a:path>
                </a:pathLst>
              </a:custGeom>
              <a:solidFill>
                <a:srgbClr val="1E3A4C">
                  <a:alpha val="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8"/>
              <p:cNvSpPr/>
              <p:nvPr/>
            </p:nvSpPr>
            <p:spPr>
              <a:xfrm>
                <a:off x="93937" y="1116810"/>
                <a:ext cx="54852" cy="4458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994" extrusionOk="0">
                    <a:moveTo>
                      <a:pt x="400" y="312"/>
                    </a:moveTo>
                    <a:cubicBezTo>
                      <a:pt x="387" y="325"/>
                      <a:pt x="387" y="325"/>
                      <a:pt x="387" y="338"/>
                    </a:cubicBezTo>
                    <a:lnTo>
                      <a:pt x="374" y="338"/>
                    </a:lnTo>
                    <a:cubicBezTo>
                      <a:pt x="374" y="325"/>
                      <a:pt x="387" y="312"/>
                      <a:pt x="400" y="312"/>
                    </a:cubicBezTo>
                    <a:close/>
                    <a:moveTo>
                      <a:pt x="480" y="1"/>
                    </a:moveTo>
                    <a:cubicBezTo>
                      <a:pt x="457" y="1"/>
                      <a:pt x="434" y="2"/>
                      <a:pt x="412" y="3"/>
                    </a:cubicBezTo>
                    <a:cubicBezTo>
                      <a:pt x="168" y="42"/>
                      <a:pt x="1" y="273"/>
                      <a:pt x="40" y="505"/>
                    </a:cubicBezTo>
                    <a:cubicBezTo>
                      <a:pt x="52" y="621"/>
                      <a:pt x="117" y="711"/>
                      <a:pt x="207" y="775"/>
                    </a:cubicBezTo>
                    <a:cubicBezTo>
                      <a:pt x="284" y="878"/>
                      <a:pt x="387" y="955"/>
                      <a:pt x="515" y="981"/>
                    </a:cubicBezTo>
                    <a:cubicBezTo>
                      <a:pt x="567" y="993"/>
                      <a:pt x="618" y="993"/>
                      <a:pt x="670" y="993"/>
                    </a:cubicBezTo>
                    <a:cubicBezTo>
                      <a:pt x="952" y="993"/>
                      <a:pt x="1222" y="788"/>
                      <a:pt x="1171" y="492"/>
                    </a:cubicBezTo>
                    <a:cubicBezTo>
                      <a:pt x="1147" y="158"/>
                      <a:pt x="779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8"/>
              <p:cNvSpPr/>
              <p:nvPr/>
            </p:nvSpPr>
            <p:spPr>
              <a:xfrm>
                <a:off x="-199345" y="1113133"/>
                <a:ext cx="82838" cy="46509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037" extrusionOk="0">
                    <a:moveTo>
                      <a:pt x="1024" y="0"/>
                    </a:moveTo>
                    <a:cubicBezTo>
                      <a:pt x="410" y="0"/>
                      <a:pt x="0" y="841"/>
                      <a:pt x="780" y="1024"/>
                    </a:cubicBezTo>
                    <a:cubicBezTo>
                      <a:pt x="818" y="1037"/>
                      <a:pt x="857" y="1037"/>
                      <a:pt x="883" y="1037"/>
                    </a:cubicBezTo>
                    <a:cubicBezTo>
                      <a:pt x="1114" y="1037"/>
                      <a:pt x="1320" y="960"/>
                      <a:pt x="1487" y="818"/>
                    </a:cubicBezTo>
                    <a:cubicBezTo>
                      <a:pt x="1590" y="793"/>
                      <a:pt x="1667" y="728"/>
                      <a:pt x="1706" y="651"/>
                    </a:cubicBezTo>
                    <a:cubicBezTo>
                      <a:pt x="1847" y="304"/>
                      <a:pt x="1436" y="34"/>
                      <a:pt x="1127" y="8"/>
                    </a:cubicBezTo>
                    <a:cubicBezTo>
                      <a:pt x="1092" y="3"/>
                      <a:pt x="1057" y="0"/>
                      <a:pt x="1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8"/>
              <p:cNvSpPr/>
              <p:nvPr/>
            </p:nvSpPr>
            <p:spPr>
              <a:xfrm>
                <a:off x="-398977" y="1101247"/>
                <a:ext cx="38571" cy="27269"/>
              </a:xfrm>
              <a:custGeom>
                <a:avLst/>
                <a:gdLst/>
                <a:ahLst/>
                <a:cxnLst/>
                <a:rect l="l" t="t" r="r" b="b"/>
                <a:pathLst>
                  <a:path w="860" h="608" extrusionOk="0">
                    <a:moveTo>
                      <a:pt x="510" y="1"/>
                    </a:moveTo>
                    <a:cubicBezTo>
                      <a:pt x="224" y="1"/>
                      <a:pt x="0" y="433"/>
                      <a:pt x="345" y="595"/>
                    </a:cubicBezTo>
                    <a:cubicBezTo>
                      <a:pt x="371" y="595"/>
                      <a:pt x="409" y="608"/>
                      <a:pt x="435" y="608"/>
                    </a:cubicBezTo>
                    <a:cubicBezTo>
                      <a:pt x="564" y="595"/>
                      <a:pt x="679" y="543"/>
                      <a:pt x="769" y="453"/>
                    </a:cubicBezTo>
                    <a:cubicBezTo>
                      <a:pt x="834" y="312"/>
                      <a:pt x="859" y="106"/>
                      <a:pt x="679" y="55"/>
                    </a:cubicBezTo>
                    <a:cubicBezTo>
                      <a:pt x="623" y="17"/>
                      <a:pt x="565" y="1"/>
                      <a:pt x="5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8"/>
              <p:cNvSpPr/>
              <p:nvPr/>
            </p:nvSpPr>
            <p:spPr>
              <a:xfrm>
                <a:off x="10334" y="1077072"/>
                <a:ext cx="40410" cy="27807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20" extrusionOk="0">
                    <a:moveTo>
                      <a:pt x="480" y="1"/>
                    </a:moveTo>
                    <a:cubicBezTo>
                      <a:pt x="109" y="1"/>
                      <a:pt x="0" y="594"/>
                      <a:pt x="412" y="619"/>
                    </a:cubicBezTo>
                    <a:lnTo>
                      <a:pt x="438" y="619"/>
                    </a:lnTo>
                    <a:cubicBezTo>
                      <a:pt x="785" y="619"/>
                      <a:pt x="901" y="54"/>
                      <a:pt x="515" y="2"/>
                    </a:cubicBezTo>
                    <a:cubicBezTo>
                      <a:pt x="503" y="1"/>
                      <a:pt x="491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8"/>
              <p:cNvSpPr/>
              <p:nvPr/>
            </p:nvSpPr>
            <p:spPr>
              <a:xfrm>
                <a:off x="259437" y="1181441"/>
                <a:ext cx="50815" cy="37046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826" extrusionOk="0">
                    <a:moveTo>
                      <a:pt x="795" y="0"/>
                    </a:moveTo>
                    <a:cubicBezTo>
                      <a:pt x="717" y="0"/>
                      <a:pt x="647" y="42"/>
                      <a:pt x="567" y="54"/>
                    </a:cubicBezTo>
                    <a:cubicBezTo>
                      <a:pt x="438" y="54"/>
                      <a:pt x="322" y="131"/>
                      <a:pt x="245" y="234"/>
                    </a:cubicBezTo>
                    <a:cubicBezTo>
                      <a:pt x="155" y="401"/>
                      <a:pt x="1" y="761"/>
                      <a:pt x="284" y="825"/>
                    </a:cubicBezTo>
                    <a:lnTo>
                      <a:pt x="297" y="825"/>
                    </a:lnTo>
                    <a:cubicBezTo>
                      <a:pt x="477" y="825"/>
                      <a:pt x="670" y="800"/>
                      <a:pt x="850" y="761"/>
                    </a:cubicBezTo>
                    <a:cubicBezTo>
                      <a:pt x="952" y="735"/>
                      <a:pt x="1068" y="710"/>
                      <a:pt x="1107" y="594"/>
                    </a:cubicBezTo>
                    <a:cubicBezTo>
                      <a:pt x="1132" y="388"/>
                      <a:pt x="1068" y="54"/>
                      <a:pt x="824" y="2"/>
                    </a:cubicBezTo>
                    <a:cubicBezTo>
                      <a:pt x="814" y="1"/>
                      <a:pt x="804" y="0"/>
                      <a:pt x="7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8"/>
              <p:cNvSpPr/>
              <p:nvPr/>
            </p:nvSpPr>
            <p:spPr>
              <a:xfrm>
                <a:off x="148162" y="1003203"/>
                <a:ext cx="57139" cy="39961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891" extrusionOk="0">
                    <a:moveTo>
                      <a:pt x="721" y="286"/>
                    </a:moveTo>
                    <a:cubicBezTo>
                      <a:pt x="740" y="286"/>
                      <a:pt x="760" y="294"/>
                      <a:pt x="780" y="298"/>
                    </a:cubicBezTo>
                    <a:lnTo>
                      <a:pt x="780" y="298"/>
                    </a:lnTo>
                    <a:cubicBezTo>
                      <a:pt x="773" y="297"/>
                      <a:pt x="766" y="297"/>
                      <a:pt x="759" y="297"/>
                    </a:cubicBezTo>
                    <a:cubicBezTo>
                      <a:pt x="669" y="297"/>
                      <a:pt x="584" y="335"/>
                      <a:pt x="528" y="402"/>
                    </a:cubicBezTo>
                    <a:lnTo>
                      <a:pt x="515" y="402"/>
                    </a:lnTo>
                    <a:cubicBezTo>
                      <a:pt x="502" y="402"/>
                      <a:pt x="502" y="389"/>
                      <a:pt x="502" y="389"/>
                    </a:cubicBezTo>
                    <a:cubicBezTo>
                      <a:pt x="566" y="325"/>
                      <a:pt x="643" y="299"/>
                      <a:pt x="721" y="286"/>
                    </a:cubicBezTo>
                    <a:close/>
                    <a:moveTo>
                      <a:pt x="737" y="1"/>
                    </a:moveTo>
                    <a:cubicBezTo>
                      <a:pt x="599" y="1"/>
                      <a:pt x="459" y="63"/>
                      <a:pt x="348" y="132"/>
                    </a:cubicBezTo>
                    <a:cubicBezTo>
                      <a:pt x="1" y="402"/>
                      <a:pt x="361" y="711"/>
                      <a:pt x="631" y="826"/>
                    </a:cubicBezTo>
                    <a:cubicBezTo>
                      <a:pt x="695" y="865"/>
                      <a:pt x="772" y="891"/>
                      <a:pt x="836" y="891"/>
                    </a:cubicBezTo>
                    <a:cubicBezTo>
                      <a:pt x="901" y="878"/>
                      <a:pt x="978" y="865"/>
                      <a:pt x="1029" y="839"/>
                    </a:cubicBezTo>
                    <a:cubicBezTo>
                      <a:pt x="1273" y="672"/>
                      <a:pt x="1145" y="196"/>
                      <a:pt x="939" y="55"/>
                    </a:cubicBezTo>
                    <a:cubicBezTo>
                      <a:pt x="875" y="16"/>
                      <a:pt x="806" y="1"/>
                      <a:pt x="7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8"/>
              <p:cNvSpPr/>
              <p:nvPr/>
            </p:nvSpPr>
            <p:spPr>
              <a:xfrm>
                <a:off x="-490025" y="1021098"/>
                <a:ext cx="53506" cy="58978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315" extrusionOk="0">
                    <a:moveTo>
                      <a:pt x="455" y="0"/>
                    </a:moveTo>
                    <a:cubicBezTo>
                      <a:pt x="180" y="0"/>
                      <a:pt x="0" y="302"/>
                      <a:pt x="48" y="646"/>
                    </a:cubicBezTo>
                    <a:cubicBezTo>
                      <a:pt x="74" y="865"/>
                      <a:pt x="48" y="1135"/>
                      <a:pt x="254" y="1263"/>
                    </a:cubicBezTo>
                    <a:cubicBezTo>
                      <a:pt x="318" y="1302"/>
                      <a:pt x="395" y="1315"/>
                      <a:pt x="472" y="1315"/>
                    </a:cubicBezTo>
                    <a:cubicBezTo>
                      <a:pt x="755" y="1289"/>
                      <a:pt x="1012" y="1109"/>
                      <a:pt x="1128" y="852"/>
                    </a:cubicBezTo>
                    <a:cubicBezTo>
                      <a:pt x="1192" y="569"/>
                      <a:pt x="961" y="299"/>
                      <a:pt x="768" y="119"/>
                    </a:cubicBezTo>
                    <a:cubicBezTo>
                      <a:pt x="656" y="36"/>
                      <a:pt x="549" y="0"/>
                      <a:pt x="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8"/>
              <p:cNvSpPr/>
              <p:nvPr/>
            </p:nvSpPr>
            <p:spPr>
              <a:xfrm>
                <a:off x="-41559" y="1181127"/>
                <a:ext cx="73868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1077" extrusionOk="0">
                    <a:moveTo>
                      <a:pt x="802" y="0"/>
                    </a:moveTo>
                    <a:cubicBezTo>
                      <a:pt x="690" y="0"/>
                      <a:pt x="580" y="22"/>
                      <a:pt x="489" y="61"/>
                    </a:cubicBezTo>
                    <a:cubicBezTo>
                      <a:pt x="90" y="228"/>
                      <a:pt x="0" y="781"/>
                      <a:pt x="412" y="987"/>
                    </a:cubicBezTo>
                    <a:cubicBezTo>
                      <a:pt x="528" y="1038"/>
                      <a:pt x="656" y="1077"/>
                      <a:pt x="785" y="1077"/>
                    </a:cubicBezTo>
                    <a:cubicBezTo>
                      <a:pt x="939" y="1077"/>
                      <a:pt x="1080" y="1038"/>
                      <a:pt x="1222" y="961"/>
                    </a:cubicBezTo>
                    <a:cubicBezTo>
                      <a:pt x="1479" y="832"/>
                      <a:pt x="1646" y="472"/>
                      <a:pt x="1350" y="279"/>
                    </a:cubicBezTo>
                    <a:cubicBezTo>
                      <a:pt x="1248" y="83"/>
                      <a:pt x="1022" y="0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8"/>
              <p:cNvSpPr/>
              <p:nvPr/>
            </p:nvSpPr>
            <p:spPr>
              <a:xfrm>
                <a:off x="431890" y="1094699"/>
                <a:ext cx="62880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65" extrusionOk="0">
                    <a:moveTo>
                      <a:pt x="810" y="1"/>
                    </a:moveTo>
                    <a:cubicBezTo>
                      <a:pt x="605" y="1"/>
                      <a:pt x="404" y="96"/>
                      <a:pt x="270" y="265"/>
                    </a:cubicBezTo>
                    <a:cubicBezTo>
                      <a:pt x="39" y="561"/>
                      <a:pt x="0" y="934"/>
                      <a:pt x="399" y="1101"/>
                    </a:cubicBezTo>
                    <a:cubicBezTo>
                      <a:pt x="476" y="1139"/>
                      <a:pt x="579" y="1165"/>
                      <a:pt x="669" y="1165"/>
                    </a:cubicBezTo>
                    <a:cubicBezTo>
                      <a:pt x="1016" y="1165"/>
                      <a:pt x="1376" y="908"/>
                      <a:pt x="1389" y="561"/>
                    </a:cubicBezTo>
                    <a:cubicBezTo>
                      <a:pt x="1402" y="342"/>
                      <a:pt x="1286" y="136"/>
                      <a:pt x="1080" y="59"/>
                    </a:cubicBezTo>
                    <a:cubicBezTo>
                      <a:pt x="993" y="20"/>
                      <a:pt x="901" y="1"/>
                      <a:pt x="8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8"/>
              <p:cNvSpPr/>
              <p:nvPr/>
            </p:nvSpPr>
            <p:spPr>
              <a:xfrm>
                <a:off x="-366819" y="921125"/>
                <a:ext cx="114816" cy="99567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220" extrusionOk="0">
                    <a:moveTo>
                      <a:pt x="1845" y="1"/>
                    </a:moveTo>
                    <a:cubicBezTo>
                      <a:pt x="1770" y="1"/>
                      <a:pt x="1694" y="11"/>
                      <a:pt x="1621" y="33"/>
                    </a:cubicBezTo>
                    <a:cubicBezTo>
                      <a:pt x="1299" y="98"/>
                      <a:pt x="991" y="188"/>
                      <a:pt x="682" y="316"/>
                    </a:cubicBezTo>
                    <a:cubicBezTo>
                      <a:pt x="502" y="393"/>
                      <a:pt x="284" y="445"/>
                      <a:pt x="155" y="612"/>
                    </a:cubicBezTo>
                    <a:cubicBezTo>
                      <a:pt x="1" y="805"/>
                      <a:pt x="14" y="1062"/>
                      <a:pt x="14" y="1306"/>
                    </a:cubicBezTo>
                    <a:cubicBezTo>
                      <a:pt x="39" y="1461"/>
                      <a:pt x="14" y="1756"/>
                      <a:pt x="194" y="1821"/>
                    </a:cubicBezTo>
                    <a:cubicBezTo>
                      <a:pt x="258" y="2014"/>
                      <a:pt x="438" y="2168"/>
                      <a:pt x="644" y="2206"/>
                    </a:cubicBezTo>
                    <a:cubicBezTo>
                      <a:pt x="695" y="2206"/>
                      <a:pt x="747" y="2219"/>
                      <a:pt x="798" y="2219"/>
                    </a:cubicBezTo>
                    <a:cubicBezTo>
                      <a:pt x="1287" y="2219"/>
                      <a:pt x="1685" y="1859"/>
                      <a:pt x="2058" y="1563"/>
                    </a:cubicBezTo>
                    <a:cubicBezTo>
                      <a:pt x="2264" y="1383"/>
                      <a:pt x="2470" y="1178"/>
                      <a:pt x="2521" y="908"/>
                    </a:cubicBezTo>
                    <a:cubicBezTo>
                      <a:pt x="2560" y="573"/>
                      <a:pt x="2418" y="239"/>
                      <a:pt x="2122" y="46"/>
                    </a:cubicBezTo>
                    <a:cubicBezTo>
                      <a:pt x="2036" y="17"/>
                      <a:pt x="1941" y="1"/>
                      <a:pt x="18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8"/>
              <p:cNvSpPr/>
              <p:nvPr/>
            </p:nvSpPr>
            <p:spPr>
              <a:xfrm>
                <a:off x="-139603" y="954360"/>
                <a:ext cx="89700" cy="57677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1286" extrusionOk="0">
                    <a:moveTo>
                      <a:pt x="1051" y="0"/>
                    </a:moveTo>
                    <a:cubicBezTo>
                      <a:pt x="995" y="0"/>
                      <a:pt x="937" y="4"/>
                      <a:pt x="875" y="12"/>
                    </a:cubicBezTo>
                    <a:cubicBezTo>
                      <a:pt x="65" y="115"/>
                      <a:pt x="1" y="1285"/>
                      <a:pt x="875" y="1285"/>
                    </a:cubicBezTo>
                    <a:lnTo>
                      <a:pt x="926" y="1285"/>
                    </a:lnTo>
                    <a:cubicBezTo>
                      <a:pt x="978" y="1285"/>
                      <a:pt x="1029" y="1260"/>
                      <a:pt x="1055" y="1221"/>
                    </a:cubicBezTo>
                    <a:cubicBezTo>
                      <a:pt x="2000" y="1027"/>
                      <a:pt x="1952" y="0"/>
                      <a:pt x="10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8"/>
              <p:cNvSpPr/>
              <p:nvPr/>
            </p:nvSpPr>
            <p:spPr>
              <a:xfrm>
                <a:off x="74337" y="903274"/>
                <a:ext cx="80775" cy="50501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126" extrusionOk="0">
                    <a:moveTo>
                      <a:pt x="871" y="1"/>
                    </a:moveTo>
                    <a:cubicBezTo>
                      <a:pt x="655" y="1"/>
                      <a:pt x="443" y="77"/>
                      <a:pt x="374" y="303"/>
                    </a:cubicBezTo>
                    <a:cubicBezTo>
                      <a:pt x="1" y="701"/>
                      <a:pt x="284" y="1061"/>
                      <a:pt x="772" y="1113"/>
                    </a:cubicBezTo>
                    <a:cubicBezTo>
                      <a:pt x="824" y="1126"/>
                      <a:pt x="888" y="1126"/>
                      <a:pt x="952" y="1126"/>
                    </a:cubicBezTo>
                    <a:cubicBezTo>
                      <a:pt x="1261" y="1126"/>
                      <a:pt x="1621" y="1049"/>
                      <a:pt x="1762" y="791"/>
                    </a:cubicBezTo>
                    <a:cubicBezTo>
                      <a:pt x="1801" y="637"/>
                      <a:pt x="1788" y="483"/>
                      <a:pt x="1737" y="341"/>
                    </a:cubicBezTo>
                    <a:cubicBezTo>
                      <a:pt x="1672" y="33"/>
                      <a:pt x="1325" y="33"/>
                      <a:pt x="1068" y="20"/>
                    </a:cubicBezTo>
                    <a:cubicBezTo>
                      <a:pt x="1005" y="8"/>
                      <a:pt x="938" y="1"/>
                      <a:pt x="8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8"/>
              <p:cNvSpPr/>
              <p:nvPr/>
            </p:nvSpPr>
            <p:spPr>
              <a:xfrm>
                <a:off x="283702" y="1040070"/>
                <a:ext cx="85350" cy="7633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702" extrusionOk="0">
                    <a:moveTo>
                      <a:pt x="804" y="1"/>
                    </a:moveTo>
                    <a:cubicBezTo>
                      <a:pt x="736" y="1"/>
                      <a:pt x="669" y="10"/>
                      <a:pt x="604" y="30"/>
                    </a:cubicBezTo>
                    <a:cubicBezTo>
                      <a:pt x="244" y="159"/>
                      <a:pt x="0" y="506"/>
                      <a:pt x="0" y="904"/>
                    </a:cubicBezTo>
                    <a:cubicBezTo>
                      <a:pt x="154" y="1367"/>
                      <a:pt x="579" y="1689"/>
                      <a:pt x="1067" y="1702"/>
                    </a:cubicBezTo>
                    <a:cubicBezTo>
                      <a:pt x="1350" y="1689"/>
                      <a:pt x="1620" y="1560"/>
                      <a:pt x="1800" y="1342"/>
                    </a:cubicBezTo>
                    <a:cubicBezTo>
                      <a:pt x="1890" y="1136"/>
                      <a:pt x="1903" y="904"/>
                      <a:pt x="1813" y="699"/>
                    </a:cubicBezTo>
                    <a:cubicBezTo>
                      <a:pt x="1647" y="345"/>
                      <a:pt x="1216" y="1"/>
                      <a:pt x="8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8"/>
              <p:cNvSpPr/>
              <p:nvPr/>
            </p:nvSpPr>
            <p:spPr>
              <a:xfrm>
                <a:off x="-420416" y="955436"/>
                <a:ext cx="267575" cy="144238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3216" extrusionOk="0">
                    <a:moveTo>
                      <a:pt x="5878" y="1"/>
                    </a:moveTo>
                    <a:cubicBezTo>
                      <a:pt x="5865" y="1"/>
                      <a:pt x="5851" y="5"/>
                      <a:pt x="5837" y="14"/>
                    </a:cubicBezTo>
                    <a:cubicBezTo>
                      <a:pt x="5735" y="53"/>
                      <a:pt x="5645" y="104"/>
                      <a:pt x="5542" y="143"/>
                    </a:cubicBezTo>
                    <a:cubicBezTo>
                      <a:pt x="5207" y="271"/>
                      <a:pt x="4835" y="348"/>
                      <a:pt x="4526" y="516"/>
                    </a:cubicBezTo>
                    <a:cubicBezTo>
                      <a:pt x="4037" y="811"/>
                      <a:pt x="3652" y="1223"/>
                      <a:pt x="3227" y="1583"/>
                    </a:cubicBezTo>
                    <a:cubicBezTo>
                      <a:pt x="2970" y="1750"/>
                      <a:pt x="2700" y="1891"/>
                      <a:pt x="2417" y="2007"/>
                    </a:cubicBezTo>
                    <a:cubicBezTo>
                      <a:pt x="2199" y="2059"/>
                      <a:pt x="1980" y="2084"/>
                      <a:pt x="1774" y="2149"/>
                    </a:cubicBezTo>
                    <a:cubicBezTo>
                      <a:pt x="1170" y="2264"/>
                      <a:pt x="373" y="2303"/>
                      <a:pt x="103" y="2959"/>
                    </a:cubicBezTo>
                    <a:cubicBezTo>
                      <a:pt x="90" y="3036"/>
                      <a:pt x="0" y="3190"/>
                      <a:pt x="129" y="3216"/>
                    </a:cubicBezTo>
                    <a:cubicBezTo>
                      <a:pt x="180" y="3216"/>
                      <a:pt x="206" y="3177"/>
                      <a:pt x="219" y="3126"/>
                    </a:cubicBezTo>
                    <a:cubicBezTo>
                      <a:pt x="527" y="2380"/>
                      <a:pt x="1453" y="2547"/>
                      <a:pt x="2096" y="2329"/>
                    </a:cubicBezTo>
                    <a:cubicBezTo>
                      <a:pt x="2559" y="2174"/>
                      <a:pt x="2996" y="1943"/>
                      <a:pt x="3382" y="1621"/>
                    </a:cubicBezTo>
                    <a:cubicBezTo>
                      <a:pt x="3806" y="1184"/>
                      <a:pt x="4282" y="811"/>
                      <a:pt x="4796" y="490"/>
                    </a:cubicBezTo>
                    <a:cubicBezTo>
                      <a:pt x="5182" y="413"/>
                      <a:pt x="5606" y="413"/>
                      <a:pt x="5915" y="156"/>
                    </a:cubicBezTo>
                    <a:cubicBezTo>
                      <a:pt x="5966" y="130"/>
                      <a:pt x="5966" y="78"/>
                      <a:pt x="5940" y="40"/>
                    </a:cubicBezTo>
                    <a:cubicBezTo>
                      <a:pt x="5924" y="15"/>
                      <a:pt x="5902" y="1"/>
                      <a:pt x="58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8"/>
              <p:cNvSpPr/>
              <p:nvPr/>
            </p:nvSpPr>
            <p:spPr>
              <a:xfrm>
                <a:off x="-148259" y="947049"/>
                <a:ext cx="15608" cy="897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00" extrusionOk="0">
                    <a:moveTo>
                      <a:pt x="263" y="0"/>
                    </a:moveTo>
                    <a:cubicBezTo>
                      <a:pt x="204" y="0"/>
                      <a:pt x="134" y="67"/>
                      <a:pt x="78" y="85"/>
                    </a:cubicBezTo>
                    <a:cubicBezTo>
                      <a:pt x="39" y="85"/>
                      <a:pt x="1" y="124"/>
                      <a:pt x="14" y="163"/>
                    </a:cubicBezTo>
                    <a:cubicBezTo>
                      <a:pt x="28" y="191"/>
                      <a:pt x="47" y="200"/>
                      <a:pt x="68" y="200"/>
                    </a:cubicBezTo>
                    <a:cubicBezTo>
                      <a:pt x="105" y="200"/>
                      <a:pt x="148" y="171"/>
                      <a:pt x="181" y="163"/>
                    </a:cubicBezTo>
                    <a:cubicBezTo>
                      <a:pt x="232" y="137"/>
                      <a:pt x="348" y="124"/>
                      <a:pt x="322" y="34"/>
                    </a:cubicBezTo>
                    <a:cubicBezTo>
                      <a:pt x="305" y="10"/>
                      <a:pt x="284" y="0"/>
                      <a:pt x="2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8"/>
              <p:cNvSpPr/>
              <p:nvPr/>
            </p:nvSpPr>
            <p:spPr>
              <a:xfrm>
                <a:off x="-86858" y="925117"/>
                <a:ext cx="57184" cy="1372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306" extrusionOk="0">
                    <a:moveTo>
                      <a:pt x="636" y="1"/>
                    </a:moveTo>
                    <a:cubicBezTo>
                      <a:pt x="442" y="1"/>
                      <a:pt x="244" y="33"/>
                      <a:pt x="59" y="73"/>
                    </a:cubicBezTo>
                    <a:cubicBezTo>
                      <a:pt x="56" y="72"/>
                      <a:pt x="54" y="72"/>
                      <a:pt x="51" y="72"/>
                    </a:cubicBezTo>
                    <a:cubicBezTo>
                      <a:pt x="1" y="72"/>
                      <a:pt x="8" y="179"/>
                      <a:pt x="57" y="179"/>
                    </a:cubicBezTo>
                    <a:cubicBezTo>
                      <a:pt x="61" y="179"/>
                      <a:pt x="66" y="178"/>
                      <a:pt x="72" y="176"/>
                    </a:cubicBezTo>
                    <a:cubicBezTo>
                      <a:pt x="155" y="166"/>
                      <a:pt x="240" y="161"/>
                      <a:pt x="324" y="161"/>
                    </a:cubicBezTo>
                    <a:cubicBezTo>
                      <a:pt x="578" y="161"/>
                      <a:pt x="834" y="205"/>
                      <a:pt x="1075" y="292"/>
                    </a:cubicBezTo>
                    <a:cubicBezTo>
                      <a:pt x="1094" y="301"/>
                      <a:pt x="1112" y="305"/>
                      <a:pt x="1129" y="305"/>
                    </a:cubicBezTo>
                    <a:cubicBezTo>
                      <a:pt x="1225" y="305"/>
                      <a:pt x="1274" y="166"/>
                      <a:pt x="1165" y="112"/>
                    </a:cubicBezTo>
                    <a:cubicBezTo>
                      <a:pt x="1002" y="30"/>
                      <a:pt x="821" y="1"/>
                      <a:pt x="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8"/>
              <p:cNvSpPr/>
              <p:nvPr/>
            </p:nvSpPr>
            <p:spPr>
              <a:xfrm>
                <a:off x="-19626" y="940994"/>
                <a:ext cx="28300" cy="6458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44" extrusionOk="0">
                    <a:moveTo>
                      <a:pt x="78" y="1"/>
                    </a:moveTo>
                    <a:cubicBezTo>
                      <a:pt x="0" y="1"/>
                      <a:pt x="4" y="118"/>
                      <a:pt x="77" y="118"/>
                    </a:cubicBezTo>
                    <a:cubicBezTo>
                      <a:pt x="231" y="130"/>
                      <a:pt x="399" y="143"/>
                      <a:pt x="553" y="143"/>
                    </a:cubicBezTo>
                    <a:cubicBezTo>
                      <a:pt x="630" y="143"/>
                      <a:pt x="630" y="28"/>
                      <a:pt x="553" y="15"/>
                    </a:cubicBezTo>
                    <a:cubicBezTo>
                      <a:pt x="399" y="15"/>
                      <a:pt x="244" y="2"/>
                      <a:pt x="90" y="2"/>
                    </a:cubicBezTo>
                    <a:cubicBezTo>
                      <a:pt x="86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8"/>
              <p:cNvSpPr/>
              <p:nvPr/>
            </p:nvSpPr>
            <p:spPr>
              <a:xfrm>
                <a:off x="20157" y="944986"/>
                <a:ext cx="13859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96" extrusionOk="0">
                    <a:moveTo>
                      <a:pt x="95" y="0"/>
                    </a:moveTo>
                    <a:cubicBezTo>
                      <a:pt x="49" y="0"/>
                      <a:pt x="0" y="37"/>
                      <a:pt x="0" y="93"/>
                    </a:cubicBezTo>
                    <a:cubicBezTo>
                      <a:pt x="0" y="196"/>
                      <a:pt x="116" y="196"/>
                      <a:pt x="193" y="196"/>
                    </a:cubicBezTo>
                    <a:cubicBezTo>
                      <a:pt x="244" y="196"/>
                      <a:pt x="296" y="157"/>
                      <a:pt x="296" y="106"/>
                    </a:cubicBezTo>
                    <a:cubicBezTo>
                      <a:pt x="309" y="3"/>
                      <a:pt x="193" y="3"/>
                      <a:pt x="116" y="3"/>
                    </a:cubicBezTo>
                    <a:cubicBezTo>
                      <a:pt x="109" y="1"/>
                      <a:pt x="102" y="0"/>
                      <a:pt x="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8"/>
              <p:cNvSpPr/>
              <p:nvPr/>
            </p:nvSpPr>
            <p:spPr>
              <a:xfrm>
                <a:off x="95865" y="1035137"/>
                <a:ext cx="140560" cy="35118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783" extrusionOk="0">
                    <a:moveTo>
                      <a:pt x="118" y="1"/>
                    </a:moveTo>
                    <a:cubicBezTo>
                      <a:pt x="50" y="1"/>
                      <a:pt x="0" y="93"/>
                      <a:pt x="61" y="153"/>
                    </a:cubicBezTo>
                    <a:cubicBezTo>
                      <a:pt x="524" y="436"/>
                      <a:pt x="1012" y="732"/>
                      <a:pt x="1565" y="783"/>
                    </a:cubicBezTo>
                    <a:cubicBezTo>
                      <a:pt x="1912" y="770"/>
                      <a:pt x="2247" y="693"/>
                      <a:pt x="2555" y="539"/>
                    </a:cubicBezTo>
                    <a:cubicBezTo>
                      <a:pt x="2645" y="487"/>
                      <a:pt x="3134" y="346"/>
                      <a:pt x="3057" y="204"/>
                    </a:cubicBezTo>
                    <a:cubicBezTo>
                      <a:pt x="3041" y="188"/>
                      <a:pt x="3020" y="177"/>
                      <a:pt x="2997" y="177"/>
                    </a:cubicBezTo>
                    <a:cubicBezTo>
                      <a:pt x="2983" y="177"/>
                      <a:pt x="2968" y="182"/>
                      <a:pt x="2954" y="192"/>
                    </a:cubicBezTo>
                    <a:cubicBezTo>
                      <a:pt x="2543" y="413"/>
                      <a:pt x="2072" y="530"/>
                      <a:pt x="1604" y="530"/>
                    </a:cubicBezTo>
                    <a:cubicBezTo>
                      <a:pt x="1501" y="530"/>
                      <a:pt x="1397" y="525"/>
                      <a:pt x="1295" y="513"/>
                    </a:cubicBezTo>
                    <a:cubicBezTo>
                      <a:pt x="897" y="397"/>
                      <a:pt x="524" y="243"/>
                      <a:pt x="177" y="24"/>
                    </a:cubicBezTo>
                    <a:cubicBezTo>
                      <a:pt x="157" y="8"/>
                      <a:pt x="137" y="1"/>
                      <a:pt x="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8"/>
              <p:cNvSpPr/>
              <p:nvPr/>
            </p:nvSpPr>
            <p:spPr>
              <a:xfrm>
                <a:off x="259437" y="1022354"/>
                <a:ext cx="37360" cy="986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220" extrusionOk="0">
                    <a:moveTo>
                      <a:pt x="708" y="0"/>
                    </a:moveTo>
                    <a:cubicBezTo>
                      <a:pt x="704" y="0"/>
                      <a:pt x="700" y="0"/>
                      <a:pt x="695" y="1"/>
                    </a:cubicBezTo>
                    <a:cubicBezTo>
                      <a:pt x="490" y="1"/>
                      <a:pt x="284" y="14"/>
                      <a:pt x="78" y="39"/>
                    </a:cubicBezTo>
                    <a:cubicBezTo>
                      <a:pt x="27" y="52"/>
                      <a:pt x="1" y="104"/>
                      <a:pt x="14" y="155"/>
                    </a:cubicBezTo>
                    <a:cubicBezTo>
                      <a:pt x="27" y="194"/>
                      <a:pt x="65" y="219"/>
                      <a:pt x="104" y="219"/>
                    </a:cubicBezTo>
                    <a:cubicBezTo>
                      <a:pt x="310" y="194"/>
                      <a:pt x="502" y="181"/>
                      <a:pt x="708" y="181"/>
                    </a:cubicBezTo>
                    <a:cubicBezTo>
                      <a:pt x="832" y="168"/>
                      <a:pt x="825" y="0"/>
                      <a:pt x="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8"/>
              <p:cNvSpPr/>
              <p:nvPr/>
            </p:nvSpPr>
            <p:spPr>
              <a:xfrm>
                <a:off x="385155" y="1036886"/>
                <a:ext cx="35073" cy="13231"/>
              </a:xfrm>
              <a:custGeom>
                <a:avLst/>
                <a:gdLst/>
                <a:ahLst/>
                <a:cxnLst/>
                <a:rect l="l" t="t" r="r" b="b"/>
                <a:pathLst>
                  <a:path w="782" h="295" extrusionOk="0">
                    <a:moveTo>
                      <a:pt x="139" y="0"/>
                    </a:moveTo>
                    <a:cubicBezTo>
                      <a:pt x="60" y="0"/>
                      <a:pt x="5" y="22"/>
                      <a:pt x="1" y="88"/>
                    </a:cubicBezTo>
                    <a:cubicBezTo>
                      <a:pt x="1" y="153"/>
                      <a:pt x="39" y="191"/>
                      <a:pt x="91" y="204"/>
                    </a:cubicBezTo>
                    <a:cubicBezTo>
                      <a:pt x="284" y="217"/>
                      <a:pt x="464" y="243"/>
                      <a:pt x="631" y="294"/>
                    </a:cubicBezTo>
                    <a:cubicBezTo>
                      <a:pt x="635" y="294"/>
                      <a:pt x="640" y="295"/>
                      <a:pt x="644" y="295"/>
                    </a:cubicBezTo>
                    <a:cubicBezTo>
                      <a:pt x="761" y="295"/>
                      <a:pt x="781" y="126"/>
                      <a:pt x="669" y="101"/>
                    </a:cubicBezTo>
                    <a:cubicBezTo>
                      <a:pt x="573" y="101"/>
                      <a:pt x="305" y="0"/>
                      <a:pt x="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8"/>
              <p:cNvSpPr/>
              <p:nvPr/>
            </p:nvSpPr>
            <p:spPr>
              <a:xfrm>
                <a:off x="118156" y="1066353"/>
                <a:ext cx="24264" cy="15473"/>
              </a:xfrm>
              <a:custGeom>
                <a:avLst/>
                <a:gdLst/>
                <a:ahLst/>
                <a:cxnLst/>
                <a:rect l="l" t="t" r="r" b="b"/>
                <a:pathLst>
                  <a:path w="541" h="345" extrusionOk="0">
                    <a:moveTo>
                      <a:pt x="393" y="1"/>
                    </a:moveTo>
                    <a:cubicBezTo>
                      <a:pt x="314" y="1"/>
                      <a:pt x="223" y="96"/>
                      <a:pt x="155" y="126"/>
                    </a:cubicBezTo>
                    <a:cubicBezTo>
                      <a:pt x="117" y="151"/>
                      <a:pt x="78" y="177"/>
                      <a:pt x="40" y="216"/>
                    </a:cubicBezTo>
                    <a:cubicBezTo>
                      <a:pt x="1" y="254"/>
                      <a:pt x="27" y="331"/>
                      <a:pt x="91" y="344"/>
                    </a:cubicBezTo>
                    <a:cubicBezTo>
                      <a:pt x="117" y="344"/>
                      <a:pt x="142" y="331"/>
                      <a:pt x="155" y="306"/>
                    </a:cubicBezTo>
                    <a:cubicBezTo>
                      <a:pt x="245" y="228"/>
                      <a:pt x="541" y="190"/>
                      <a:pt x="464" y="36"/>
                    </a:cubicBezTo>
                    <a:cubicBezTo>
                      <a:pt x="442" y="11"/>
                      <a:pt x="418" y="1"/>
                      <a:pt x="3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>
                <a:off x="-252538" y="1025808"/>
                <a:ext cx="16595" cy="977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18" extrusionOk="0">
                    <a:moveTo>
                      <a:pt x="127" y="1"/>
                    </a:moveTo>
                    <a:cubicBezTo>
                      <a:pt x="1" y="12"/>
                      <a:pt x="18" y="189"/>
                      <a:pt x="125" y="189"/>
                    </a:cubicBezTo>
                    <a:cubicBezTo>
                      <a:pt x="137" y="189"/>
                      <a:pt x="151" y="186"/>
                      <a:pt x="166" y="181"/>
                    </a:cubicBezTo>
                    <a:lnTo>
                      <a:pt x="166" y="194"/>
                    </a:lnTo>
                    <a:lnTo>
                      <a:pt x="192" y="207"/>
                    </a:lnTo>
                    <a:cubicBezTo>
                      <a:pt x="205" y="214"/>
                      <a:pt x="219" y="218"/>
                      <a:pt x="232" y="218"/>
                    </a:cubicBezTo>
                    <a:cubicBezTo>
                      <a:pt x="308" y="218"/>
                      <a:pt x="369" y="107"/>
                      <a:pt x="282" y="52"/>
                    </a:cubicBezTo>
                    <a:cubicBezTo>
                      <a:pt x="243" y="14"/>
                      <a:pt x="179" y="1"/>
                      <a:pt x="1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>
                <a:off x="-227242" y="1041775"/>
                <a:ext cx="22335" cy="1314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93" extrusionOk="0">
                    <a:moveTo>
                      <a:pt x="80" y="0"/>
                    </a:moveTo>
                    <a:cubicBezTo>
                      <a:pt x="47" y="0"/>
                      <a:pt x="23" y="12"/>
                      <a:pt x="13" y="44"/>
                    </a:cubicBezTo>
                    <a:cubicBezTo>
                      <a:pt x="0" y="82"/>
                      <a:pt x="26" y="108"/>
                      <a:pt x="52" y="121"/>
                    </a:cubicBezTo>
                    <a:cubicBezTo>
                      <a:pt x="168" y="146"/>
                      <a:pt x="270" y="198"/>
                      <a:pt x="348" y="275"/>
                    </a:cubicBezTo>
                    <a:cubicBezTo>
                      <a:pt x="362" y="287"/>
                      <a:pt x="378" y="293"/>
                      <a:pt x="392" y="293"/>
                    </a:cubicBezTo>
                    <a:cubicBezTo>
                      <a:pt x="453" y="293"/>
                      <a:pt x="497" y="201"/>
                      <a:pt x="425" y="159"/>
                    </a:cubicBezTo>
                    <a:cubicBezTo>
                      <a:pt x="366" y="120"/>
                      <a:pt x="182" y="0"/>
                      <a:pt x="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>
                <a:off x="-68649" y="1088868"/>
                <a:ext cx="32830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73" extrusionOk="0">
                    <a:moveTo>
                      <a:pt x="606" y="0"/>
                    </a:moveTo>
                    <a:cubicBezTo>
                      <a:pt x="594" y="0"/>
                      <a:pt x="580" y="3"/>
                      <a:pt x="566" y="9"/>
                    </a:cubicBezTo>
                    <a:cubicBezTo>
                      <a:pt x="399" y="61"/>
                      <a:pt x="244" y="112"/>
                      <a:pt x="77" y="176"/>
                    </a:cubicBezTo>
                    <a:cubicBezTo>
                      <a:pt x="26" y="189"/>
                      <a:pt x="0" y="254"/>
                      <a:pt x="26" y="305"/>
                    </a:cubicBezTo>
                    <a:cubicBezTo>
                      <a:pt x="37" y="348"/>
                      <a:pt x="82" y="373"/>
                      <a:pt x="127" y="373"/>
                    </a:cubicBezTo>
                    <a:cubicBezTo>
                      <a:pt x="136" y="373"/>
                      <a:pt x="146" y="371"/>
                      <a:pt x="154" y="369"/>
                    </a:cubicBezTo>
                    <a:cubicBezTo>
                      <a:pt x="309" y="305"/>
                      <a:pt x="476" y="254"/>
                      <a:pt x="630" y="189"/>
                    </a:cubicBezTo>
                    <a:cubicBezTo>
                      <a:pt x="732" y="144"/>
                      <a:pt x="695" y="0"/>
                      <a:pt x="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>
                <a:off x="-6978" y="1060747"/>
                <a:ext cx="6234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97" extrusionOk="0">
                    <a:moveTo>
                      <a:pt x="26" y="0"/>
                    </a:moveTo>
                    <a:cubicBezTo>
                      <a:pt x="14" y="0"/>
                      <a:pt x="4" y="9"/>
                      <a:pt x="1" y="32"/>
                    </a:cubicBezTo>
                    <a:cubicBezTo>
                      <a:pt x="1" y="71"/>
                      <a:pt x="27" y="96"/>
                      <a:pt x="65" y="96"/>
                    </a:cubicBezTo>
                    <a:cubicBezTo>
                      <a:pt x="69" y="97"/>
                      <a:pt x="72" y="97"/>
                      <a:pt x="75" y="97"/>
                    </a:cubicBezTo>
                    <a:cubicBezTo>
                      <a:pt x="138" y="97"/>
                      <a:pt x="68" y="0"/>
                      <a:pt x="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>
                <a:off x="33388" y="1025718"/>
                <a:ext cx="19689" cy="1054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35" extrusionOk="0">
                    <a:moveTo>
                      <a:pt x="368" y="0"/>
                    </a:moveTo>
                    <a:cubicBezTo>
                      <a:pt x="361" y="0"/>
                      <a:pt x="355" y="1"/>
                      <a:pt x="348" y="3"/>
                    </a:cubicBezTo>
                    <a:cubicBezTo>
                      <a:pt x="319" y="9"/>
                      <a:pt x="284" y="10"/>
                      <a:pt x="247" y="10"/>
                    </a:cubicBezTo>
                    <a:cubicBezTo>
                      <a:pt x="234" y="10"/>
                      <a:pt x="222" y="10"/>
                      <a:pt x="209" y="10"/>
                    </a:cubicBezTo>
                    <a:cubicBezTo>
                      <a:pt x="109" y="10"/>
                      <a:pt x="9" y="16"/>
                      <a:pt x="1" y="119"/>
                    </a:cubicBezTo>
                    <a:cubicBezTo>
                      <a:pt x="12" y="175"/>
                      <a:pt x="43" y="211"/>
                      <a:pt x="85" y="211"/>
                    </a:cubicBezTo>
                    <a:cubicBezTo>
                      <a:pt x="91" y="211"/>
                      <a:pt x="97" y="210"/>
                      <a:pt x="104" y="209"/>
                    </a:cubicBezTo>
                    <a:cubicBezTo>
                      <a:pt x="219" y="183"/>
                      <a:pt x="438" y="234"/>
                      <a:pt x="438" y="80"/>
                    </a:cubicBezTo>
                    <a:cubicBezTo>
                      <a:pt x="438" y="35"/>
                      <a:pt x="409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>
                <a:off x="205840" y="1184895"/>
                <a:ext cx="48483" cy="1780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97" extrusionOk="0">
                    <a:moveTo>
                      <a:pt x="959" y="0"/>
                    </a:moveTo>
                    <a:cubicBezTo>
                      <a:pt x="952" y="0"/>
                      <a:pt x="946" y="1"/>
                      <a:pt x="939" y="3"/>
                    </a:cubicBezTo>
                    <a:cubicBezTo>
                      <a:pt x="656" y="41"/>
                      <a:pt x="360" y="105"/>
                      <a:pt x="90" y="195"/>
                    </a:cubicBezTo>
                    <a:cubicBezTo>
                      <a:pt x="39" y="208"/>
                      <a:pt x="0" y="273"/>
                      <a:pt x="26" y="324"/>
                    </a:cubicBezTo>
                    <a:cubicBezTo>
                      <a:pt x="36" y="364"/>
                      <a:pt x="77" y="396"/>
                      <a:pt x="120" y="396"/>
                    </a:cubicBezTo>
                    <a:cubicBezTo>
                      <a:pt x="131" y="396"/>
                      <a:pt x="143" y="394"/>
                      <a:pt x="155" y="388"/>
                    </a:cubicBezTo>
                    <a:cubicBezTo>
                      <a:pt x="322" y="337"/>
                      <a:pt x="489" y="285"/>
                      <a:pt x="656" y="260"/>
                    </a:cubicBezTo>
                    <a:cubicBezTo>
                      <a:pt x="772" y="208"/>
                      <a:pt x="1080" y="260"/>
                      <a:pt x="1055" y="80"/>
                    </a:cubicBezTo>
                    <a:cubicBezTo>
                      <a:pt x="1043" y="35"/>
                      <a:pt x="1003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>
                <a:off x="336178" y="1142196"/>
                <a:ext cx="28525" cy="11706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61" extrusionOk="0">
                    <a:moveTo>
                      <a:pt x="525" y="0"/>
                    </a:moveTo>
                    <a:cubicBezTo>
                      <a:pt x="517" y="0"/>
                      <a:pt x="510" y="1"/>
                      <a:pt x="501" y="3"/>
                    </a:cubicBezTo>
                    <a:cubicBezTo>
                      <a:pt x="360" y="29"/>
                      <a:pt x="219" y="67"/>
                      <a:pt x="77" y="93"/>
                    </a:cubicBezTo>
                    <a:cubicBezTo>
                      <a:pt x="39" y="106"/>
                      <a:pt x="0" y="145"/>
                      <a:pt x="13" y="196"/>
                    </a:cubicBezTo>
                    <a:cubicBezTo>
                      <a:pt x="26" y="235"/>
                      <a:pt x="64" y="260"/>
                      <a:pt x="116" y="260"/>
                    </a:cubicBezTo>
                    <a:cubicBezTo>
                      <a:pt x="257" y="222"/>
                      <a:pt x="399" y="196"/>
                      <a:pt x="540" y="170"/>
                    </a:cubicBezTo>
                    <a:cubicBezTo>
                      <a:pt x="636" y="146"/>
                      <a:pt x="620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9"/>
          <p:cNvSpPr/>
          <p:nvPr/>
        </p:nvSpPr>
        <p:spPr>
          <a:xfrm>
            <a:off x="93090" y="234137"/>
            <a:ext cx="8957820" cy="4675226"/>
          </a:xfrm>
          <a:custGeom>
            <a:avLst/>
            <a:gdLst/>
            <a:ahLst/>
            <a:cxnLst/>
            <a:rect l="l" t="t" r="r" b="b"/>
            <a:pathLst>
              <a:path w="180583" h="101305" extrusionOk="0">
                <a:moveTo>
                  <a:pt x="112873" y="0"/>
                </a:moveTo>
                <a:cubicBezTo>
                  <a:pt x="68453" y="0"/>
                  <a:pt x="13626" y="2420"/>
                  <a:pt x="8461" y="8300"/>
                </a:cubicBezTo>
                <a:cubicBezTo>
                  <a:pt x="0" y="17930"/>
                  <a:pt x="2945" y="76881"/>
                  <a:pt x="9373" y="93429"/>
                </a:cubicBezTo>
                <a:cubicBezTo>
                  <a:pt x="10743" y="96948"/>
                  <a:pt x="61508" y="101304"/>
                  <a:pt x="105214" y="101304"/>
                </a:cubicBezTo>
                <a:cubicBezTo>
                  <a:pt x="134968" y="101304"/>
                  <a:pt x="161450" y="99285"/>
                  <a:pt x="166850" y="93609"/>
                </a:cubicBezTo>
                <a:cubicBezTo>
                  <a:pt x="180196" y="79594"/>
                  <a:pt x="180582" y="7040"/>
                  <a:pt x="169576" y="2681"/>
                </a:cubicBezTo>
                <a:cubicBezTo>
                  <a:pt x="165291" y="984"/>
                  <a:pt x="141198" y="0"/>
                  <a:pt x="112873" y="0"/>
                </a:cubicBezTo>
                <a:close/>
              </a:path>
            </a:pathLst>
          </a:custGeom>
          <a:solidFill>
            <a:srgbClr val="FFFFFF">
              <a:alpha val="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9"/>
          <p:cNvSpPr txBox="1">
            <a:spLocks noGrp="1"/>
          </p:cNvSpPr>
          <p:nvPr>
            <p:ph type="title"/>
          </p:nvPr>
        </p:nvSpPr>
        <p:spPr>
          <a:xfrm>
            <a:off x="25494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596" name="Google Shape;596;p9"/>
          <p:cNvSpPr txBox="1">
            <a:spLocks noGrp="1"/>
          </p:cNvSpPr>
          <p:nvPr>
            <p:ph type="subTitle" idx="1"/>
          </p:nvPr>
        </p:nvSpPr>
        <p:spPr>
          <a:xfrm>
            <a:off x="25494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grpSp>
        <p:nvGrpSpPr>
          <p:cNvPr id="597" name="Google Shape;597;p9"/>
          <p:cNvGrpSpPr/>
          <p:nvPr/>
        </p:nvGrpSpPr>
        <p:grpSpPr>
          <a:xfrm rot="10800000">
            <a:off x="309500" y="238905"/>
            <a:ext cx="8509160" cy="4610233"/>
            <a:chOff x="1294187" y="1036993"/>
            <a:chExt cx="5321218" cy="2883017"/>
          </a:xfrm>
        </p:grpSpPr>
        <p:sp>
          <p:nvSpPr>
            <p:cNvPr id="598" name="Google Shape;598;p9"/>
            <p:cNvSpPr/>
            <p:nvPr/>
          </p:nvSpPr>
          <p:spPr>
            <a:xfrm>
              <a:off x="2386860" y="1084118"/>
              <a:ext cx="61400" cy="47600"/>
            </a:xfrm>
            <a:custGeom>
              <a:avLst/>
              <a:gdLst/>
              <a:ahLst/>
              <a:cxnLst/>
              <a:rect l="l" t="t" r="r" b="b"/>
              <a:pathLst>
                <a:path w="2456" h="1904" extrusionOk="0">
                  <a:moveTo>
                    <a:pt x="1234" y="0"/>
                  </a:moveTo>
                  <a:cubicBezTo>
                    <a:pt x="0" y="0"/>
                    <a:pt x="0" y="1903"/>
                    <a:pt x="1234" y="1903"/>
                  </a:cubicBezTo>
                  <a:cubicBezTo>
                    <a:pt x="2456" y="1903"/>
                    <a:pt x="2456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9"/>
            <p:cNvSpPr/>
            <p:nvPr/>
          </p:nvSpPr>
          <p:spPr>
            <a:xfrm>
              <a:off x="6553980" y="3724942"/>
              <a:ext cx="61425" cy="47600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22" y="0"/>
                  </a:moveTo>
                  <a:cubicBezTo>
                    <a:pt x="0" y="0"/>
                    <a:pt x="0" y="1903"/>
                    <a:pt x="1222" y="1903"/>
                  </a:cubicBezTo>
                  <a:cubicBezTo>
                    <a:pt x="2456" y="1903"/>
                    <a:pt x="2456" y="0"/>
                    <a:pt x="1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9"/>
            <p:cNvSpPr/>
            <p:nvPr/>
          </p:nvSpPr>
          <p:spPr>
            <a:xfrm>
              <a:off x="1294187" y="2097213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9"/>
            <p:cNvSpPr/>
            <p:nvPr/>
          </p:nvSpPr>
          <p:spPr>
            <a:xfrm>
              <a:off x="1820384" y="3753563"/>
              <a:ext cx="32800" cy="25425"/>
            </a:xfrm>
            <a:custGeom>
              <a:avLst/>
              <a:gdLst/>
              <a:ahLst/>
              <a:cxnLst/>
              <a:rect l="l" t="t" r="r" b="b"/>
              <a:pathLst>
                <a:path w="1312" h="1017" extrusionOk="0">
                  <a:moveTo>
                    <a:pt x="656" y="0"/>
                  </a:moveTo>
                  <a:cubicBezTo>
                    <a:pt x="0" y="0"/>
                    <a:pt x="0" y="1016"/>
                    <a:pt x="656" y="1016"/>
                  </a:cubicBezTo>
                  <a:cubicBezTo>
                    <a:pt x="1312" y="1016"/>
                    <a:pt x="1312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9"/>
            <p:cNvSpPr/>
            <p:nvPr/>
          </p:nvSpPr>
          <p:spPr>
            <a:xfrm>
              <a:off x="4953115" y="3894586"/>
              <a:ext cx="33125" cy="25425"/>
            </a:xfrm>
            <a:custGeom>
              <a:avLst/>
              <a:gdLst/>
              <a:ahLst/>
              <a:cxnLst/>
              <a:rect l="l" t="t" r="r" b="b"/>
              <a:pathLst>
                <a:path w="1325" h="1017" extrusionOk="0">
                  <a:moveTo>
                    <a:pt x="669" y="1"/>
                  </a:moveTo>
                  <a:cubicBezTo>
                    <a:pt x="0" y="1"/>
                    <a:pt x="0" y="1017"/>
                    <a:pt x="669" y="1017"/>
                  </a:cubicBezTo>
                  <a:cubicBezTo>
                    <a:pt x="1325" y="1017"/>
                    <a:pt x="1325" y="1"/>
                    <a:pt x="6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9"/>
            <p:cNvSpPr/>
            <p:nvPr/>
          </p:nvSpPr>
          <p:spPr>
            <a:xfrm>
              <a:off x="5387203" y="1036993"/>
              <a:ext cx="49200" cy="37975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4" name="Google Shape;604;p9"/>
          <p:cNvGrpSpPr/>
          <p:nvPr/>
        </p:nvGrpSpPr>
        <p:grpSpPr>
          <a:xfrm>
            <a:off x="309488" y="1022513"/>
            <a:ext cx="4979725" cy="3998563"/>
            <a:chOff x="309488" y="1022513"/>
            <a:chExt cx="4979725" cy="3998563"/>
          </a:xfrm>
        </p:grpSpPr>
        <p:grpSp>
          <p:nvGrpSpPr>
            <p:cNvPr id="605" name="Google Shape;605;p9"/>
            <p:cNvGrpSpPr/>
            <p:nvPr/>
          </p:nvGrpSpPr>
          <p:grpSpPr>
            <a:xfrm>
              <a:off x="309488" y="1022513"/>
              <a:ext cx="331125" cy="331425"/>
              <a:chOff x="2618288" y="3590025"/>
              <a:chExt cx="331125" cy="331425"/>
            </a:xfrm>
          </p:grpSpPr>
          <p:sp>
            <p:nvSpPr>
              <p:cNvPr id="606" name="Google Shape;606;p9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9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9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9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0" name="Google Shape;610;p9"/>
            <p:cNvGrpSpPr/>
            <p:nvPr/>
          </p:nvGrpSpPr>
          <p:grpSpPr>
            <a:xfrm>
              <a:off x="4958088" y="4689650"/>
              <a:ext cx="331125" cy="331425"/>
              <a:chOff x="2618288" y="3590025"/>
              <a:chExt cx="331125" cy="331425"/>
            </a:xfrm>
          </p:grpSpPr>
          <p:sp>
            <p:nvSpPr>
              <p:cNvPr id="611" name="Google Shape;611;p9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9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9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9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5" name="Google Shape;615;p9"/>
          <p:cNvGrpSpPr/>
          <p:nvPr/>
        </p:nvGrpSpPr>
        <p:grpSpPr>
          <a:xfrm>
            <a:off x="-434821" y="943061"/>
            <a:ext cx="10442262" cy="3316204"/>
            <a:chOff x="-434821" y="943061"/>
            <a:chExt cx="10442262" cy="3316204"/>
          </a:xfrm>
        </p:grpSpPr>
        <p:grpSp>
          <p:nvGrpSpPr>
            <p:cNvPr id="616" name="Google Shape;616;p9"/>
            <p:cNvGrpSpPr/>
            <p:nvPr/>
          </p:nvGrpSpPr>
          <p:grpSpPr>
            <a:xfrm rot="10800000">
              <a:off x="-434821" y="1643396"/>
              <a:ext cx="1148047" cy="2163105"/>
              <a:chOff x="8480415" y="1556346"/>
              <a:chExt cx="1148047" cy="2163105"/>
            </a:xfrm>
          </p:grpSpPr>
          <p:grpSp>
            <p:nvGrpSpPr>
              <p:cNvPr id="617" name="Google Shape;617;p9"/>
              <p:cNvGrpSpPr/>
              <p:nvPr/>
            </p:nvGrpSpPr>
            <p:grpSpPr>
              <a:xfrm rot="-1366517">
                <a:off x="8570699" y="2896729"/>
                <a:ext cx="967483" cy="661239"/>
                <a:chOff x="5419875" y="-21256"/>
                <a:chExt cx="693446" cy="473976"/>
              </a:xfrm>
            </p:grpSpPr>
            <p:sp>
              <p:nvSpPr>
                <p:cNvPr id="618" name="Google Shape;618;p9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9" name="Google Shape;619;p9"/>
                <p:cNvSpPr/>
                <p:nvPr/>
              </p:nvSpPr>
              <p:spPr>
                <a:xfrm>
                  <a:off x="5419875" y="70906"/>
                  <a:ext cx="498932" cy="3818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96" h="7420" extrusionOk="0">
                      <a:moveTo>
                        <a:pt x="5819" y="1"/>
                      </a:moveTo>
                      <a:cubicBezTo>
                        <a:pt x="5761" y="1"/>
                        <a:pt x="5724" y="39"/>
                        <a:pt x="5709" y="151"/>
                      </a:cubicBezTo>
                      <a:cubicBezTo>
                        <a:pt x="5607" y="678"/>
                        <a:pt x="5195" y="987"/>
                        <a:pt x="4758" y="1218"/>
                      </a:cubicBezTo>
                      <a:cubicBezTo>
                        <a:pt x="4401" y="1421"/>
                        <a:pt x="4073" y="1479"/>
                        <a:pt x="3709" y="1479"/>
                      </a:cubicBezTo>
                      <a:cubicBezTo>
                        <a:pt x="3588" y="1479"/>
                        <a:pt x="3463" y="1472"/>
                        <a:pt x="3331" y="1463"/>
                      </a:cubicBezTo>
                      <a:cubicBezTo>
                        <a:pt x="3324" y="1461"/>
                        <a:pt x="3317" y="1460"/>
                        <a:pt x="3311" y="1460"/>
                      </a:cubicBezTo>
                      <a:cubicBezTo>
                        <a:pt x="3270" y="1460"/>
                        <a:pt x="3239" y="1493"/>
                        <a:pt x="3228" y="1527"/>
                      </a:cubicBezTo>
                      <a:cubicBezTo>
                        <a:pt x="3241" y="1617"/>
                        <a:pt x="3292" y="1707"/>
                        <a:pt x="3305" y="1797"/>
                      </a:cubicBezTo>
                      <a:cubicBezTo>
                        <a:pt x="3331" y="1990"/>
                        <a:pt x="3331" y="2183"/>
                        <a:pt x="3292" y="2375"/>
                      </a:cubicBezTo>
                      <a:cubicBezTo>
                        <a:pt x="3125" y="3365"/>
                        <a:pt x="2392" y="3725"/>
                        <a:pt x="1492" y="3944"/>
                      </a:cubicBezTo>
                      <a:cubicBezTo>
                        <a:pt x="1428" y="3970"/>
                        <a:pt x="1351" y="3995"/>
                        <a:pt x="1274" y="4021"/>
                      </a:cubicBezTo>
                      <a:cubicBezTo>
                        <a:pt x="1235" y="4047"/>
                        <a:pt x="1171" y="4060"/>
                        <a:pt x="1158" y="4124"/>
                      </a:cubicBezTo>
                      <a:cubicBezTo>
                        <a:pt x="1145" y="4163"/>
                        <a:pt x="1184" y="4214"/>
                        <a:pt x="1184" y="4253"/>
                      </a:cubicBezTo>
                      <a:cubicBezTo>
                        <a:pt x="1274" y="4805"/>
                        <a:pt x="1209" y="5371"/>
                        <a:pt x="991" y="5873"/>
                      </a:cubicBezTo>
                      <a:cubicBezTo>
                        <a:pt x="836" y="6297"/>
                        <a:pt x="605" y="6670"/>
                        <a:pt x="296" y="6978"/>
                      </a:cubicBezTo>
                      <a:cubicBezTo>
                        <a:pt x="181" y="7081"/>
                        <a:pt x="91" y="7184"/>
                        <a:pt x="14" y="7300"/>
                      </a:cubicBezTo>
                      <a:cubicBezTo>
                        <a:pt x="1" y="7338"/>
                        <a:pt x="14" y="7377"/>
                        <a:pt x="39" y="7390"/>
                      </a:cubicBezTo>
                      <a:cubicBezTo>
                        <a:pt x="61" y="7412"/>
                        <a:pt x="87" y="7420"/>
                        <a:pt x="114" y="7420"/>
                      </a:cubicBezTo>
                      <a:cubicBezTo>
                        <a:pt x="151" y="7420"/>
                        <a:pt x="190" y="7405"/>
                        <a:pt x="219" y="7390"/>
                      </a:cubicBezTo>
                      <a:cubicBezTo>
                        <a:pt x="451" y="7223"/>
                        <a:pt x="708" y="7081"/>
                        <a:pt x="965" y="6953"/>
                      </a:cubicBezTo>
                      <a:cubicBezTo>
                        <a:pt x="1261" y="6824"/>
                        <a:pt x="1582" y="6721"/>
                        <a:pt x="1904" y="6644"/>
                      </a:cubicBezTo>
                      <a:cubicBezTo>
                        <a:pt x="2071" y="6618"/>
                        <a:pt x="2225" y="6580"/>
                        <a:pt x="2379" y="6554"/>
                      </a:cubicBezTo>
                      <a:cubicBezTo>
                        <a:pt x="2392" y="6554"/>
                        <a:pt x="2418" y="6541"/>
                        <a:pt x="2431" y="6516"/>
                      </a:cubicBezTo>
                      <a:cubicBezTo>
                        <a:pt x="2739" y="6516"/>
                        <a:pt x="3048" y="6567"/>
                        <a:pt x="3331" y="6696"/>
                      </a:cubicBezTo>
                      <a:cubicBezTo>
                        <a:pt x="3549" y="6773"/>
                        <a:pt x="3742" y="6901"/>
                        <a:pt x="3897" y="7068"/>
                      </a:cubicBezTo>
                      <a:cubicBezTo>
                        <a:pt x="3937" y="7109"/>
                        <a:pt x="3972" y="7126"/>
                        <a:pt x="4002" y="7126"/>
                      </a:cubicBezTo>
                      <a:cubicBezTo>
                        <a:pt x="4131" y="7126"/>
                        <a:pt x="4170" y="6802"/>
                        <a:pt x="4244" y="6708"/>
                      </a:cubicBezTo>
                      <a:cubicBezTo>
                        <a:pt x="4552" y="6220"/>
                        <a:pt x="5015" y="5860"/>
                        <a:pt x="5542" y="5641"/>
                      </a:cubicBezTo>
                      <a:cubicBezTo>
                        <a:pt x="5688" y="5588"/>
                        <a:pt x="5838" y="5562"/>
                        <a:pt x="5987" y="5562"/>
                      </a:cubicBezTo>
                      <a:cubicBezTo>
                        <a:pt x="6127" y="5562"/>
                        <a:pt x="6267" y="5585"/>
                        <a:pt x="6404" y="5628"/>
                      </a:cubicBezTo>
                      <a:cubicBezTo>
                        <a:pt x="6507" y="5680"/>
                        <a:pt x="6609" y="5757"/>
                        <a:pt x="6687" y="5834"/>
                      </a:cubicBezTo>
                      <a:cubicBezTo>
                        <a:pt x="6706" y="5848"/>
                        <a:pt x="6725" y="5854"/>
                        <a:pt x="6742" y="5854"/>
                      </a:cubicBezTo>
                      <a:cubicBezTo>
                        <a:pt x="6802" y="5854"/>
                        <a:pt x="6841" y="5778"/>
                        <a:pt x="6841" y="5718"/>
                      </a:cubicBezTo>
                      <a:cubicBezTo>
                        <a:pt x="6867" y="5397"/>
                        <a:pt x="7072" y="5153"/>
                        <a:pt x="7252" y="4908"/>
                      </a:cubicBezTo>
                      <a:cubicBezTo>
                        <a:pt x="7599" y="4468"/>
                        <a:pt x="8168" y="4104"/>
                        <a:pt x="8749" y="4104"/>
                      </a:cubicBezTo>
                      <a:cubicBezTo>
                        <a:pt x="8881" y="4104"/>
                        <a:pt x="9012" y="4122"/>
                        <a:pt x="9142" y="4163"/>
                      </a:cubicBezTo>
                      <a:cubicBezTo>
                        <a:pt x="9271" y="4137"/>
                        <a:pt x="9219" y="3970"/>
                        <a:pt x="9194" y="3880"/>
                      </a:cubicBezTo>
                      <a:cubicBezTo>
                        <a:pt x="9155" y="3751"/>
                        <a:pt x="9129" y="3623"/>
                        <a:pt x="9104" y="3494"/>
                      </a:cubicBezTo>
                      <a:cubicBezTo>
                        <a:pt x="9052" y="3275"/>
                        <a:pt x="9027" y="3031"/>
                        <a:pt x="9027" y="2800"/>
                      </a:cubicBezTo>
                      <a:cubicBezTo>
                        <a:pt x="9027" y="2388"/>
                        <a:pt x="9091" y="1977"/>
                        <a:pt x="9207" y="1578"/>
                      </a:cubicBezTo>
                      <a:cubicBezTo>
                        <a:pt x="9271" y="1295"/>
                        <a:pt x="9361" y="1025"/>
                        <a:pt x="9477" y="755"/>
                      </a:cubicBezTo>
                      <a:cubicBezTo>
                        <a:pt x="9528" y="627"/>
                        <a:pt x="9592" y="511"/>
                        <a:pt x="9657" y="395"/>
                      </a:cubicBezTo>
                      <a:cubicBezTo>
                        <a:pt x="9695" y="357"/>
                        <a:pt x="9682" y="280"/>
                        <a:pt x="9631" y="267"/>
                      </a:cubicBezTo>
                      <a:cubicBezTo>
                        <a:pt x="9618" y="260"/>
                        <a:pt x="9605" y="257"/>
                        <a:pt x="9592" y="257"/>
                      </a:cubicBezTo>
                      <a:cubicBezTo>
                        <a:pt x="9579" y="257"/>
                        <a:pt x="9567" y="260"/>
                        <a:pt x="9554" y="267"/>
                      </a:cubicBezTo>
                      <a:cubicBezTo>
                        <a:pt x="9477" y="293"/>
                        <a:pt x="9399" y="331"/>
                        <a:pt x="9322" y="344"/>
                      </a:cubicBezTo>
                      <a:cubicBezTo>
                        <a:pt x="9052" y="434"/>
                        <a:pt x="8782" y="485"/>
                        <a:pt x="8499" y="498"/>
                      </a:cubicBezTo>
                      <a:cubicBezTo>
                        <a:pt x="8435" y="501"/>
                        <a:pt x="8370" y="503"/>
                        <a:pt x="8305" y="503"/>
                      </a:cubicBezTo>
                      <a:cubicBezTo>
                        <a:pt x="8108" y="503"/>
                        <a:pt x="7908" y="489"/>
                        <a:pt x="7715" y="460"/>
                      </a:cubicBezTo>
                      <a:cubicBezTo>
                        <a:pt x="7419" y="434"/>
                        <a:pt x="7111" y="395"/>
                        <a:pt x="6815" y="318"/>
                      </a:cubicBezTo>
                      <a:cubicBezTo>
                        <a:pt x="6532" y="254"/>
                        <a:pt x="6249" y="164"/>
                        <a:pt x="5979" y="48"/>
                      </a:cubicBezTo>
                      <a:cubicBezTo>
                        <a:pt x="5915" y="21"/>
                        <a:pt x="5861" y="1"/>
                        <a:pt x="5819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0" name="Google Shape;620;p9"/>
                <p:cNvSpPr/>
                <p:nvPr/>
              </p:nvSpPr>
              <p:spPr>
                <a:xfrm>
                  <a:off x="5523769" y="-15338"/>
                  <a:ext cx="587542" cy="3799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18" h="7384" extrusionOk="0">
                      <a:moveTo>
                        <a:pt x="11320" y="1"/>
                      </a:moveTo>
                      <a:cubicBezTo>
                        <a:pt x="11305" y="1"/>
                        <a:pt x="11290" y="5"/>
                        <a:pt x="11276" y="14"/>
                      </a:cubicBezTo>
                      <a:cubicBezTo>
                        <a:pt x="11173" y="53"/>
                        <a:pt x="11058" y="104"/>
                        <a:pt x="10955" y="156"/>
                      </a:cubicBezTo>
                      <a:cubicBezTo>
                        <a:pt x="10621" y="310"/>
                        <a:pt x="10261" y="490"/>
                        <a:pt x="9926" y="657"/>
                      </a:cubicBezTo>
                      <a:cubicBezTo>
                        <a:pt x="9129" y="1043"/>
                        <a:pt x="8371" y="1467"/>
                        <a:pt x="7625" y="1943"/>
                      </a:cubicBezTo>
                      <a:cubicBezTo>
                        <a:pt x="5928" y="2946"/>
                        <a:pt x="4282" y="4051"/>
                        <a:pt x="2700" y="5247"/>
                      </a:cubicBezTo>
                      <a:cubicBezTo>
                        <a:pt x="2045" y="5749"/>
                        <a:pt x="1363" y="6199"/>
                        <a:pt x="720" y="6726"/>
                      </a:cubicBezTo>
                      <a:cubicBezTo>
                        <a:pt x="528" y="6893"/>
                        <a:pt x="335" y="7060"/>
                        <a:pt x="155" y="7227"/>
                      </a:cubicBezTo>
                      <a:cubicBezTo>
                        <a:pt x="116" y="7266"/>
                        <a:pt x="0" y="7343"/>
                        <a:pt x="78" y="7381"/>
                      </a:cubicBezTo>
                      <a:cubicBezTo>
                        <a:pt x="83" y="7383"/>
                        <a:pt x="88" y="7384"/>
                        <a:pt x="94" y="7384"/>
                      </a:cubicBezTo>
                      <a:cubicBezTo>
                        <a:pt x="135" y="7384"/>
                        <a:pt x="159" y="7342"/>
                        <a:pt x="193" y="7330"/>
                      </a:cubicBezTo>
                      <a:cubicBezTo>
                        <a:pt x="463" y="7137"/>
                        <a:pt x="708" y="6906"/>
                        <a:pt x="965" y="6713"/>
                      </a:cubicBezTo>
                      <a:cubicBezTo>
                        <a:pt x="1530" y="6276"/>
                        <a:pt x="2122" y="5877"/>
                        <a:pt x="2688" y="5453"/>
                      </a:cubicBezTo>
                      <a:cubicBezTo>
                        <a:pt x="3266" y="5016"/>
                        <a:pt x="3858" y="4591"/>
                        <a:pt x="4449" y="4167"/>
                      </a:cubicBezTo>
                      <a:cubicBezTo>
                        <a:pt x="5542" y="3396"/>
                        <a:pt x="6660" y="2701"/>
                        <a:pt x="7805" y="2007"/>
                      </a:cubicBezTo>
                      <a:cubicBezTo>
                        <a:pt x="8666" y="1467"/>
                        <a:pt x="9553" y="991"/>
                        <a:pt x="10479" y="554"/>
                      </a:cubicBezTo>
                      <a:cubicBezTo>
                        <a:pt x="10685" y="464"/>
                        <a:pt x="10891" y="348"/>
                        <a:pt x="11096" y="258"/>
                      </a:cubicBezTo>
                      <a:cubicBezTo>
                        <a:pt x="11186" y="220"/>
                        <a:pt x="11276" y="181"/>
                        <a:pt x="11366" y="143"/>
                      </a:cubicBezTo>
                      <a:cubicBezTo>
                        <a:pt x="11405" y="117"/>
                        <a:pt x="11418" y="78"/>
                        <a:pt x="11392" y="40"/>
                      </a:cubicBezTo>
                      <a:cubicBezTo>
                        <a:pt x="11375" y="15"/>
                        <a:pt x="11348" y="1"/>
                        <a:pt x="113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1" name="Google Shape;621;p9"/>
                <p:cNvSpPr/>
                <p:nvPr/>
              </p:nvSpPr>
              <p:spPr>
                <a:xfrm>
                  <a:off x="5795674" y="-21256"/>
                  <a:ext cx="317647" cy="1848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73" h="3593" extrusionOk="0">
                      <a:moveTo>
                        <a:pt x="6012" y="1"/>
                      </a:moveTo>
                      <a:cubicBezTo>
                        <a:pt x="5983" y="1"/>
                        <a:pt x="5954" y="13"/>
                        <a:pt x="5928" y="39"/>
                      </a:cubicBezTo>
                      <a:cubicBezTo>
                        <a:pt x="5851" y="78"/>
                        <a:pt x="5774" y="103"/>
                        <a:pt x="5684" y="142"/>
                      </a:cubicBezTo>
                      <a:cubicBezTo>
                        <a:pt x="5298" y="322"/>
                        <a:pt x="4912" y="515"/>
                        <a:pt x="4539" y="721"/>
                      </a:cubicBezTo>
                      <a:cubicBezTo>
                        <a:pt x="3999" y="1003"/>
                        <a:pt x="3459" y="1312"/>
                        <a:pt x="2945" y="1621"/>
                      </a:cubicBezTo>
                      <a:cubicBezTo>
                        <a:pt x="2495" y="1904"/>
                        <a:pt x="2071" y="2212"/>
                        <a:pt x="1634" y="2495"/>
                      </a:cubicBezTo>
                      <a:cubicBezTo>
                        <a:pt x="1428" y="2636"/>
                        <a:pt x="1222" y="2752"/>
                        <a:pt x="1016" y="2881"/>
                      </a:cubicBezTo>
                      <a:cubicBezTo>
                        <a:pt x="682" y="3074"/>
                        <a:pt x="361" y="3305"/>
                        <a:pt x="39" y="3536"/>
                      </a:cubicBezTo>
                      <a:cubicBezTo>
                        <a:pt x="14" y="3536"/>
                        <a:pt x="1" y="3562"/>
                        <a:pt x="1" y="3575"/>
                      </a:cubicBezTo>
                      <a:cubicBezTo>
                        <a:pt x="4" y="3587"/>
                        <a:pt x="14" y="3593"/>
                        <a:pt x="30" y="3593"/>
                      </a:cubicBezTo>
                      <a:cubicBezTo>
                        <a:pt x="147" y="3593"/>
                        <a:pt x="563" y="3300"/>
                        <a:pt x="631" y="3266"/>
                      </a:cubicBezTo>
                      <a:cubicBezTo>
                        <a:pt x="1042" y="3035"/>
                        <a:pt x="1466" y="2804"/>
                        <a:pt x="1865" y="2534"/>
                      </a:cubicBezTo>
                      <a:cubicBezTo>
                        <a:pt x="2251" y="2264"/>
                        <a:pt x="2636" y="1994"/>
                        <a:pt x="3035" y="1749"/>
                      </a:cubicBezTo>
                      <a:lnTo>
                        <a:pt x="3022" y="1749"/>
                      </a:lnTo>
                      <a:cubicBezTo>
                        <a:pt x="3935" y="1209"/>
                        <a:pt x="4874" y="708"/>
                        <a:pt x="5825" y="245"/>
                      </a:cubicBezTo>
                      <a:cubicBezTo>
                        <a:pt x="5846" y="276"/>
                        <a:pt x="5874" y="286"/>
                        <a:pt x="5903" y="286"/>
                      </a:cubicBezTo>
                      <a:cubicBezTo>
                        <a:pt x="5946" y="286"/>
                        <a:pt x="5993" y="265"/>
                        <a:pt x="6031" y="258"/>
                      </a:cubicBezTo>
                      <a:cubicBezTo>
                        <a:pt x="6134" y="232"/>
                        <a:pt x="6172" y="116"/>
                        <a:pt x="6095" y="39"/>
                      </a:cubicBezTo>
                      <a:cubicBezTo>
                        <a:pt x="6069" y="13"/>
                        <a:pt x="6040" y="1"/>
                        <a:pt x="6012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22" name="Google Shape;622;p9"/>
              <p:cNvGrpSpPr/>
              <p:nvPr/>
            </p:nvGrpSpPr>
            <p:grpSpPr>
              <a:xfrm rot="5128827">
                <a:off x="8329379" y="1787344"/>
                <a:ext cx="1255605" cy="857257"/>
                <a:chOff x="7923575" y="2012250"/>
                <a:chExt cx="1255593" cy="857249"/>
              </a:xfrm>
            </p:grpSpPr>
            <p:sp>
              <p:nvSpPr>
                <p:cNvPr id="623" name="Google Shape;623;p9"/>
                <p:cNvSpPr/>
                <p:nvPr/>
              </p:nvSpPr>
              <p:spPr>
                <a:xfrm flipH="1">
                  <a:off x="8049574" y="2149319"/>
                  <a:ext cx="46562" cy="36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1" h="925" extrusionOk="0">
                      <a:moveTo>
                        <a:pt x="544" y="0"/>
                      </a:moveTo>
                      <a:cubicBezTo>
                        <a:pt x="259" y="0"/>
                        <a:pt x="1" y="148"/>
                        <a:pt x="68" y="484"/>
                      </a:cubicBezTo>
                      <a:cubicBezTo>
                        <a:pt x="124" y="746"/>
                        <a:pt x="406" y="925"/>
                        <a:pt x="674" y="925"/>
                      </a:cubicBezTo>
                      <a:cubicBezTo>
                        <a:pt x="779" y="925"/>
                        <a:pt x="882" y="897"/>
                        <a:pt x="968" y="836"/>
                      </a:cubicBezTo>
                      <a:cubicBezTo>
                        <a:pt x="1086" y="732"/>
                        <a:pt x="1171" y="589"/>
                        <a:pt x="1190" y="432"/>
                      </a:cubicBezTo>
                      <a:cubicBezTo>
                        <a:pt x="1167" y="159"/>
                        <a:pt x="841" y="0"/>
                        <a:pt x="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4" name="Google Shape;624;p9"/>
                <p:cNvSpPr/>
                <p:nvPr/>
              </p:nvSpPr>
              <p:spPr>
                <a:xfrm flipH="1">
                  <a:off x="7935102" y="2580701"/>
                  <a:ext cx="60949" cy="5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9" h="1348" extrusionOk="0">
                      <a:moveTo>
                        <a:pt x="646" y="1"/>
                      </a:moveTo>
                      <a:cubicBezTo>
                        <a:pt x="387" y="1"/>
                        <a:pt x="153" y="122"/>
                        <a:pt x="79" y="412"/>
                      </a:cubicBezTo>
                      <a:cubicBezTo>
                        <a:pt x="0" y="810"/>
                        <a:pt x="294" y="1234"/>
                        <a:pt x="679" y="1325"/>
                      </a:cubicBezTo>
                      <a:cubicBezTo>
                        <a:pt x="736" y="1340"/>
                        <a:pt x="794" y="1347"/>
                        <a:pt x="853" y="1347"/>
                      </a:cubicBezTo>
                      <a:cubicBezTo>
                        <a:pt x="1180" y="1347"/>
                        <a:pt x="1509" y="1125"/>
                        <a:pt x="1514" y="777"/>
                      </a:cubicBezTo>
                      <a:cubicBezTo>
                        <a:pt x="1559" y="327"/>
                        <a:pt x="1070" y="1"/>
                        <a:pt x="64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5" name="Google Shape;625;p9"/>
                <p:cNvSpPr/>
                <p:nvPr/>
              </p:nvSpPr>
              <p:spPr>
                <a:xfrm flipH="1">
                  <a:off x="8330869" y="2814571"/>
                  <a:ext cx="62630" cy="54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2" h="1405" extrusionOk="0">
                      <a:moveTo>
                        <a:pt x="563" y="1"/>
                      </a:moveTo>
                      <a:cubicBezTo>
                        <a:pt x="549" y="1"/>
                        <a:pt x="536" y="1"/>
                        <a:pt x="523" y="2"/>
                      </a:cubicBezTo>
                      <a:cubicBezTo>
                        <a:pt x="197" y="34"/>
                        <a:pt x="1" y="387"/>
                        <a:pt x="21" y="693"/>
                      </a:cubicBezTo>
                      <a:cubicBezTo>
                        <a:pt x="47" y="1134"/>
                        <a:pt x="431" y="1404"/>
                        <a:pt x="802" y="1404"/>
                      </a:cubicBezTo>
                      <a:cubicBezTo>
                        <a:pt x="1069" y="1404"/>
                        <a:pt x="1328" y="1264"/>
                        <a:pt x="1443" y="948"/>
                      </a:cubicBezTo>
                      <a:cubicBezTo>
                        <a:pt x="1602" y="440"/>
                        <a:pt x="1032" y="1"/>
                        <a:pt x="5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9"/>
                <p:cNvSpPr/>
                <p:nvPr/>
              </p:nvSpPr>
              <p:spPr>
                <a:xfrm flipH="1">
                  <a:off x="8622132" y="2570966"/>
                  <a:ext cx="50550" cy="430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3" h="1101" extrusionOk="0">
                      <a:moveTo>
                        <a:pt x="663" y="0"/>
                      </a:moveTo>
                      <a:cubicBezTo>
                        <a:pt x="339" y="0"/>
                        <a:pt x="0" y="280"/>
                        <a:pt x="37" y="680"/>
                      </a:cubicBezTo>
                      <a:cubicBezTo>
                        <a:pt x="69" y="902"/>
                        <a:pt x="298" y="1026"/>
                        <a:pt x="493" y="1085"/>
                      </a:cubicBezTo>
                      <a:cubicBezTo>
                        <a:pt x="535" y="1095"/>
                        <a:pt x="576" y="1100"/>
                        <a:pt x="617" y="1100"/>
                      </a:cubicBezTo>
                      <a:cubicBezTo>
                        <a:pt x="976" y="1100"/>
                        <a:pt x="1293" y="711"/>
                        <a:pt x="1152" y="354"/>
                      </a:cubicBezTo>
                      <a:cubicBezTo>
                        <a:pt x="1055" y="106"/>
                        <a:pt x="862" y="0"/>
                        <a:pt x="66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7" name="Google Shape;627;p9"/>
                <p:cNvSpPr/>
                <p:nvPr/>
              </p:nvSpPr>
              <p:spPr>
                <a:xfrm flipH="1">
                  <a:off x="8253359" y="2012250"/>
                  <a:ext cx="925809" cy="602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681" h="15403" extrusionOk="0">
                      <a:moveTo>
                        <a:pt x="202" y="0"/>
                      </a:moveTo>
                      <a:cubicBezTo>
                        <a:pt x="164" y="0"/>
                        <a:pt x="140" y="3"/>
                        <a:pt x="131" y="10"/>
                      </a:cubicBezTo>
                      <a:cubicBezTo>
                        <a:pt x="46" y="134"/>
                        <a:pt x="1" y="715"/>
                        <a:pt x="249" y="943"/>
                      </a:cubicBezTo>
                      <a:cubicBezTo>
                        <a:pt x="255" y="943"/>
                        <a:pt x="262" y="943"/>
                        <a:pt x="269" y="943"/>
                      </a:cubicBezTo>
                      <a:cubicBezTo>
                        <a:pt x="1314" y="943"/>
                        <a:pt x="4433" y="1442"/>
                        <a:pt x="5703" y="1941"/>
                      </a:cubicBezTo>
                      <a:cubicBezTo>
                        <a:pt x="6147" y="2150"/>
                        <a:pt x="6584" y="2379"/>
                        <a:pt x="7021" y="2607"/>
                      </a:cubicBezTo>
                      <a:cubicBezTo>
                        <a:pt x="7034" y="2646"/>
                        <a:pt x="7048" y="2692"/>
                        <a:pt x="7054" y="2731"/>
                      </a:cubicBezTo>
                      <a:cubicBezTo>
                        <a:pt x="7165" y="3142"/>
                        <a:pt x="7302" y="3560"/>
                        <a:pt x="7432" y="3964"/>
                      </a:cubicBezTo>
                      <a:cubicBezTo>
                        <a:pt x="7889" y="5439"/>
                        <a:pt x="8437" y="6881"/>
                        <a:pt x="9077" y="8283"/>
                      </a:cubicBezTo>
                      <a:cubicBezTo>
                        <a:pt x="9272" y="8740"/>
                        <a:pt x="9501" y="9236"/>
                        <a:pt x="9697" y="9706"/>
                      </a:cubicBezTo>
                      <a:cubicBezTo>
                        <a:pt x="9725" y="9762"/>
                        <a:pt x="9780" y="9791"/>
                        <a:pt x="9837" y="9791"/>
                      </a:cubicBezTo>
                      <a:cubicBezTo>
                        <a:pt x="9860" y="9791"/>
                        <a:pt x="9883" y="9787"/>
                        <a:pt x="9905" y="9778"/>
                      </a:cubicBezTo>
                      <a:cubicBezTo>
                        <a:pt x="9984" y="9738"/>
                        <a:pt x="10010" y="9641"/>
                        <a:pt x="9977" y="9569"/>
                      </a:cubicBezTo>
                      <a:cubicBezTo>
                        <a:pt x="9951" y="9517"/>
                        <a:pt x="9931" y="9464"/>
                        <a:pt x="9905" y="9412"/>
                      </a:cubicBezTo>
                      <a:cubicBezTo>
                        <a:pt x="9886" y="9210"/>
                        <a:pt x="9638" y="8727"/>
                        <a:pt x="9618" y="8636"/>
                      </a:cubicBezTo>
                      <a:cubicBezTo>
                        <a:pt x="9116" y="7298"/>
                        <a:pt x="8633" y="5961"/>
                        <a:pt x="8222" y="4597"/>
                      </a:cubicBezTo>
                      <a:cubicBezTo>
                        <a:pt x="8091" y="4062"/>
                        <a:pt x="7941" y="3533"/>
                        <a:pt x="7798" y="3005"/>
                      </a:cubicBezTo>
                      <a:lnTo>
                        <a:pt x="7798" y="3005"/>
                      </a:lnTo>
                      <a:cubicBezTo>
                        <a:pt x="7915" y="3064"/>
                        <a:pt x="8033" y="3129"/>
                        <a:pt x="8150" y="3188"/>
                      </a:cubicBezTo>
                      <a:cubicBezTo>
                        <a:pt x="8228" y="3233"/>
                        <a:pt x="8307" y="3279"/>
                        <a:pt x="8385" y="3331"/>
                      </a:cubicBezTo>
                      <a:cubicBezTo>
                        <a:pt x="9860" y="4238"/>
                        <a:pt x="11178" y="5367"/>
                        <a:pt x="12561" y="6404"/>
                      </a:cubicBezTo>
                      <a:cubicBezTo>
                        <a:pt x="13468" y="7031"/>
                        <a:pt x="14355" y="7690"/>
                        <a:pt x="15256" y="8336"/>
                      </a:cubicBezTo>
                      <a:cubicBezTo>
                        <a:pt x="15628" y="8642"/>
                        <a:pt x="16012" y="8929"/>
                        <a:pt x="16410" y="9197"/>
                      </a:cubicBezTo>
                      <a:cubicBezTo>
                        <a:pt x="16919" y="9562"/>
                        <a:pt x="17441" y="9888"/>
                        <a:pt x="17983" y="10195"/>
                      </a:cubicBezTo>
                      <a:cubicBezTo>
                        <a:pt x="17989" y="10678"/>
                        <a:pt x="18029" y="11167"/>
                        <a:pt x="18087" y="11650"/>
                      </a:cubicBezTo>
                      <a:cubicBezTo>
                        <a:pt x="18081" y="12368"/>
                        <a:pt x="18179" y="13086"/>
                        <a:pt x="18290" y="13803"/>
                      </a:cubicBezTo>
                      <a:cubicBezTo>
                        <a:pt x="18348" y="14221"/>
                        <a:pt x="18446" y="14638"/>
                        <a:pt x="18551" y="15050"/>
                      </a:cubicBezTo>
                      <a:cubicBezTo>
                        <a:pt x="18603" y="15167"/>
                        <a:pt x="18564" y="15369"/>
                        <a:pt x="18727" y="15402"/>
                      </a:cubicBezTo>
                      <a:cubicBezTo>
                        <a:pt x="18733" y="15402"/>
                        <a:pt x="18738" y="15403"/>
                        <a:pt x="18744" y="15403"/>
                      </a:cubicBezTo>
                      <a:cubicBezTo>
                        <a:pt x="18859" y="15403"/>
                        <a:pt x="18939" y="15279"/>
                        <a:pt x="18883" y="15174"/>
                      </a:cubicBezTo>
                      <a:cubicBezTo>
                        <a:pt x="18805" y="14854"/>
                        <a:pt x="18753" y="14528"/>
                        <a:pt x="18688" y="14201"/>
                      </a:cubicBezTo>
                      <a:cubicBezTo>
                        <a:pt x="18577" y="13614"/>
                        <a:pt x="18524" y="13020"/>
                        <a:pt x="18453" y="12433"/>
                      </a:cubicBezTo>
                      <a:cubicBezTo>
                        <a:pt x="18394" y="11794"/>
                        <a:pt x="18466" y="11128"/>
                        <a:pt x="18453" y="10482"/>
                      </a:cubicBezTo>
                      <a:cubicBezTo>
                        <a:pt x="18446" y="10469"/>
                        <a:pt x="18446" y="10463"/>
                        <a:pt x="18446" y="10450"/>
                      </a:cubicBezTo>
                      <a:lnTo>
                        <a:pt x="18446" y="10450"/>
                      </a:lnTo>
                      <a:cubicBezTo>
                        <a:pt x="18916" y="10698"/>
                        <a:pt x="19399" y="10932"/>
                        <a:pt x="19882" y="11148"/>
                      </a:cubicBezTo>
                      <a:cubicBezTo>
                        <a:pt x="21082" y="11742"/>
                        <a:pt x="22270" y="12374"/>
                        <a:pt x="23522" y="12851"/>
                      </a:cubicBezTo>
                      <a:lnTo>
                        <a:pt x="23522" y="12844"/>
                      </a:lnTo>
                      <a:cubicBezTo>
                        <a:pt x="23530" y="12846"/>
                        <a:pt x="23538" y="12846"/>
                        <a:pt x="23545" y="12846"/>
                      </a:cubicBezTo>
                      <a:cubicBezTo>
                        <a:pt x="23630" y="12846"/>
                        <a:pt x="23681" y="12747"/>
                        <a:pt x="23627" y="12681"/>
                      </a:cubicBezTo>
                      <a:cubicBezTo>
                        <a:pt x="23288" y="12433"/>
                        <a:pt x="22876" y="12296"/>
                        <a:pt x="22505" y="12100"/>
                      </a:cubicBezTo>
                      <a:cubicBezTo>
                        <a:pt x="21604" y="11631"/>
                        <a:pt x="20691" y="11187"/>
                        <a:pt x="19784" y="10724"/>
                      </a:cubicBezTo>
                      <a:cubicBezTo>
                        <a:pt x="18968" y="10358"/>
                        <a:pt x="18179" y="9941"/>
                        <a:pt x="17428" y="9464"/>
                      </a:cubicBezTo>
                      <a:cubicBezTo>
                        <a:pt x="17154" y="9295"/>
                        <a:pt x="16887" y="9112"/>
                        <a:pt x="16626" y="8929"/>
                      </a:cubicBezTo>
                      <a:cubicBezTo>
                        <a:pt x="16397" y="8760"/>
                        <a:pt x="16163" y="8590"/>
                        <a:pt x="15934" y="8427"/>
                      </a:cubicBezTo>
                      <a:cubicBezTo>
                        <a:pt x="15536" y="8120"/>
                        <a:pt x="15145" y="7807"/>
                        <a:pt x="14760" y="7481"/>
                      </a:cubicBezTo>
                      <a:lnTo>
                        <a:pt x="14760" y="7481"/>
                      </a:lnTo>
                      <a:cubicBezTo>
                        <a:pt x="15079" y="7507"/>
                        <a:pt x="15399" y="7533"/>
                        <a:pt x="15719" y="7540"/>
                      </a:cubicBezTo>
                      <a:cubicBezTo>
                        <a:pt x="17859" y="7540"/>
                        <a:pt x="19973" y="7174"/>
                        <a:pt x="22022" y="6554"/>
                      </a:cubicBezTo>
                      <a:cubicBezTo>
                        <a:pt x="22044" y="6562"/>
                        <a:pt x="22065" y="6566"/>
                        <a:pt x="22084" y="6566"/>
                      </a:cubicBezTo>
                      <a:cubicBezTo>
                        <a:pt x="22266" y="6566"/>
                        <a:pt x="22304" y="6241"/>
                        <a:pt x="22080" y="6241"/>
                      </a:cubicBezTo>
                      <a:cubicBezTo>
                        <a:pt x="22078" y="6241"/>
                        <a:pt x="22076" y="6241"/>
                        <a:pt x="22074" y="6241"/>
                      </a:cubicBezTo>
                      <a:cubicBezTo>
                        <a:pt x="21291" y="6391"/>
                        <a:pt x="20501" y="6652"/>
                        <a:pt x="19705" y="6796"/>
                      </a:cubicBezTo>
                      <a:cubicBezTo>
                        <a:pt x="18387" y="7070"/>
                        <a:pt x="17043" y="7174"/>
                        <a:pt x="15699" y="7194"/>
                      </a:cubicBezTo>
                      <a:cubicBezTo>
                        <a:pt x="15334" y="7181"/>
                        <a:pt x="14969" y="7148"/>
                        <a:pt x="14603" y="7122"/>
                      </a:cubicBezTo>
                      <a:cubicBezTo>
                        <a:pt x="14595" y="7123"/>
                        <a:pt x="14587" y="7123"/>
                        <a:pt x="14579" y="7123"/>
                      </a:cubicBezTo>
                      <a:cubicBezTo>
                        <a:pt x="14498" y="7123"/>
                        <a:pt x="14398" y="7096"/>
                        <a:pt x="14310" y="7096"/>
                      </a:cubicBezTo>
                      <a:cubicBezTo>
                        <a:pt x="14296" y="7089"/>
                        <a:pt x="14290" y="7076"/>
                        <a:pt x="14277" y="7070"/>
                      </a:cubicBezTo>
                      <a:cubicBezTo>
                        <a:pt x="13566" y="6476"/>
                        <a:pt x="12757" y="6006"/>
                        <a:pt x="12013" y="5452"/>
                      </a:cubicBezTo>
                      <a:cubicBezTo>
                        <a:pt x="10962" y="4603"/>
                        <a:pt x="9931" y="3690"/>
                        <a:pt x="8796" y="2940"/>
                      </a:cubicBezTo>
                      <a:cubicBezTo>
                        <a:pt x="7485" y="2091"/>
                        <a:pt x="6075" y="1400"/>
                        <a:pt x="4601" y="878"/>
                      </a:cubicBezTo>
                      <a:cubicBezTo>
                        <a:pt x="3805" y="586"/>
                        <a:pt x="722" y="0"/>
                        <a:pt x="2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8" name="Google Shape;628;p9"/>
                <p:cNvSpPr/>
                <p:nvPr/>
              </p:nvSpPr>
              <p:spPr>
                <a:xfrm flipH="1">
                  <a:off x="8076634" y="2115462"/>
                  <a:ext cx="296457" cy="1913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3" h="4894" extrusionOk="0">
                      <a:moveTo>
                        <a:pt x="4416" y="0"/>
                      </a:moveTo>
                      <a:cubicBezTo>
                        <a:pt x="2370" y="0"/>
                        <a:pt x="152" y="1011"/>
                        <a:pt x="14" y="2981"/>
                      </a:cubicBezTo>
                      <a:cubicBezTo>
                        <a:pt x="1" y="3158"/>
                        <a:pt x="14" y="3327"/>
                        <a:pt x="47" y="3497"/>
                      </a:cubicBezTo>
                      <a:cubicBezTo>
                        <a:pt x="216" y="4338"/>
                        <a:pt x="980" y="4776"/>
                        <a:pt x="1887" y="4880"/>
                      </a:cubicBezTo>
                      <a:cubicBezTo>
                        <a:pt x="1987" y="4889"/>
                        <a:pt x="2088" y="4894"/>
                        <a:pt x="2190" y="4894"/>
                      </a:cubicBezTo>
                      <a:cubicBezTo>
                        <a:pt x="3376" y="4894"/>
                        <a:pt x="4698" y="4298"/>
                        <a:pt x="5743" y="3830"/>
                      </a:cubicBezTo>
                      <a:cubicBezTo>
                        <a:pt x="6330" y="3556"/>
                        <a:pt x="6930" y="3203"/>
                        <a:pt x="7243" y="2609"/>
                      </a:cubicBezTo>
                      <a:cubicBezTo>
                        <a:pt x="7583" y="1977"/>
                        <a:pt x="7576" y="1089"/>
                        <a:pt x="6930" y="659"/>
                      </a:cubicBezTo>
                      <a:cubicBezTo>
                        <a:pt x="6279" y="218"/>
                        <a:pt x="5366" y="0"/>
                        <a:pt x="4416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9" name="Google Shape;629;p9"/>
                <p:cNvSpPr/>
                <p:nvPr/>
              </p:nvSpPr>
              <p:spPr>
                <a:xfrm flipH="1">
                  <a:off x="7923575" y="2435226"/>
                  <a:ext cx="358931" cy="220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81" h="5646" extrusionOk="0">
                      <a:moveTo>
                        <a:pt x="2629" y="1"/>
                      </a:moveTo>
                      <a:cubicBezTo>
                        <a:pt x="2408" y="1"/>
                        <a:pt x="2188" y="23"/>
                        <a:pt x="1971" y="74"/>
                      </a:cubicBezTo>
                      <a:cubicBezTo>
                        <a:pt x="1279" y="290"/>
                        <a:pt x="614" y="779"/>
                        <a:pt x="326" y="1458"/>
                      </a:cubicBezTo>
                      <a:cubicBezTo>
                        <a:pt x="124" y="1973"/>
                        <a:pt x="0" y="2567"/>
                        <a:pt x="78" y="3121"/>
                      </a:cubicBezTo>
                      <a:lnTo>
                        <a:pt x="78" y="3095"/>
                      </a:lnTo>
                      <a:cubicBezTo>
                        <a:pt x="85" y="3174"/>
                        <a:pt x="92" y="3252"/>
                        <a:pt x="111" y="3324"/>
                      </a:cubicBezTo>
                      <a:cubicBezTo>
                        <a:pt x="346" y="4498"/>
                        <a:pt x="1618" y="5059"/>
                        <a:pt x="2708" y="5248"/>
                      </a:cubicBezTo>
                      <a:cubicBezTo>
                        <a:pt x="3354" y="5398"/>
                        <a:pt x="4019" y="5522"/>
                        <a:pt x="4685" y="5620"/>
                      </a:cubicBezTo>
                      <a:cubicBezTo>
                        <a:pt x="4844" y="5637"/>
                        <a:pt x="5006" y="5645"/>
                        <a:pt x="5169" y="5645"/>
                      </a:cubicBezTo>
                      <a:cubicBezTo>
                        <a:pt x="5923" y="5645"/>
                        <a:pt x="6699" y="5461"/>
                        <a:pt x="7295" y="4994"/>
                      </a:cubicBezTo>
                      <a:cubicBezTo>
                        <a:pt x="9180" y="3428"/>
                        <a:pt x="6009" y="1157"/>
                        <a:pt x="4705" y="544"/>
                      </a:cubicBezTo>
                      <a:cubicBezTo>
                        <a:pt x="4066" y="240"/>
                        <a:pt x="3345" y="1"/>
                        <a:pt x="2629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0" name="Google Shape;630;p9"/>
                <p:cNvSpPr/>
                <p:nvPr/>
              </p:nvSpPr>
              <p:spPr>
                <a:xfrm flipH="1">
                  <a:off x="8308509" y="2575696"/>
                  <a:ext cx="210487" cy="254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84" h="6509" extrusionOk="0">
                      <a:moveTo>
                        <a:pt x="2524" y="1"/>
                      </a:moveTo>
                      <a:cubicBezTo>
                        <a:pt x="2090" y="1"/>
                        <a:pt x="1660" y="100"/>
                        <a:pt x="1273" y="298"/>
                      </a:cubicBezTo>
                      <a:cubicBezTo>
                        <a:pt x="334" y="657"/>
                        <a:pt x="1" y="1636"/>
                        <a:pt x="14" y="2569"/>
                      </a:cubicBezTo>
                      <a:cubicBezTo>
                        <a:pt x="20" y="2699"/>
                        <a:pt x="33" y="2830"/>
                        <a:pt x="60" y="2960"/>
                      </a:cubicBezTo>
                      <a:cubicBezTo>
                        <a:pt x="236" y="3841"/>
                        <a:pt x="895" y="4546"/>
                        <a:pt x="1482" y="5224"/>
                      </a:cubicBezTo>
                      <a:cubicBezTo>
                        <a:pt x="1965" y="5766"/>
                        <a:pt x="2532" y="6327"/>
                        <a:pt x="3263" y="6490"/>
                      </a:cubicBezTo>
                      <a:cubicBezTo>
                        <a:pt x="3349" y="6502"/>
                        <a:pt x="3432" y="6508"/>
                        <a:pt x="3512" y="6508"/>
                      </a:cubicBezTo>
                      <a:cubicBezTo>
                        <a:pt x="4248" y="6508"/>
                        <a:pt x="4765" y="6011"/>
                        <a:pt x="4953" y="5270"/>
                      </a:cubicBezTo>
                      <a:cubicBezTo>
                        <a:pt x="5253" y="4252"/>
                        <a:pt x="5384" y="2986"/>
                        <a:pt x="5038" y="1942"/>
                      </a:cubicBezTo>
                      <a:lnTo>
                        <a:pt x="5038" y="1936"/>
                      </a:lnTo>
                      <a:cubicBezTo>
                        <a:pt x="4810" y="1173"/>
                        <a:pt x="4379" y="474"/>
                        <a:pt x="3622" y="181"/>
                      </a:cubicBezTo>
                      <a:cubicBezTo>
                        <a:pt x="3513" y="135"/>
                        <a:pt x="3195" y="18"/>
                        <a:pt x="2974" y="18"/>
                      </a:cubicBezTo>
                      <a:cubicBezTo>
                        <a:pt x="2944" y="18"/>
                        <a:pt x="2917" y="20"/>
                        <a:pt x="2891" y="24"/>
                      </a:cubicBezTo>
                      <a:cubicBezTo>
                        <a:pt x="2769" y="8"/>
                        <a:pt x="2647" y="1"/>
                        <a:pt x="252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1" name="Google Shape;631;p9"/>
                <p:cNvSpPr/>
                <p:nvPr/>
              </p:nvSpPr>
              <p:spPr>
                <a:xfrm flipH="1">
                  <a:off x="8608726" y="2339950"/>
                  <a:ext cx="235743" cy="2508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30" h="6417" extrusionOk="0">
                      <a:moveTo>
                        <a:pt x="2517" y="1"/>
                      </a:moveTo>
                      <a:cubicBezTo>
                        <a:pt x="1987" y="1"/>
                        <a:pt x="1452" y="210"/>
                        <a:pt x="1051" y="573"/>
                      </a:cubicBezTo>
                      <a:cubicBezTo>
                        <a:pt x="457" y="1017"/>
                        <a:pt x="0" y="1715"/>
                        <a:pt x="79" y="2479"/>
                      </a:cubicBezTo>
                      <a:cubicBezTo>
                        <a:pt x="85" y="2498"/>
                        <a:pt x="85" y="2518"/>
                        <a:pt x="92" y="2531"/>
                      </a:cubicBezTo>
                      <a:cubicBezTo>
                        <a:pt x="307" y="3607"/>
                        <a:pt x="1331" y="4749"/>
                        <a:pt x="2101" y="5493"/>
                      </a:cubicBezTo>
                      <a:cubicBezTo>
                        <a:pt x="2655" y="5972"/>
                        <a:pt x="3322" y="6416"/>
                        <a:pt x="4079" y="6416"/>
                      </a:cubicBezTo>
                      <a:cubicBezTo>
                        <a:pt x="4116" y="6416"/>
                        <a:pt x="4152" y="6415"/>
                        <a:pt x="4189" y="6413"/>
                      </a:cubicBezTo>
                      <a:cubicBezTo>
                        <a:pt x="4868" y="6374"/>
                        <a:pt x="5318" y="5780"/>
                        <a:pt x="5494" y="5167"/>
                      </a:cubicBezTo>
                      <a:cubicBezTo>
                        <a:pt x="6029" y="3751"/>
                        <a:pt x="4809" y="1161"/>
                        <a:pt x="3608" y="352"/>
                      </a:cubicBezTo>
                      <a:cubicBezTo>
                        <a:pt x="3282" y="110"/>
                        <a:pt x="2901" y="1"/>
                        <a:pt x="251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32" name="Google Shape;632;p9"/>
            <p:cNvGrpSpPr/>
            <p:nvPr/>
          </p:nvGrpSpPr>
          <p:grpSpPr>
            <a:xfrm>
              <a:off x="8006667" y="943061"/>
              <a:ext cx="2000774" cy="3316204"/>
              <a:chOff x="8006667" y="943061"/>
              <a:chExt cx="2000774" cy="3316204"/>
            </a:xfrm>
          </p:grpSpPr>
          <p:sp>
            <p:nvSpPr>
              <p:cNvPr id="633" name="Google Shape;633;p9"/>
              <p:cNvSpPr/>
              <p:nvPr/>
            </p:nvSpPr>
            <p:spPr>
              <a:xfrm rot="4526504" flipH="1">
                <a:off x="8537071" y="3238296"/>
                <a:ext cx="809288" cy="1005910"/>
              </a:xfrm>
              <a:custGeom>
                <a:avLst/>
                <a:gdLst/>
                <a:ahLst/>
                <a:cxnLst/>
                <a:rect l="l" t="t" r="r" b="b"/>
                <a:pathLst>
                  <a:path w="17372" h="21591" extrusionOk="0">
                    <a:moveTo>
                      <a:pt x="13630" y="8571"/>
                    </a:moveTo>
                    <a:cubicBezTo>
                      <a:pt x="13231" y="9252"/>
                      <a:pt x="12781" y="9908"/>
                      <a:pt x="12318" y="10551"/>
                    </a:cubicBezTo>
                    <a:cubicBezTo>
                      <a:pt x="12177" y="10744"/>
                      <a:pt x="12035" y="10950"/>
                      <a:pt x="11894" y="11142"/>
                    </a:cubicBezTo>
                    <a:cubicBezTo>
                      <a:pt x="11675" y="11040"/>
                      <a:pt x="11444" y="10988"/>
                      <a:pt x="11225" y="10872"/>
                    </a:cubicBezTo>
                    <a:cubicBezTo>
                      <a:pt x="10621" y="10615"/>
                      <a:pt x="9978" y="10461"/>
                      <a:pt x="9323" y="10435"/>
                    </a:cubicBezTo>
                    <a:cubicBezTo>
                      <a:pt x="9760" y="10152"/>
                      <a:pt x="10223" y="9908"/>
                      <a:pt x="10711" y="9715"/>
                    </a:cubicBezTo>
                    <a:cubicBezTo>
                      <a:pt x="11663" y="9291"/>
                      <a:pt x="12730" y="9111"/>
                      <a:pt x="13630" y="8571"/>
                    </a:cubicBezTo>
                    <a:close/>
                    <a:moveTo>
                      <a:pt x="13694" y="8918"/>
                    </a:moveTo>
                    <a:lnTo>
                      <a:pt x="13694" y="8918"/>
                    </a:lnTo>
                    <a:cubicBezTo>
                      <a:pt x="13617" y="9548"/>
                      <a:pt x="13476" y="10165"/>
                      <a:pt x="13296" y="10770"/>
                    </a:cubicBezTo>
                    <a:cubicBezTo>
                      <a:pt x="13077" y="11477"/>
                      <a:pt x="12807" y="12171"/>
                      <a:pt x="12473" y="12840"/>
                    </a:cubicBezTo>
                    <a:cubicBezTo>
                      <a:pt x="12460" y="12763"/>
                      <a:pt x="12460" y="12685"/>
                      <a:pt x="12447" y="12608"/>
                    </a:cubicBezTo>
                    <a:cubicBezTo>
                      <a:pt x="12395" y="12325"/>
                      <a:pt x="12318" y="12042"/>
                      <a:pt x="12241" y="11772"/>
                    </a:cubicBezTo>
                    <a:cubicBezTo>
                      <a:pt x="12203" y="11605"/>
                      <a:pt x="12138" y="11451"/>
                      <a:pt x="12074" y="11297"/>
                    </a:cubicBezTo>
                    <a:cubicBezTo>
                      <a:pt x="12627" y="10512"/>
                      <a:pt x="13193" y="9741"/>
                      <a:pt x="13694" y="8918"/>
                    </a:cubicBezTo>
                    <a:close/>
                    <a:moveTo>
                      <a:pt x="9065" y="10602"/>
                    </a:moveTo>
                    <a:cubicBezTo>
                      <a:pt x="9400" y="10615"/>
                      <a:pt x="9734" y="10667"/>
                      <a:pt x="10055" y="10744"/>
                    </a:cubicBezTo>
                    <a:cubicBezTo>
                      <a:pt x="10660" y="10847"/>
                      <a:pt x="11200" y="11130"/>
                      <a:pt x="11765" y="11335"/>
                    </a:cubicBezTo>
                    <a:cubicBezTo>
                      <a:pt x="11470" y="11760"/>
                      <a:pt x="11174" y="12184"/>
                      <a:pt x="10853" y="12583"/>
                    </a:cubicBezTo>
                    <a:cubicBezTo>
                      <a:pt x="10750" y="12711"/>
                      <a:pt x="10647" y="12827"/>
                      <a:pt x="10544" y="12955"/>
                    </a:cubicBezTo>
                    <a:cubicBezTo>
                      <a:pt x="10505" y="12943"/>
                      <a:pt x="10467" y="12930"/>
                      <a:pt x="10428" y="12904"/>
                    </a:cubicBezTo>
                    <a:cubicBezTo>
                      <a:pt x="10287" y="12853"/>
                      <a:pt x="10145" y="12788"/>
                      <a:pt x="10004" y="12737"/>
                    </a:cubicBezTo>
                    <a:cubicBezTo>
                      <a:pt x="9490" y="12544"/>
                      <a:pt x="8963" y="12377"/>
                      <a:pt x="8423" y="12235"/>
                    </a:cubicBezTo>
                    <a:cubicBezTo>
                      <a:pt x="8024" y="12120"/>
                      <a:pt x="7600" y="12030"/>
                      <a:pt x="7175" y="11991"/>
                    </a:cubicBezTo>
                    <a:cubicBezTo>
                      <a:pt x="7343" y="11850"/>
                      <a:pt x="7523" y="11721"/>
                      <a:pt x="7703" y="11592"/>
                    </a:cubicBezTo>
                    <a:lnTo>
                      <a:pt x="7690" y="11592"/>
                    </a:lnTo>
                    <a:cubicBezTo>
                      <a:pt x="8140" y="11245"/>
                      <a:pt x="8590" y="10911"/>
                      <a:pt x="9065" y="10602"/>
                    </a:cubicBezTo>
                    <a:close/>
                    <a:moveTo>
                      <a:pt x="6957" y="12184"/>
                    </a:moveTo>
                    <a:cubicBezTo>
                      <a:pt x="7523" y="12197"/>
                      <a:pt x="8063" y="12364"/>
                      <a:pt x="8615" y="12518"/>
                    </a:cubicBezTo>
                    <a:cubicBezTo>
                      <a:pt x="9220" y="12685"/>
                      <a:pt x="9824" y="12891"/>
                      <a:pt x="10403" y="13148"/>
                    </a:cubicBezTo>
                    <a:cubicBezTo>
                      <a:pt x="10300" y="13277"/>
                      <a:pt x="10197" y="13405"/>
                      <a:pt x="10094" y="13547"/>
                    </a:cubicBezTo>
                    <a:cubicBezTo>
                      <a:pt x="9785" y="13920"/>
                      <a:pt x="9438" y="14267"/>
                      <a:pt x="9117" y="14627"/>
                    </a:cubicBezTo>
                    <a:cubicBezTo>
                      <a:pt x="8371" y="14293"/>
                      <a:pt x="7625" y="13945"/>
                      <a:pt x="6828" y="13778"/>
                    </a:cubicBezTo>
                    <a:cubicBezTo>
                      <a:pt x="6378" y="13688"/>
                      <a:pt x="5928" y="13624"/>
                      <a:pt x="5465" y="13585"/>
                    </a:cubicBezTo>
                    <a:cubicBezTo>
                      <a:pt x="5504" y="13560"/>
                      <a:pt x="5530" y="13521"/>
                      <a:pt x="5555" y="13483"/>
                    </a:cubicBezTo>
                    <a:cubicBezTo>
                      <a:pt x="5928" y="13084"/>
                      <a:pt x="6314" y="12711"/>
                      <a:pt x="6738" y="12377"/>
                    </a:cubicBezTo>
                    <a:cubicBezTo>
                      <a:pt x="6803" y="12313"/>
                      <a:pt x="6880" y="12248"/>
                      <a:pt x="6957" y="12184"/>
                    </a:cubicBezTo>
                    <a:close/>
                    <a:moveTo>
                      <a:pt x="11920" y="11515"/>
                    </a:moveTo>
                    <a:cubicBezTo>
                      <a:pt x="12023" y="11811"/>
                      <a:pt x="12113" y="12120"/>
                      <a:pt x="12190" y="12428"/>
                    </a:cubicBezTo>
                    <a:cubicBezTo>
                      <a:pt x="12241" y="12621"/>
                      <a:pt x="12267" y="12814"/>
                      <a:pt x="12280" y="13020"/>
                    </a:cubicBezTo>
                    <a:cubicBezTo>
                      <a:pt x="12293" y="13071"/>
                      <a:pt x="12305" y="13110"/>
                      <a:pt x="12305" y="13161"/>
                    </a:cubicBezTo>
                    <a:cubicBezTo>
                      <a:pt x="12061" y="13611"/>
                      <a:pt x="11817" y="14048"/>
                      <a:pt x="11547" y="14473"/>
                    </a:cubicBezTo>
                    <a:cubicBezTo>
                      <a:pt x="11367" y="14743"/>
                      <a:pt x="11200" y="15013"/>
                      <a:pt x="11020" y="15283"/>
                    </a:cubicBezTo>
                    <a:cubicBezTo>
                      <a:pt x="11033" y="14588"/>
                      <a:pt x="10853" y="13868"/>
                      <a:pt x="10660" y="13200"/>
                    </a:cubicBezTo>
                    <a:cubicBezTo>
                      <a:pt x="11084" y="12647"/>
                      <a:pt x="11521" y="12107"/>
                      <a:pt x="11920" y="11515"/>
                    </a:cubicBezTo>
                    <a:close/>
                    <a:moveTo>
                      <a:pt x="5311" y="13765"/>
                    </a:moveTo>
                    <a:cubicBezTo>
                      <a:pt x="5401" y="13765"/>
                      <a:pt x="5491" y="13778"/>
                      <a:pt x="5568" y="13778"/>
                    </a:cubicBezTo>
                    <a:cubicBezTo>
                      <a:pt x="6057" y="13855"/>
                      <a:pt x="6558" y="13933"/>
                      <a:pt x="7047" y="14048"/>
                    </a:cubicBezTo>
                    <a:cubicBezTo>
                      <a:pt x="7703" y="14254"/>
                      <a:pt x="8333" y="14511"/>
                      <a:pt x="8950" y="14807"/>
                    </a:cubicBezTo>
                    <a:cubicBezTo>
                      <a:pt x="8937" y="14833"/>
                      <a:pt x="8911" y="14858"/>
                      <a:pt x="8885" y="14884"/>
                    </a:cubicBezTo>
                    <a:cubicBezTo>
                      <a:pt x="8500" y="15283"/>
                      <a:pt x="8088" y="15668"/>
                      <a:pt x="7664" y="16028"/>
                    </a:cubicBezTo>
                    <a:cubicBezTo>
                      <a:pt x="7034" y="15835"/>
                      <a:pt x="6391" y="15681"/>
                      <a:pt x="5735" y="15578"/>
                    </a:cubicBezTo>
                    <a:cubicBezTo>
                      <a:pt x="5206" y="15472"/>
                      <a:pt x="4676" y="15410"/>
                      <a:pt x="4136" y="15410"/>
                    </a:cubicBezTo>
                    <a:cubicBezTo>
                      <a:pt x="4087" y="15410"/>
                      <a:pt x="4037" y="15410"/>
                      <a:pt x="3987" y="15411"/>
                    </a:cubicBezTo>
                    <a:cubicBezTo>
                      <a:pt x="4051" y="15321"/>
                      <a:pt x="4102" y="15244"/>
                      <a:pt x="4167" y="15167"/>
                    </a:cubicBezTo>
                    <a:cubicBezTo>
                      <a:pt x="4514" y="14678"/>
                      <a:pt x="4912" y="14215"/>
                      <a:pt x="5311" y="13765"/>
                    </a:cubicBezTo>
                    <a:close/>
                    <a:moveTo>
                      <a:pt x="10480" y="13431"/>
                    </a:moveTo>
                    <a:cubicBezTo>
                      <a:pt x="10531" y="13585"/>
                      <a:pt x="10570" y="13740"/>
                      <a:pt x="10608" y="13907"/>
                    </a:cubicBezTo>
                    <a:cubicBezTo>
                      <a:pt x="10737" y="14395"/>
                      <a:pt x="10801" y="14910"/>
                      <a:pt x="10827" y="15411"/>
                    </a:cubicBezTo>
                    <a:cubicBezTo>
                      <a:pt x="10840" y="15450"/>
                      <a:pt x="10840" y="15501"/>
                      <a:pt x="10853" y="15540"/>
                    </a:cubicBezTo>
                    <a:cubicBezTo>
                      <a:pt x="10390" y="16234"/>
                      <a:pt x="9863" y="16890"/>
                      <a:pt x="9271" y="17481"/>
                    </a:cubicBezTo>
                    <a:cubicBezTo>
                      <a:pt x="9258" y="17481"/>
                      <a:pt x="9258" y="17494"/>
                      <a:pt x="9245" y="17507"/>
                    </a:cubicBezTo>
                    <a:cubicBezTo>
                      <a:pt x="9310" y="17121"/>
                      <a:pt x="9323" y="16723"/>
                      <a:pt x="9310" y="16324"/>
                    </a:cubicBezTo>
                    <a:cubicBezTo>
                      <a:pt x="9310" y="15874"/>
                      <a:pt x="9271" y="15411"/>
                      <a:pt x="9181" y="14961"/>
                    </a:cubicBezTo>
                    <a:cubicBezTo>
                      <a:pt x="9194" y="14935"/>
                      <a:pt x="9194" y="14923"/>
                      <a:pt x="9181" y="14897"/>
                    </a:cubicBezTo>
                    <a:cubicBezTo>
                      <a:pt x="9567" y="14473"/>
                      <a:pt x="9965" y="14074"/>
                      <a:pt x="10325" y="13624"/>
                    </a:cubicBezTo>
                    <a:cubicBezTo>
                      <a:pt x="10377" y="13560"/>
                      <a:pt x="10428" y="13495"/>
                      <a:pt x="10480" y="13431"/>
                    </a:cubicBezTo>
                    <a:close/>
                    <a:moveTo>
                      <a:pt x="3858" y="15604"/>
                    </a:moveTo>
                    <a:cubicBezTo>
                      <a:pt x="4064" y="15604"/>
                      <a:pt x="4282" y="15604"/>
                      <a:pt x="4488" y="15630"/>
                    </a:cubicBezTo>
                    <a:cubicBezTo>
                      <a:pt x="5504" y="15720"/>
                      <a:pt x="6494" y="15913"/>
                      <a:pt x="7471" y="16208"/>
                    </a:cubicBezTo>
                    <a:cubicBezTo>
                      <a:pt x="6815" y="16774"/>
                      <a:pt x="6134" y="17314"/>
                      <a:pt x="5440" y="17815"/>
                    </a:cubicBezTo>
                    <a:cubicBezTo>
                      <a:pt x="5427" y="17815"/>
                      <a:pt x="5427" y="17803"/>
                      <a:pt x="5414" y="17803"/>
                    </a:cubicBezTo>
                    <a:cubicBezTo>
                      <a:pt x="5118" y="17700"/>
                      <a:pt x="4835" y="17610"/>
                      <a:pt x="4540" y="17545"/>
                    </a:cubicBezTo>
                    <a:cubicBezTo>
                      <a:pt x="3935" y="17443"/>
                      <a:pt x="3344" y="17378"/>
                      <a:pt x="2740" y="17353"/>
                    </a:cubicBezTo>
                    <a:cubicBezTo>
                      <a:pt x="2727" y="17365"/>
                      <a:pt x="2714" y="17365"/>
                      <a:pt x="2701" y="17365"/>
                    </a:cubicBezTo>
                    <a:cubicBezTo>
                      <a:pt x="2804" y="17198"/>
                      <a:pt x="2894" y="17044"/>
                      <a:pt x="2997" y="16890"/>
                    </a:cubicBezTo>
                    <a:cubicBezTo>
                      <a:pt x="3292" y="16465"/>
                      <a:pt x="3562" y="16028"/>
                      <a:pt x="3858" y="15604"/>
                    </a:cubicBezTo>
                    <a:close/>
                    <a:moveTo>
                      <a:pt x="8988" y="15115"/>
                    </a:moveTo>
                    <a:cubicBezTo>
                      <a:pt x="9001" y="15141"/>
                      <a:pt x="9001" y="15180"/>
                      <a:pt x="9014" y="15205"/>
                    </a:cubicBezTo>
                    <a:cubicBezTo>
                      <a:pt x="9104" y="16028"/>
                      <a:pt x="9117" y="16864"/>
                      <a:pt x="9040" y="17687"/>
                    </a:cubicBezTo>
                    <a:cubicBezTo>
                      <a:pt x="8513" y="18150"/>
                      <a:pt x="7934" y="18548"/>
                      <a:pt x="7330" y="18883"/>
                    </a:cubicBezTo>
                    <a:cubicBezTo>
                      <a:pt x="7330" y="18844"/>
                      <a:pt x="7343" y="18805"/>
                      <a:pt x="7343" y="18780"/>
                    </a:cubicBezTo>
                    <a:cubicBezTo>
                      <a:pt x="7497" y="18085"/>
                      <a:pt x="7600" y="17391"/>
                      <a:pt x="7651" y="16697"/>
                    </a:cubicBezTo>
                    <a:cubicBezTo>
                      <a:pt x="7677" y="16568"/>
                      <a:pt x="7677" y="16440"/>
                      <a:pt x="7703" y="16311"/>
                    </a:cubicBezTo>
                    <a:cubicBezTo>
                      <a:pt x="8153" y="15925"/>
                      <a:pt x="8577" y="15527"/>
                      <a:pt x="8988" y="15115"/>
                    </a:cubicBezTo>
                    <a:close/>
                    <a:moveTo>
                      <a:pt x="2598" y="17545"/>
                    </a:moveTo>
                    <a:cubicBezTo>
                      <a:pt x="2971" y="17545"/>
                      <a:pt x="3344" y="17610"/>
                      <a:pt x="3717" y="17648"/>
                    </a:cubicBezTo>
                    <a:cubicBezTo>
                      <a:pt x="4231" y="17700"/>
                      <a:pt x="4745" y="17803"/>
                      <a:pt x="5221" y="17983"/>
                    </a:cubicBezTo>
                    <a:cubicBezTo>
                      <a:pt x="4758" y="18317"/>
                      <a:pt x="4295" y="18651"/>
                      <a:pt x="3820" y="18973"/>
                    </a:cubicBezTo>
                    <a:cubicBezTo>
                      <a:pt x="3678" y="19076"/>
                      <a:pt x="3537" y="19166"/>
                      <a:pt x="3395" y="19268"/>
                    </a:cubicBezTo>
                    <a:cubicBezTo>
                      <a:pt x="3357" y="19268"/>
                      <a:pt x="3318" y="19268"/>
                      <a:pt x="3280" y="19256"/>
                    </a:cubicBezTo>
                    <a:cubicBezTo>
                      <a:pt x="3025" y="19240"/>
                      <a:pt x="2771" y="19229"/>
                      <a:pt x="2517" y="19229"/>
                    </a:cubicBezTo>
                    <a:cubicBezTo>
                      <a:pt x="2360" y="19229"/>
                      <a:pt x="2202" y="19233"/>
                      <a:pt x="2045" y="19243"/>
                    </a:cubicBezTo>
                    <a:cubicBezTo>
                      <a:pt x="1917" y="19243"/>
                      <a:pt x="1775" y="19256"/>
                      <a:pt x="1647" y="19281"/>
                    </a:cubicBezTo>
                    <a:cubicBezTo>
                      <a:pt x="1698" y="19204"/>
                      <a:pt x="1737" y="19140"/>
                      <a:pt x="1775" y="19063"/>
                    </a:cubicBezTo>
                    <a:cubicBezTo>
                      <a:pt x="2058" y="18561"/>
                      <a:pt x="2315" y="18047"/>
                      <a:pt x="2598" y="17545"/>
                    </a:cubicBezTo>
                    <a:close/>
                    <a:moveTo>
                      <a:pt x="7445" y="16543"/>
                    </a:moveTo>
                    <a:lnTo>
                      <a:pt x="7445" y="16543"/>
                    </a:lnTo>
                    <a:cubicBezTo>
                      <a:pt x="7433" y="16633"/>
                      <a:pt x="7420" y="16723"/>
                      <a:pt x="7407" y="16813"/>
                    </a:cubicBezTo>
                    <a:cubicBezTo>
                      <a:pt x="7355" y="17391"/>
                      <a:pt x="7304" y="17957"/>
                      <a:pt x="7201" y="18523"/>
                    </a:cubicBezTo>
                    <a:cubicBezTo>
                      <a:pt x="7175" y="18664"/>
                      <a:pt x="7150" y="18805"/>
                      <a:pt x="7137" y="18934"/>
                    </a:cubicBezTo>
                    <a:cubicBezTo>
                      <a:pt x="7124" y="18960"/>
                      <a:pt x="7124" y="18973"/>
                      <a:pt x="7124" y="18985"/>
                    </a:cubicBezTo>
                    <a:cubicBezTo>
                      <a:pt x="6751" y="19178"/>
                      <a:pt x="6365" y="19371"/>
                      <a:pt x="5980" y="19538"/>
                    </a:cubicBezTo>
                    <a:cubicBezTo>
                      <a:pt x="5710" y="19667"/>
                      <a:pt x="5427" y="19783"/>
                      <a:pt x="5157" y="19886"/>
                    </a:cubicBezTo>
                    <a:cubicBezTo>
                      <a:pt x="5221" y="19641"/>
                      <a:pt x="5285" y="19397"/>
                      <a:pt x="5337" y="19153"/>
                    </a:cubicBezTo>
                    <a:cubicBezTo>
                      <a:pt x="5401" y="18818"/>
                      <a:pt x="5440" y="18497"/>
                      <a:pt x="5478" y="18163"/>
                    </a:cubicBezTo>
                    <a:cubicBezTo>
                      <a:pt x="5478" y="18137"/>
                      <a:pt x="5478" y="18111"/>
                      <a:pt x="5478" y="18085"/>
                    </a:cubicBezTo>
                    <a:cubicBezTo>
                      <a:pt x="6160" y="17584"/>
                      <a:pt x="6815" y="17083"/>
                      <a:pt x="7445" y="16543"/>
                    </a:cubicBezTo>
                    <a:close/>
                    <a:moveTo>
                      <a:pt x="5234" y="18265"/>
                    </a:moveTo>
                    <a:lnTo>
                      <a:pt x="5234" y="18265"/>
                    </a:lnTo>
                    <a:cubicBezTo>
                      <a:pt x="5208" y="18458"/>
                      <a:pt x="5182" y="18651"/>
                      <a:pt x="5170" y="18844"/>
                    </a:cubicBezTo>
                    <a:cubicBezTo>
                      <a:pt x="5105" y="19217"/>
                      <a:pt x="5028" y="19590"/>
                      <a:pt x="4938" y="19963"/>
                    </a:cubicBezTo>
                    <a:cubicBezTo>
                      <a:pt x="4385" y="20168"/>
                      <a:pt x="3845" y="20348"/>
                      <a:pt x="3280" y="20516"/>
                    </a:cubicBezTo>
                    <a:cubicBezTo>
                      <a:pt x="3382" y="20258"/>
                      <a:pt x="3472" y="20014"/>
                      <a:pt x="3537" y="19757"/>
                    </a:cubicBezTo>
                    <a:cubicBezTo>
                      <a:pt x="3562" y="19667"/>
                      <a:pt x="3562" y="19577"/>
                      <a:pt x="3588" y="19487"/>
                    </a:cubicBezTo>
                    <a:cubicBezTo>
                      <a:pt x="3601" y="19461"/>
                      <a:pt x="3601" y="19436"/>
                      <a:pt x="3601" y="19410"/>
                    </a:cubicBezTo>
                    <a:cubicBezTo>
                      <a:pt x="3627" y="19397"/>
                      <a:pt x="3652" y="19371"/>
                      <a:pt x="3678" y="19358"/>
                    </a:cubicBezTo>
                    <a:cubicBezTo>
                      <a:pt x="4205" y="18998"/>
                      <a:pt x="4720" y="18638"/>
                      <a:pt x="5234" y="18265"/>
                    </a:cubicBezTo>
                    <a:close/>
                    <a:moveTo>
                      <a:pt x="2257" y="19442"/>
                    </a:moveTo>
                    <a:cubicBezTo>
                      <a:pt x="2495" y="19442"/>
                      <a:pt x="2733" y="19448"/>
                      <a:pt x="2971" y="19461"/>
                    </a:cubicBezTo>
                    <a:cubicBezTo>
                      <a:pt x="3010" y="19461"/>
                      <a:pt x="3061" y="19461"/>
                      <a:pt x="3100" y="19474"/>
                    </a:cubicBezTo>
                    <a:cubicBezTo>
                      <a:pt x="2817" y="19654"/>
                      <a:pt x="2547" y="19834"/>
                      <a:pt x="2264" y="20014"/>
                    </a:cubicBezTo>
                    <a:cubicBezTo>
                      <a:pt x="1814" y="20348"/>
                      <a:pt x="1338" y="20644"/>
                      <a:pt x="837" y="20901"/>
                    </a:cubicBezTo>
                    <a:cubicBezTo>
                      <a:pt x="708" y="20978"/>
                      <a:pt x="580" y="21056"/>
                      <a:pt x="438" y="21133"/>
                    </a:cubicBezTo>
                    <a:cubicBezTo>
                      <a:pt x="811" y="20580"/>
                      <a:pt x="1184" y="20027"/>
                      <a:pt x="1544" y="19461"/>
                    </a:cubicBezTo>
                    <a:cubicBezTo>
                      <a:pt x="1782" y="19448"/>
                      <a:pt x="2020" y="19442"/>
                      <a:pt x="2257" y="19442"/>
                    </a:cubicBezTo>
                    <a:close/>
                    <a:moveTo>
                      <a:pt x="3331" y="19590"/>
                    </a:moveTo>
                    <a:cubicBezTo>
                      <a:pt x="3331" y="19603"/>
                      <a:pt x="3331" y="19616"/>
                      <a:pt x="3331" y="19628"/>
                    </a:cubicBezTo>
                    <a:cubicBezTo>
                      <a:pt x="3318" y="19718"/>
                      <a:pt x="3292" y="19821"/>
                      <a:pt x="3267" y="19911"/>
                    </a:cubicBezTo>
                    <a:cubicBezTo>
                      <a:pt x="3215" y="20104"/>
                      <a:pt x="3164" y="20271"/>
                      <a:pt x="3112" y="20464"/>
                    </a:cubicBezTo>
                    <a:cubicBezTo>
                      <a:pt x="3100" y="20490"/>
                      <a:pt x="3074" y="20528"/>
                      <a:pt x="3074" y="20580"/>
                    </a:cubicBezTo>
                    <a:cubicBezTo>
                      <a:pt x="2958" y="20606"/>
                      <a:pt x="2842" y="20644"/>
                      <a:pt x="2727" y="20670"/>
                    </a:cubicBezTo>
                    <a:cubicBezTo>
                      <a:pt x="2045" y="20863"/>
                      <a:pt x="1377" y="21068"/>
                      <a:pt x="695" y="21236"/>
                    </a:cubicBezTo>
                    <a:cubicBezTo>
                      <a:pt x="824" y="21171"/>
                      <a:pt x="940" y="21094"/>
                      <a:pt x="1017" y="21056"/>
                    </a:cubicBezTo>
                    <a:cubicBezTo>
                      <a:pt x="1492" y="20811"/>
                      <a:pt x="1955" y="20528"/>
                      <a:pt x="2380" y="20207"/>
                    </a:cubicBezTo>
                    <a:cubicBezTo>
                      <a:pt x="2701" y="20001"/>
                      <a:pt x="3022" y="19808"/>
                      <a:pt x="3331" y="19590"/>
                    </a:cubicBezTo>
                    <a:close/>
                    <a:moveTo>
                      <a:pt x="16920" y="1"/>
                    </a:moveTo>
                    <a:cubicBezTo>
                      <a:pt x="16643" y="1"/>
                      <a:pt x="16707" y="434"/>
                      <a:pt x="16638" y="664"/>
                    </a:cubicBezTo>
                    <a:cubicBezTo>
                      <a:pt x="16548" y="1127"/>
                      <a:pt x="16407" y="1577"/>
                      <a:pt x="16278" y="2039"/>
                    </a:cubicBezTo>
                    <a:cubicBezTo>
                      <a:pt x="15906" y="3312"/>
                      <a:pt x="15456" y="4559"/>
                      <a:pt x="14954" y="5781"/>
                    </a:cubicBezTo>
                    <a:cubicBezTo>
                      <a:pt x="14787" y="6167"/>
                      <a:pt x="14646" y="6565"/>
                      <a:pt x="14478" y="6938"/>
                    </a:cubicBezTo>
                    <a:cubicBezTo>
                      <a:pt x="14440" y="7028"/>
                      <a:pt x="14401" y="7105"/>
                      <a:pt x="14363" y="7195"/>
                    </a:cubicBezTo>
                    <a:cubicBezTo>
                      <a:pt x="14273" y="7388"/>
                      <a:pt x="14170" y="7568"/>
                      <a:pt x="14054" y="7748"/>
                    </a:cubicBezTo>
                    <a:cubicBezTo>
                      <a:pt x="14016" y="7812"/>
                      <a:pt x="13938" y="7890"/>
                      <a:pt x="13977" y="7954"/>
                    </a:cubicBezTo>
                    <a:cubicBezTo>
                      <a:pt x="13964" y="7980"/>
                      <a:pt x="13938" y="8018"/>
                      <a:pt x="13926" y="8044"/>
                    </a:cubicBezTo>
                    <a:cubicBezTo>
                      <a:pt x="13887" y="8121"/>
                      <a:pt x="13848" y="8185"/>
                      <a:pt x="13810" y="8250"/>
                    </a:cubicBezTo>
                    <a:cubicBezTo>
                      <a:pt x="13797" y="8246"/>
                      <a:pt x="13783" y="8245"/>
                      <a:pt x="13769" y="8245"/>
                    </a:cubicBezTo>
                    <a:cubicBezTo>
                      <a:pt x="13728" y="8245"/>
                      <a:pt x="13684" y="8259"/>
                      <a:pt x="13656" y="8288"/>
                    </a:cubicBezTo>
                    <a:cubicBezTo>
                      <a:pt x="13566" y="8340"/>
                      <a:pt x="13488" y="8391"/>
                      <a:pt x="13386" y="8442"/>
                    </a:cubicBezTo>
                    <a:cubicBezTo>
                      <a:pt x="13206" y="8545"/>
                      <a:pt x="13026" y="8622"/>
                      <a:pt x="12845" y="8700"/>
                    </a:cubicBezTo>
                    <a:cubicBezTo>
                      <a:pt x="11791" y="9098"/>
                      <a:pt x="10698" y="9368"/>
                      <a:pt x="9721" y="9934"/>
                    </a:cubicBezTo>
                    <a:cubicBezTo>
                      <a:pt x="9001" y="10332"/>
                      <a:pt x="8307" y="10808"/>
                      <a:pt x="7664" y="11322"/>
                    </a:cubicBezTo>
                    <a:cubicBezTo>
                      <a:pt x="7188" y="11670"/>
                      <a:pt x="6738" y="12042"/>
                      <a:pt x="6314" y="12428"/>
                    </a:cubicBezTo>
                    <a:cubicBezTo>
                      <a:pt x="5941" y="12750"/>
                      <a:pt x="5594" y="13084"/>
                      <a:pt x="5273" y="13457"/>
                    </a:cubicBezTo>
                    <a:cubicBezTo>
                      <a:pt x="4192" y="14627"/>
                      <a:pt x="3305" y="15951"/>
                      <a:pt x="2470" y="17301"/>
                    </a:cubicBezTo>
                    <a:cubicBezTo>
                      <a:pt x="2045" y="18034"/>
                      <a:pt x="1685" y="18818"/>
                      <a:pt x="1210" y="19538"/>
                    </a:cubicBezTo>
                    <a:cubicBezTo>
                      <a:pt x="850" y="20168"/>
                      <a:pt x="374" y="20734"/>
                      <a:pt x="27" y="21377"/>
                    </a:cubicBezTo>
                    <a:cubicBezTo>
                      <a:pt x="1" y="21441"/>
                      <a:pt x="14" y="21518"/>
                      <a:pt x="65" y="21570"/>
                    </a:cubicBezTo>
                    <a:cubicBezTo>
                      <a:pt x="90" y="21585"/>
                      <a:pt x="120" y="21590"/>
                      <a:pt x="150" y="21590"/>
                    </a:cubicBezTo>
                    <a:cubicBezTo>
                      <a:pt x="196" y="21590"/>
                      <a:pt x="245" y="21578"/>
                      <a:pt x="284" y="21570"/>
                    </a:cubicBezTo>
                    <a:cubicBezTo>
                      <a:pt x="592" y="21506"/>
                      <a:pt x="901" y="21428"/>
                      <a:pt x="1210" y="21351"/>
                    </a:cubicBezTo>
                    <a:cubicBezTo>
                      <a:pt x="3215" y="20786"/>
                      <a:pt x="5260" y="20246"/>
                      <a:pt x="7111" y="19256"/>
                    </a:cubicBezTo>
                    <a:cubicBezTo>
                      <a:pt x="8037" y="18767"/>
                      <a:pt x="8924" y="18201"/>
                      <a:pt x="9644" y="17430"/>
                    </a:cubicBezTo>
                    <a:cubicBezTo>
                      <a:pt x="10493" y="16568"/>
                      <a:pt x="11148" y="15540"/>
                      <a:pt x="11791" y="14524"/>
                    </a:cubicBezTo>
                    <a:cubicBezTo>
                      <a:pt x="12665" y="13187"/>
                      <a:pt x="13308" y="11695"/>
                      <a:pt x="13694" y="10140"/>
                    </a:cubicBezTo>
                    <a:cubicBezTo>
                      <a:pt x="13848" y="9612"/>
                      <a:pt x="13926" y="9072"/>
                      <a:pt x="13938" y="8520"/>
                    </a:cubicBezTo>
                    <a:cubicBezTo>
                      <a:pt x="14080" y="8262"/>
                      <a:pt x="14221" y="8005"/>
                      <a:pt x="14363" y="7761"/>
                    </a:cubicBezTo>
                    <a:cubicBezTo>
                      <a:pt x="14671" y="7208"/>
                      <a:pt x="14903" y="6617"/>
                      <a:pt x="15186" y="6051"/>
                    </a:cubicBezTo>
                    <a:cubicBezTo>
                      <a:pt x="15571" y="5292"/>
                      <a:pt x="15906" y="4495"/>
                      <a:pt x="16201" y="3698"/>
                    </a:cubicBezTo>
                    <a:cubicBezTo>
                      <a:pt x="16214" y="3685"/>
                      <a:pt x="16227" y="3672"/>
                      <a:pt x="16227" y="3647"/>
                    </a:cubicBezTo>
                    <a:cubicBezTo>
                      <a:pt x="16253" y="3582"/>
                      <a:pt x="16266" y="3518"/>
                      <a:pt x="16291" y="3454"/>
                    </a:cubicBezTo>
                    <a:lnTo>
                      <a:pt x="16291" y="3441"/>
                    </a:lnTo>
                    <a:cubicBezTo>
                      <a:pt x="16394" y="3158"/>
                      <a:pt x="16497" y="2862"/>
                      <a:pt x="16587" y="2567"/>
                    </a:cubicBezTo>
                    <a:cubicBezTo>
                      <a:pt x="16754" y="2091"/>
                      <a:pt x="16883" y="1602"/>
                      <a:pt x="17011" y="1101"/>
                    </a:cubicBezTo>
                    <a:cubicBezTo>
                      <a:pt x="17011" y="1101"/>
                      <a:pt x="17011" y="1088"/>
                      <a:pt x="17011" y="1075"/>
                    </a:cubicBezTo>
                    <a:cubicBezTo>
                      <a:pt x="17050" y="947"/>
                      <a:pt x="17088" y="818"/>
                      <a:pt x="17127" y="689"/>
                    </a:cubicBezTo>
                    <a:cubicBezTo>
                      <a:pt x="17178" y="458"/>
                      <a:pt x="17371" y="85"/>
                      <a:pt x="17037" y="21"/>
                    </a:cubicBezTo>
                    <a:cubicBezTo>
                      <a:pt x="16992" y="7"/>
                      <a:pt x="16954" y="1"/>
                      <a:pt x="169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4" name="Google Shape;634;p9"/>
              <p:cNvGrpSpPr/>
              <p:nvPr/>
            </p:nvGrpSpPr>
            <p:grpSpPr>
              <a:xfrm rot="-971676">
                <a:off x="8197504" y="1137120"/>
                <a:ext cx="1619101" cy="1598680"/>
                <a:chOff x="7167216" y="-174118"/>
                <a:chExt cx="1755708" cy="1733744"/>
              </a:xfrm>
            </p:grpSpPr>
            <p:sp>
              <p:nvSpPr>
                <p:cNvPr id="635" name="Google Shape;635;p9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6" name="Google Shape;636;p9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7" name="Google Shape;637;p9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8" name="Google Shape;638;p9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9" name="Google Shape;639;p9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0" name="Google Shape;640;p9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1" name="Google Shape;641;p9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2" name="Google Shape;642;p9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3" name="Google Shape;643;p9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4" name="Google Shape;644;p9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9"/>
                <p:cNvSpPr/>
                <p:nvPr/>
              </p:nvSpPr>
              <p:spPr>
                <a:xfrm rot="-864877">
                  <a:off x="7289068" y="-4340"/>
                  <a:ext cx="1512003" cy="117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03" h="32430" extrusionOk="0">
                      <a:moveTo>
                        <a:pt x="41120" y="1"/>
                      </a:moveTo>
                      <a:cubicBezTo>
                        <a:pt x="40984" y="1"/>
                        <a:pt x="40854" y="46"/>
                        <a:pt x="40771" y="164"/>
                      </a:cubicBezTo>
                      <a:cubicBezTo>
                        <a:pt x="40283" y="1360"/>
                        <a:pt x="39511" y="2401"/>
                        <a:pt x="38830" y="3481"/>
                      </a:cubicBezTo>
                      <a:cubicBezTo>
                        <a:pt x="37673" y="5307"/>
                        <a:pt x="36426" y="7069"/>
                        <a:pt x="35063" y="8740"/>
                      </a:cubicBezTo>
                      <a:cubicBezTo>
                        <a:pt x="32556" y="11736"/>
                        <a:pt x="29958" y="14667"/>
                        <a:pt x="27181" y="17419"/>
                      </a:cubicBezTo>
                      <a:cubicBezTo>
                        <a:pt x="25870" y="18602"/>
                        <a:pt x="24443" y="19656"/>
                        <a:pt x="23041" y="20710"/>
                      </a:cubicBezTo>
                      <a:cubicBezTo>
                        <a:pt x="22154" y="21482"/>
                        <a:pt x="21228" y="22189"/>
                        <a:pt x="20251" y="22819"/>
                      </a:cubicBezTo>
                      <a:cubicBezTo>
                        <a:pt x="14915" y="26200"/>
                        <a:pt x="12948" y="27229"/>
                        <a:pt x="10338" y="28399"/>
                      </a:cubicBezTo>
                      <a:cubicBezTo>
                        <a:pt x="7651" y="29466"/>
                        <a:pt x="4848" y="30225"/>
                        <a:pt x="2135" y="31202"/>
                      </a:cubicBezTo>
                      <a:cubicBezTo>
                        <a:pt x="1882" y="31144"/>
                        <a:pt x="1526" y="31066"/>
                        <a:pt x="1195" y="31066"/>
                      </a:cubicBezTo>
                      <a:cubicBezTo>
                        <a:pt x="939" y="31066"/>
                        <a:pt x="696" y="31113"/>
                        <a:pt x="528" y="31253"/>
                      </a:cubicBezTo>
                      <a:cubicBezTo>
                        <a:pt x="425" y="31369"/>
                        <a:pt x="451" y="31562"/>
                        <a:pt x="579" y="31652"/>
                      </a:cubicBezTo>
                      <a:cubicBezTo>
                        <a:pt x="386" y="31729"/>
                        <a:pt x="219" y="31858"/>
                        <a:pt x="78" y="32012"/>
                      </a:cubicBezTo>
                      <a:cubicBezTo>
                        <a:pt x="14" y="32076"/>
                        <a:pt x="1" y="32166"/>
                        <a:pt x="26" y="32256"/>
                      </a:cubicBezTo>
                      <a:cubicBezTo>
                        <a:pt x="76" y="32392"/>
                        <a:pt x="181" y="32430"/>
                        <a:pt x="301" y="32430"/>
                      </a:cubicBezTo>
                      <a:cubicBezTo>
                        <a:pt x="430" y="32430"/>
                        <a:pt x="575" y="32385"/>
                        <a:pt x="682" y="32372"/>
                      </a:cubicBezTo>
                      <a:cubicBezTo>
                        <a:pt x="1184" y="32282"/>
                        <a:pt x="1659" y="32063"/>
                        <a:pt x="2071" y="31768"/>
                      </a:cubicBezTo>
                      <a:cubicBezTo>
                        <a:pt x="2302" y="31755"/>
                        <a:pt x="2534" y="31690"/>
                        <a:pt x="2739" y="31588"/>
                      </a:cubicBezTo>
                      <a:cubicBezTo>
                        <a:pt x="3241" y="31446"/>
                        <a:pt x="3652" y="31150"/>
                        <a:pt x="4141" y="31022"/>
                      </a:cubicBezTo>
                      <a:cubicBezTo>
                        <a:pt x="6417" y="30302"/>
                        <a:pt x="8718" y="29608"/>
                        <a:pt x="10917" y="28695"/>
                      </a:cubicBezTo>
                      <a:cubicBezTo>
                        <a:pt x="14080" y="27190"/>
                        <a:pt x="17165" y="25519"/>
                        <a:pt x="20161" y="23706"/>
                      </a:cubicBezTo>
                      <a:cubicBezTo>
                        <a:pt x="22373" y="22215"/>
                        <a:pt x="24468" y="20543"/>
                        <a:pt x="26564" y="18885"/>
                      </a:cubicBezTo>
                      <a:cubicBezTo>
                        <a:pt x="29341" y="16660"/>
                        <a:pt x="31630" y="13947"/>
                        <a:pt x="33893" y="11183"/>
                      </a:cubicBezTo>
                      <a:cubicBezTo>
                        <a:pt x="34767" y="10064"/>
                        <a:pt x="35757" y="9023"/>
                        <a:pt x="36618" y="7879"/>
                      </a:cubicBezTo>
                      <a:cubicBezTo>
                        <a:pt x="37776" y="6374"/>
                        <a:pt x="38817" y="4793"/>
                        <a:pt x="39884" y="3224"/>
                      </a:cubicBezTo>
                      <a:cubicBezTo>
                        <a:pt x="40347" y="2568"/>
                        <a:pt x="40810" y="1900"/>
                        <a:pt x="41234" y="1218"/>
                      </a:cubicBezTo>
                      <a:cubicBezTo>
                        <a:pt x="41350" y="936"/>
                        <a:pt x="41903" y="421"/>
                        <a:pt x="41569" y="138"/>
                      </a:cubicBezTo>
                      <a:cubicBezTo>
                        <a:pt x="41451" y="62"/>
                        <a:pt x="41281" y="1"/>
                        <a:pt x="411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46" name="Google Shape;646;p9"/>
          <p:cNvGrpSpPr/>
          <p:nvPr/>
        </p:nvGrpSpPr>
        <p:grpSpPr>
          <a:xfrm rot="-440724" flipH="1">
            <a:off x="-22194" y="4145154"/>
            <a:ext cx="844014" cy="1158769"/>
            <a:chOff x="3816100" y="3681875"/>
            <a:chExt cx="893275" cy="1226400"/>
          </a:xfrm>
        </p:grpSpPr>
        <p:sp>
          <p:nvSpPr>
            <p:cNvPr id="647" name="Google Shape;647;p9"/>
            <p:cNvSpPr/>
            <p:nvPr/>
          </p:nvSpPr>
          <p:spPr>
            <a:xfrm>
              <a:off x="3816100" y="3768300"/>
              <a:ext cx="893275" cy="1139975"/>
            </a:xfrm>
            <a:custGeom>
              <a:avLst/>
              <a:gdLst/>
              <a:ahLst/>
              <a:cxnLst/>
              <a:rect l="l" t="t" r="r" b="b"/>
              <a:pathLst>
                <a:path w="35731" h="45599" extrusionOk="0">
                  <a:moveTo>
                    <a:pt x="32862" y="6096"/>
                  </a:moveTo>
                  <a:cubicBezTo>
                    <a:pt x="34720" y="6096"/>
                    <a:pt x="33730" y="8100"/>
                    <a:pt x="33159" y="9657"/>
                  </a:cubicBezTo>
                  <a:cubicBezTo>
                    <a:pt x="32529" y="11444"/>
                    <a:pt x="31693" y="13115"/>
                    <a:pt x="30961" y="14864"/>
                  </a:cubicBezTo>
                  <a:cubicBezTo>
                    <a:pt x="30048" y="17140"/>
                    <a:pt x="29186" y="19441"/>
                    <a:pt x="28672" y="21858"/>
                  </a:cubicBezTo>
                  <a:cubicBezTo>
                    <a:pt x="28261" y="19287"/>
                    <a:pt x="27798" y="16728"/>
                    <a:pt x="27399" y="14157"/>
                  </a:cubicBezTo>
                  <a:cubicBezTo>
                    <a:pt x="27168" y="12845"/>
                    <a:pt x="26949" y="11534"/>
                    <a:pt x="26743" y="10222"/>
                  </a:cubicBezTo>
                  <a:cubicBezTo>
                    <a:pt x="27013" y="9631"/>
                    <a:pt x="27399" y="9104"/>
                    <a:pt x="27862" y="8641"/>
                  </a:cubicBezTo>
                  <a:cubicBezTo>
                    <a:pt x="28955" y="7522"/>
                    <a:pt x="30305" y="6622"/>
                    <a:pt x="31835" y="6236"/>
                  </a:cubicBezTo>
                  <a:cubicBezTo>
                    <a:pt x="32247" y="6140"/>
                    <a:pt x="32586" y="6096"/>
                    <a:pt x="32862" y="6096"/>
                  </a:cubicBezTo>
                  <a:close/>
                  <a:moveTo>
                    <a:pt x="24429" y="1"/>
                  </a:moveTo>
                  <a:cubicBezTo>
                    <a:pt x="24403" y="1"/>
                    <a:pt x="24365" y="1"/>
                    <a:pt x="24339" y="14"/>
                  </a:cubicBezTo>
                  <a:cubicBezTo>
                    <a:pt x="24198" y="14"/>
                    <a:pt x="24056" y="14"/>
                    <a:pt x="23915" y="39"/>
                  </a:cubicBezTo>
                  <a:cubicBezTo>
                    <a:pt x="23490" y="65"/>
                    <a:pt x="23066" y="116"/>
                    <a:pt x="22642" y="129"/>
                  </a:cubicBezTo>
                  <a:cubicBezTo>
                    <a:pt x="22269" y="168"/>
                    <a:pt x="21909" y="181"/>
                    <a:pt x="21536" y="194"/>
                  </a:cubicBezTo>
                  <a:cubicBezTo>
                    <a:pt x="20418" y="181"/>
                    <a:pt x="19299" y="142"/>
                    <a:pt x="18167" y="142"/>
                  </a:cubicBezTo>
                  <a:cubicBezTo>
                    <a:pt x="17068" y="154"/>
                    <a:pt x="15969" y="196"/>
                    <a:pt x="14870" y="196"/>
                  </a:cubicBezTo>
                  <a:cubicBezTo>
                    <a:pt x="14735" y="196"/>
                    <a:pt x="14600" y="195"/>
                    <a:pt x="14465" y="194"/>
                  </a:cubicBezTo>
                  <a:cubicBezTo>
                    <a:pt x="14163" y="177"/>
                    <a:pt x="13861" y="170"/>
                    <a:pt x="13560" y="170"/>
                  </a:cubicBezTo>
                  <a:cubicBezTo>
                    <a:pt x="13141" y="170"/>
                    <a:pt x="12723" y="184"/>
                    <a:pt x="12305" y="206"/>
                  </a:cubicBezTo>
                  <a:cubicBezTo>
                    <a:pt x="12280" y="204"/>
                    <a:pt x="12256" y="203"/>
                    <a:pt x="12231" y="203"/>
                  </a:cubicBezTo>
                  <a:cubicBezTo>
                    <a:pt x="12111" y="203"/>
                    <a:pt x="11985" y="228"/>
                    <a:pt x="11867" y="271"/>
                  </a:cubicBezTo>
                  <a:cubicBezTo>
                    <a:pt x="11867" y="271"/>
                    <a:pt x="11854" y="271"/>
                    <a:pt x="11842" y="284"/>
                  </a:cubicBezTo>
                  <a:cubicBezTo>
                    <a:pt x="11833" y="281"/>
                    <a:pt x="11823" y="280"/>
                    <a:pt x="11814" y="280"/>
                  </a:cubicBezTo>
                  <a:cubicBezTo>
                    <a:pt x="11772" y="280"/>
                    <a:pt x="11732" y="303"/>
                    <a:pt x="11700" y="335"/>
                  </a:cubicBezTo>
                  <a:cubicBezTo>
                    <a:pt x="11546" y="528"/>
                    <a:pt x="11520" y="798"/>
                    <a:pt x="11443" y="1042"/>
                  </a:cubicBezTo>
                  <a:cubicBezTo>
                    <a:pt x="11276" y="1711"/>
                    <a:pt x="11147" y="2379"/>
                    <a:pt x="11032" y="3061"/>
                  </a:cubicBezTo>
                  <a:cubicBezTo>
                    <a:pt x="10659" y="5452"/>
                    <a:pt x="10273" y="7844"/>
                    <a:pt x="9810" y="10222"/>
                  </a:cubicBezTo>
                  <a:cubicBezTo>
                    <a:pt x="9424" y="12074"/>
                    <a:pt x="9000" y="13925"/>
                    <a:pt x="8640" y="15777"/>
                  </a:cubicBezTo>
                  <a:cubicBezTo>
                    <a:pt x="8396" y="17204"/>
                    <a:pt x="8139" y="18631"/>
                    <a:pt x="7869" y="20045"/>
                  </a:cubicBezTo>
                  <a:cubicBezTo>
                    <a:pt x="7766" y="19865"/>
                    <a:pt x="7663" y="19685"/>
                    <a:pt x="7560" y="19492"/>
                  </a:cubicBezTo>
                  <a:cubicBezTo>
                    <a:pt x="7354" y="19132"/>
                    <a:pt x="7162" y="18760"/>
                    <a:pt x="6956" y="18374"/>
                  </a:cubicBezTo>
                  <a:cubicBezTo>
                    <a:pt x="6814" y="18078"/>
                    <a:pt x="6673" y="17770"/>
                    <a:pt x="6519" y="17474"/>
                  </a:cubicBezTo>
                  <a:cubicBezTo>
                    <a:pt x="4539" y="13475"/>
                    <a:pt x="3214" y="9194"/>
                    <a:pt x="2263" y="4848"/>
                  </a:cubicBezTo>
                  <a:cubicBezTo>
                    <a:pt x="2207" y="4658"/>
                    <a:pt x="2161" y="4294"/>
                    <a:pt x="1939" y="4294"/>
                  </a:cubicBezTo>
                  <a:cubicBezTo>
                    <a:pt x="1906" y="4294"/>
                    <a:pt x="1868" y="4302"/>
                    <a:pt x="1826" y="4321"/>
                  </a:cubicBezTo>
                  <a:cubicBezTo>
                    <a:pt x="1800" y="4295"/>
                    <a:pt x="1749" y="4282"/>
                    <a:pt x="1710" y="4269"/>
                  </a:cubicBezTo>
                  <a:cubicBezTo>
                    <a:pt x="1490" y="4269"/>
                    <a:pt x="1269" y="4261"/>
                    <a:pt x="1051" y="4261"/>
                  </a:cubicBezTo>
                  <a:cubicBezTo>
                    <a:pt x="888" y="4261"/>
                    <a:pt x="726" y="4266"/>
                    <a:pt x="566" y="4282"/>
                  </a:cubicBezTo>
                  <a:cubicBezTo>
                    <a:pt x="514" y="4282"/>
                    <a:pt x="463" y="4308"/>
                    <a:pt x="424" y="4346"/>
                  </a:cubicBezTo>
                  <a:cubicBezTo>
                    <a:pt x="0" y="4359"/>
                    <a:pt x="244" y="4912"/>
                    <a:pt x="231" y="5195"/>
                  </a:cubicBezTo>
                  <a:cubicBezTo>
                    <a:pt x="733" y="9181"/>
                    <a:pt x="1684" y="13102"/>
                    <a:pt x="2661" y="16998"/>
                  </a:cubicBezTo>
                  <a:cubicBezTo>
                    <a:pt x="3664" y="21035"/>
                    <a:pt x="4834" y="25034"/>
                    <a:pt x="6249" y="28956"/>
                  </a:cubicBezTo>
                  <a:cubicBezTo>
                    <a:pt x="6017" y="30293"/>
                    <a:pt x="5799" y="31656"/>
                    <a:pt x="5606" y="33006"/>
                  </a:cubicBezTo>
                  <a:cubicBezTo>
                    <a:pt x="5220" y="36014"/>
                    <a:pt x="4654" y="38997"/>
                    <a:pt x="4192" y="41993"/>
                  </a:cubicBezTo>
                  <a:cubicBezTo>
                    <a:pt x="4037" y="42854"/>
                    <a:pt x="3896" y="43716"/>
                    <a:pt x="3767" y="44577"/>
                  </a:cubicBezTo>
                  <a:cubicBezTo>
                    <a:pt x="3741" y="44693"/>
                    <a:pt x="3780" y="44822"/>
                    <a:pt x="3870" y="44886"/>
                  </a:cubicBezTo>
                  <a:cubicBezTo>
                    <a:pt x="3909" y="44915"/>
                    <a:pt x="3962" y="44929"/>
                    <a:pt x="4013" y="44929"/>
                  </a:cubicBezTo>
                  <a:cubicBezTo>
                    <a:pt x="4030" y="44929"/>
                    <a:pt x="4047" y="44928"/>
                    <a:pt x="4063" y="44924"/>
                  </a:cubicBezTo>
                  <a:lnTo>
                    <a:pt x="4102" y="44924"/>
                  </a:lnTo>
                  <a:cubicBezTo>
                    <a:pt x="4153" y="44924"/>
                    <a:pt x="4217" y="44924"/>
                    <a:pt x="4269" y="44937"/>
                  </a:cubicBezTo>
                  <a:cubicBezTo>
                    <a:pt x="4719" y="44976"/>
                    <a:pt x="5156" y="45053"/>
                    <a:pt x="5593" y="45117"/>
                  </a:cubicBezTo>
                  <a:cubicBezTo>
                    <a:pt x="7487" y="45363"/>
                    <a:pt x="9392" y="45481"/>
                    <a:pt x="11298" y="45481"/>
                  </a:cubicBezTo>
                  <a:cubicBezTo>
                    <a:pt x="11488" y="45481"/>
                    <a:pt x="11678" y="45480"/>
                    <a:pt x="11867" y="45477"/>
                  </a:cubicBezTo>
                  <a:cubicBezTo>
                    <a:pt x="14233" y="45516"/>
                    <a:pt x="16586" y="45542"/>
                    <a:pt x="18965" y="45593"/>
                  </a:cubicBezTo>
                  <a:cubicBezTo>
                    <a:pt x="19788" y="45593"/>
                    <a:pt x="20613" y="45598"/>
                    <a:pt x="21439" y="45598"/>
                  </a:cubicBezTo>
                  <a:cubicBezTo>
                    <a:pt x="22471" y="45598"/>
                    <a:pt x="23503" y="45590"/>
                    <a:pt x="24532" y="45554"/>
                  </a:cubicBezTo>
                  <a:cubicBezTo>
                    <a:pt x="26370" y="45503"/>
                    <a:pt x="28209" y="45336"/>
                    <a:pt x="30048" y="45284"/>
                  </a:cubicBezTo>
                  <a:cubicBezTo>
                    <a:pt x="30141" y="45289"/>
                    <a:pt x="30235" y="45291"/>
                    <a:pt x="30328" y="45291"/>
                  </a:cubicBezTo>
                  <a:cubicBezTo>
                    <a:pt x="30787" y="45291"/>
                    <a:pt x="31245" y="45239"/>
                    <a:pt x="31693" y="45143"/>
                  </a:cubicBezTo>
                  <a:cubicBezTo>
                    <a:pt x="31938" y="45104"/>
                    <a:pt x="32221" y="45117"/>
                    <a:pt x="32452" y="45014"/>
                  </a:cubicBezTo>
                  <a:cubicBezTo>
                    <a:pt x="32683" y="44834"/>
                    <a:pt x="32581" y="44500"/>
                    <a:pt x="32503" y="44282"/>
                  </a:cubicBezTo>
                  <a:cubicBezTo>
                    <a:pt x="32439" y="44063"/>
                    <a:pt x="32375" y="43870"/>
                    <a:pt x="32323" y="43664"/>
                  </a:cubicBezTo>
                  <a:cubicBezTo>
                    <a:pt x="32221" y="43060"/>
                    <a:pt x="32092" y="42456"/>
                    <a:pt x="31963" y="41852"/>
                  </a:cubicBezTo>
                  <a:cubicBezTo>
                    <a:pt x="31282" y="38316"/>
                    <a:pt x="30703" y="34741"/>
                    <a:pt x="30125" y="31180"/>
                  </a:cubicBezTo>
                  <a:cubicBezTo>
                    <a:pt x="29932" y="30048"/>
                    <a:pt x="29752" y="28904"/>
                    <a:pt x="29572" y="27773"/>
                  </a:cubicBezTo>
                  <a:cubicBezTo>
                    <a:pt x="29572" y="27760"/>
                    <a:pt x="29572" y="27734"/>
                    <a:pt x="29585" y="27721"/>
                  </a:cubicBezTo>
                  <a:cubicBezTo>
                    <a:pt x="29623" y="27040"/>
                    <a:pt x="29713" y="26384"/>
                    <a:pt x="29803" y="25703"/>
                  </a:cubicBezTo>
                  <a:cubicBezTo>
                    <a:pt x="30099" y="23838"/>
                    <a:pt x="30498" y="21974"/>
                    <a:pt x="30986" y="20148"/>
                  </a:cubicBezTo>
                  <a:cubicBezTo>
                    <a:pt x="31501" y="18284"/>
                    <a:pt x="32195" y="16471"/>
                    <a:pt x="32876" y="14658"/>
                  </a:cubicBezTo>
                  <a:cubicBezTo>
                    <a:pt x="33429" y="13179"/>
                    <a:pt x="33943" y="11701"/>
                    <a:pt x="34445" y="10209"/>
                  </a:cubicBezTo>
                  <a:cubicBezTo>
                    <a:pt x="34908" y="8615"/>
                    <a:pt x="35731" y="5799"/>
                    <a:pt x="33725" y="4976"/>
                  </a:cubicBezTo>
                  <a:cubicBezTo>
                    <a:pt x="33324" y="4819"/>
                    <a:pt x="32896" y="4769"/>
                    <a:pt x="32466" y="4769"/>
                  </a:cubicBezTo>
                  <a:cubicBezTo>
                    <a:pt x="32123" y="4769"/>
                    <a:pt x="31780" y="4801"/>
                    <a:pt x="31449" y="4835"/>
                  </a:cubicBezTo>
                  <a:cubicBezTo>
                    <a:pt x="29366" y="5131"/>
                    <a:pt x="27502" y="6519"/>
                    <a:pt x="26435" y="8307"/>
                  </a:cubicBezTo>
                  <a:cubicBezTo>
                    <a:pt x="26126" y="6481"/>
                    <a:pt x="25689" y="4681"/>
                    <a:pt x="25278" y="2868"/>
                  </a:cubicBezTo>
                  <a:cubicBezTo>
                    <a:pt x="25072" y="1994"/>
                    <a:pt x="24840" y="1132"/>
                    <a:pt x="24648" y="245"/>
                  </a:cubicBezTo>
                  <a:cubicBezTo>
                    <a:pt x="24660" y="116"/>
                    <a:pt x="24558" y="14"/>
                    <a:pt x="24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9"/>
            <p:cNvSpPr/>
            <p:nvPr/>
          </p:nvSpPr>
          <p:spPr>
            <a:xfrm>
              <a:off x="4093800" y="3717350"/>
              <a:ext cx="361975" cy="100375"/>
            </a:xfrm>
            <a:custGeom>
              <a:avLst/>
              <a:gdLst/>
              <a:ahLst/>
              <a:cxnLst/>
              <a:rect l="l" t="t" r="r" b="b"/>
              <a:pathLst>
                <a:path w="14479" h="4015" extrusionOk="0">
                  <a:moveTo>
                    <a:pt x="7408" y="1"/>
                  </a:moveTo>
                  <a:cubicBezTo>
                    <a:pt x="6397" y="1"/>
                    <a:pt x="5385" y="100"/>
                    <a:pt x="4385" y="303"/>
                  </a:cubicBezTo>
                  <a:cubicBezTo>
                    <a:pt x="3112" y="534"/>
                    <a:pt x="1994" y="894"/>
                    <a:pt x="978" y="1730"/>
                  </a:cubicBezTo>
                  <a:cubicBezTo>
                    <a:pt x="1" y="2386"/>
                    <a:pt x="142" y="2682"/>
                    <a:pt x="1158" y="3067"/>
                  </a:cubicBezTo>
                  <a:cubicBezTo>
                    <a:pt x="2701" y="3569"/>
                    <a:pt x="4295" y="3877"/>
                    <a:pt x="5902" y="3980"/>
                  </a:cubicBezTo>
                  <a:cubicBezTo>
                    <a:pt x="6336" y="4002"/>
                    <a:pt x="6773" y="4015"/>
                    <a:pt x="7211" y="4015"/>
                  </a:cubicBezTo>
                  <a:cubicBezTo>
                    <a:pt x="9316" y="4015"/>
                    <a:pt x="11441" y="3723"/>
                    <a:pt x="13347" y="2797"/>
                  </a:cubicBezTo>
                  <a:cubicBezTo>
                    <a:pt x="14478" y="2296"/>
                    <a:pt x="13372" y="1576"/>
                    <a:pt x="12807" y="1164"/>
                  </a:cubicBezTo>
                  <a:cubicBezTo>
                    <a:pt x="12125" y="727"/>
                    <a:pt x="11315" y="496"/>
                    <a:pt x="10518" y="316"/>
                  </a:cubicBezTo>
                  <a:cubicBezTo>
                    <a:pt x="9493" y="107"/>
                    <a:pt x="8451" y="1"/>
                    <a:pt x="7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9"/>
            <p:cNvSpPr/>
            <p:nvPr/>
          </p:nvSpPr>
          <p:spPr>
            <a:xfrm>
              <a:off x="4254525" y="3681875"/>
              <a:ext cx="45675" cy="48275"/>
            </a:xfrm>
            <a:custGeom>
              <a:avLst/>
              <a:gdLst/>
              <a:ahLst/>
              <a:cxnLst/>
              <a:rect l="l" t="t" r="r" b="b"/>
              <a:pathLst>
                <a:path w="1827" h="1931" extrusionOk="0">
                  <a:moveTo>
                    <a:pt x="1058" y="0"/>
                  </a:moveTo>
                  <a:cubicBezTo>
                    <a:pt x="975" y="0"/>
                    <a:pt x="892" y="8"/>
                    <a:pt x="810" y="25"/>
                  </a:cubicBezTo>
                  <a:cubicBezTo>
                    <a:pt x="579" y="50"/>
                    <a:pt x="0" y="230"/>
                    <a:pt x="219" y="539"/>
                  </a:cubicBezTo>
                  <a:cubicBezTo>
                    <a:pt x="245" y="873"/>
                    <a:pt x="322" y="1195"/>
                    <a:pt x="373" y="1529"/>
                  </a:cubicBezTo>
                  <a:cubicBezTo>
                    <a:pt x="373" y="1645"/>
                    <a:pt x="373" y="1812"/>
                    <a:pt x="528" y="1838"/>
                  </a:cubicBezTo>
                  <a:cubicBezTo>
                    <a:pt x="798" y="1889"/>
                    <a:pt x="1068" y="1902"/>
                    <a:pt x="1338" y="1928"/>
                  </a:cubicBezTo>
                  <a:cubicBezTo>
                    <a:pt x="1349" y="1929"/>
                    <a:pt x="1360" y="1930"/>
                    <a:pt x="1371" y="1930"/>
                  </a:cubicBezTo>
                  <a:cubicBezTo>
                    <a:pt x="1524" y="1930"/>
                    <a:pt x="1570" y="1764"/>
                    <a:pt x="1582" y="1632"/>
                  </a:cubicBezTo>
                  <a:cubicBezTo>
                    <a:pt x="1595" y="1439"/>
                    <a:pt x="1620" y="1246"/>
                    <a:pt x="1659" y="1053"/>
                  </a:cubicBezTo>
                  <a:cubicBezTo>
                    <a:pt x="1698" y="860"/>
                    <a:pt x="1723" y="655"/>
                    <a:pt x="1762" y="462"/>
                  </a:cubicBezTo>
                  <a:cubicBezTo>
                    <a:pt x="1826" y="385"/>
                    <a:pt x="1826" y="269"/>
                    <a:pt x="1762" y="205"/>
                  </a:cubicBezTo>
                  <a:cubicBezTo>
                    <a:pt x="1551" y="70"/>
                    <a:pt x="1304" y="0"/>
                    <a:pt x="105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9"/>
            <p:cNvSpPr/>
            <p:nvPr/>
          </p:nvSpPr>
          <p:spPr>
            <a:xfrm>
              <a:off x="4065525" y="3831300"/>
              <a:ext cx="141350" cy="1025400"/>
            </a:xfrm>
            <a:custGeom>
              <a:avLst/>
              <a:gdLst/>
              <a:ahLst/>
              <a:cxnLst/>
              <a:rect l="l" t="t" r="r" b="b"/>
              <a:pathLst>
                <a:path w="5654" h="41016" extrusionOk="0">
                  <a:moveTo>
                    <a:pt x="5404" y="0"/>
                  </a:moveTo>
                  <a:cubicBezTo>
                    <a:pt x="5381" y="0"/>
                    <a:pt x="5354" y="5"/>
                    <a:pt x="5323" y="14"/>
                  </a:cubicBezTo>
                  <a:cubicBezTo>
                    <a:pt x="5246" y="39"/>
                    <a:pt x="5208" y="116"/>
                    <a:pt x="5220" y="194"/>
                  </a:cubicBezTo>
                  <a:cubicBezTo>
                    <a:pt x="5233" y="656"/>
                    <a:pt x="5208" y="1119"/>
                    <a:pt x="5143" y="1582"/>
                  </a:cubicBezTo>
                  <a:cubicBezTo>
                    <a:pt x="4938" y="3948"/>
                    <a:pt x="4578" y="6301"/>
                    <a:pt x="4346" y="8667"/>
                  </a:cubicBezTo>
                  <a:cubicBezTo>
                    <a:pt x="4179" y="10184"/>
                    <a:pt x="3896" y="11675"/>
                    <a:pt x="3729" y="13192"/>
                  </a:cubicBezTo>
                  <a:cubicBezTo>
                    <a:pt x="3498" y="15815"/>
                    <a:pt x="3112" y="18413"/>
                    <a:pt x="2816" y="21023"/>
                  </a:cubicBezTo>
                  <a:cubicBezTo>
                    <a:pt x="2520" y="23684"/>
                    <a:pt x="2199" y="26358"/>
                    <a:pt x="1813" y="29020"/>
                  </a:cubicBezTo>
                  <a:cubicBezTo>
                    <a:pt x="1466" y="31578"/>
                    <a:pt x="1093" y="34137"/>
                    <a:pt x="695" y="36696"/>
                  </a:cubicBezTo>
                  <a:cubicBezTo>
                    <a:pt x="502" y="37879"/>
                    <a:pt x="296" y="39049"/>
                    <a:pt x="103" y="40244"/>
                  </a:cubicBezTo>
                  <a:cubicBezTo>
                    <a:pt x="65" y="40424"/>
                    <a:pt x="39" y="40617"/>
                    <a:pt x="13" y="40810"/>
                  </a:cubicBezTo>
                  <a:cubicBezTo>
                    <a:pt x="0" y="40913"/>
                    <a:pt x="77" y="41003"/>
                    <a:pt x="180" y="41016"/>
                  </a:cubicBezTo>
                  <a:cubicBezTo>
                    <a:pt x="283" y="41016"/>
                    <a:pt x="373" y="40939"/>
                    <a:pt x="386" y="40836"/>
                  </a:cubicBezTo>
                  <a:cubicBezTo>
                    <a:pt x="399" y="40707"/>
                    <a:pt x="425" y="40579"/>
                    <a:pt x="450" y="40437"/>
                  </a:cubicBezTo>
                  <a:cubicBezTo>
                    <a:pt x="643" y="39229"/>
                    <a:pt x="875" y="37969"/>
                    <a:pt x="1080" y="36734"/>
                  </a:cubicBezTo>
                  <a:cubicBezTo>
                    <a:pt x="1620" y="33263"/>
                    <a:pt x="2083" y="29778"/>
                    <a:pt x="2572" y="26307"/>
                  </a:cubicBezTo>
                  <a:cubicBezTo>
                    <a:pt x="2919" y="23684"/>
                    <a:pt x="3163" y="21061"/>
                    <a:pt x="3498" y="18451"/>
                  </a:cubicBezTo>
                  <a:cubicBezTo>
                    <a:pt x="3768" y="16702"/>
                    <a:pt x="3922" y="14941"/>
                    <a:pt x="4115" y="13192"/>
                  </a:cubicBezTo>
                  <a:cubicBezTo>
                    <a:pt x="4243" y="11881"/>
                    <a:pt x="4488" y="10582"/>
                    <a:pt x="4642" y="9271"/>
                  </a:cubicBezTo>
                  <a:cubicBezTo>
                    <a:pt x="4873" y="7047"/>
                    <a:pt x="5169" y="4822"/>
                    <a:pt x="5413" y="2598"/>
                  </a:cubicBezTo>
                  <a:cubicBezTo>
                    <a:pt x="5478" y="1942"/>
                    <a:pt x="5542" y="1299"/>
                    <a:pt x="5568" y="644"/>
                  </a:cubicBezTo>
                  <a:cubicBezTo>
                    <a:pt x="5568" y="456"/>
                    <a:pt x="5653" y="0"/>
                    <a:pt x="54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9"/>
            <p:cNvSpPr/>
            <p:nvPr/>
          </p:nvSpPr>
          <p:spPr>
            <a:xfrm>
              <a:off x="4322750" y="3831925"/>
              <a:ext cx="141075" cy="1003625"/>
            </a:xfrm>
            <a:custGeom>
              <a:avLst/>
              <a:gdLst/>
              <a:ahLst/>
              <a:cxnLst/>
              <a:rect l="l" t="t" r="r" b="b"/>
              <a:pathLst>
                <a:path w="5643" h="40145" extrusionOk="0">
                  <a:moveTo>
                    <a:pt x="225" y="1"/>
                  </a:moveTo>
                  <a:cubicBezTo>
                    <a:pt x="81" y="1"/>
                    <a:pt x="1" y="160"/>
                    <a:pt x="87" y="271"/>
                  </a:cubicBezTo>
                  <a:cubicBezTo>
                    <a:pt x="164" y="670"/>
                    <a:pt x="229" y="1094"/>
                    <a:pt x="267" y="1506"/>
                  </a:cubicBezTo>
                  <a:cubicBezTo>
                    <a:pt x="872" y="5826"/>
                    <a:pt x="1193" y="10172"/>
                    <a:pt x="1784" y="14492"/>
                  </a:cubicBezTo>
                  <a:cubicBezTo>
                    <a:pt x="2003" y="16189"/>
                    <a:pt x="2247" y="17886"/>
                    <a:pt x="2492" y="19570"/>
                  </a:cubicBezTo>
                  <a:cubicBezTo>
                    <a:pt x="2826" y="22155"/>
                    <a:pt x="3134" y="24726"/>
                    <a:pt x="3520" y="27298"/>
                  </a:cubicBezTo>
                  <a:cubicBezTo>
                    <a:pt x="3880" y="30242"/>
                    <a:pt x="4292" y="33199"/>
                    <a:pt x="4716" y="36144"/>
                  </a:cubicBezTo>
                  <a:cubicBezTo>
                    <a:pt x="4870" y="37416"/>
                    <a:pt x="5037" y="38702"/>
                    <a:pt x="5256" y="39975"/>
                  </a:cubicBezTo>
                  <a:cubicBezTo>
                    <a:pt x="5268" y="40089"/>
                    <a:pt x="5356" y="40145"/>
                    <a:pt x="5444" y="40145"/>
                  </a:cubicBezTo>
                  <a:cubicBezTo>
                    <a:pt x="5543" y="40145"/>
                    <a:pt x="5642" y="40073"/>
                    <a:pt x="5629" y="39937"/>
                  </a:cubicBezTo>
                  <a:cubicBezTo>
                    <a:pt x="5577" y="39499"/>
                    <a:pt x="5487" y="39062"/>
                    <a:pt x="5423" y="38625"/>
                  </a:cubicBezTo>
                  <a:cubicBezTo>
                    <a:pt x="5024" y="35514"/>
                    <a:pt x="4562" y="32364"/>
                    <a:pt x="4124" y="29252"/>
                  </a:cubicBezTo>
                  <a:cubicBezTo>
                    <a:pt x="3854" y="26668"/>
                    <a:pt x="3417" y="24122"/>
                    <a:pt x="3122" y="21538"/>
                  </a:cubicBezTo>
                  <a:cubicBezTo>
                    <a:pt x="2762" y="18529"/>
                    <a:pt x="2273" y="15533"/>
                    <a:pt x="1913" y="12512"/>
                  </a:cubicBezTo>
                  <a:cubicBezTo>
                    <a:pt x="1502" y="9130"/>
                    <a:pt x="1219" y="5736"/>
                    <a:pt x="756" y="2367"/>
                  </a:cubicBezTo>
                  <a:cubicBezTo>
                    <a:pt x="692" y="1943"/>
                    <a:pt x="627" y="1519"/>
                    <a:pt x="576" y="1094"/>
                  </a:cubicBezTo>
                  <a:cubicBezTo>
                    <a:pt x="512" y="837"/>
                    <a:pt x="537" y="53"/>
                    <a:pt x="242" y="1"/>
                  </a:cubicBezTo>
                  <a:cubicBezTo>
                    <a:pt x="236" y="1"/>
                    <a:pt x="230" y="1"/>
                    <a:pt x="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9"/>
            <p:cNvSpPr/>
            <p:nvPr/>
          </p:nvSpPr>
          <p:spPr>
            <a:xfrm>
              <a:off x="4093800" y="3717350"/>
              <a:ext cx="361975" cy="100375"/>
            </a:xfrm>
            <a:custGeom>
              <a:avLst/>
              <a:gdLst/>
              <a:ahLst/>
              <a:cxnLst/>
              <a:rect l="l" t="t" r="r" b="b"/>
              <a:pathLst>
                <a:path w="14479" h="4015" extrusionOk="0">
                  <a:moveTo>
                    <a:pt x="7408" y="1"/>
                  </a:moveTo>
                  <a:cubicBezTo>
                    <a:pt x="6397" y="1"/>
                    <a:pt x="5385" y="100"/>
                    <a:pt x="4385" y="303"/>
                  </a:cubicBezTo>
                  <a:cubicBezTo>
                    <a:pt x="3112" y="534"/>
                    <a:pt x="1994" y="894"/>
                    <a:pt x="978" y="1730"/>
                  </a:cubicBezTo>
                  <a:cubicBezTo>
                    <a:pt x="1" y="2386"/>
                    <a:pt x="142" y="2682"/>
                    <a:pt x="1158" y="3067"/>
                  </a:cubicBezTo>
                  <a:cubicBezTo>
                    <a:pt x="2701" y="3569"/>
                    <a:pt x="4295" y="3877"/>
                    <a:pt x="5902" y="3980"/>
                  </a:cubicBezTo>
                  <a:cubicBezTo>
                    <a:pt x="6336" y="4002"/>
                    <a:pt x="6773" y="4015"/>
                    <a:pt x="7211" y="4015"/>
                  </a:cubicBezTo>
                  <a:cubicBezTo>
                    <a:pt x="9316" y="4015"/>
                    <a:pt x="11441" y="3723"/>
                    <a:pt x="13347" y="2797"/>
                  </a:cubicBezTo>
                  <a:cubicBezTo>
                    <a:pt x="14478" y="2296"/>
                    <a:pt x="13372" y="1576"/>
                    <a:pt x="12807" y="1164"/>
                  </a:cubicBezTo>
                  <a:cubicBezTo>
                    <a:pt x="12125" y="727"/>
                    <a:pt x="11315" y="496"/>
                    <a:pt x="10518" y="316"/>
                  </a:cubicBezTo>
                  <a:cubicBezTo>
                    <a:pt x="9493" y="107"/>
                    <a:pt x="8451" y="1"/>
                    <a:pt x="7408" y="1"/>
                  </a:cubicBezTo>
                  <a:close/>
                </a:path>
              </a:pathLst>
            </a:custGeom>
            <a:solidFill>
              <a:srgbClr val="1E3A4C">
                <a:alpha val="3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0"/>
          <p:cNvSpPr>
            <a:spLocks noGrp="1"/>
          </p:cNvSpPr>
          <p:nvPr>
            <p:ph type="pic" idx="2"/>
          </p:nvPr>
        </p:nvSpPr>
        <p:spPr>
          <a:xfrm>
            <a:off x="-30300" y="-39000"/>
            <a:ext cx="9204600" cy="5221500"/>
          </a:xfrm>
          <a:prstGeom prst="rect">
            <a:avLst/>
          </a:prstGeom>
          <a:noFill/>
          <a:ln>
            <a:noFill/>
          </a:ln>
        </p:spPr>
      </p:sp>
      <p:sp>
        <p:nvSpPr>
          <p:cNvPr id="655" name="Google Shape;655;p10"/>
          <p:cNvSpPr txBox="1">
            <a:spLocks noGrp="1"/>
          </p:cNvSpPr>
          <p:nvPr>
            <p:ph type="title"/>
          </p:nvPr>
        </p:nvSpPr>
        <p:spPr>
          <a:xfrm>
            <a:off x="713225" y="531050"/>
            <a:ext cx="3858900" cy="1227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13"/>
          <p:cNvSpPr/>
          <p:nvPr/>
        </p:nvSpPr>
        <p:spPr>
          <a:xfrm flipH="1">
            <a:off x="93090" y="234137"/>
            <a:ext cx="8957820" cy="4675226"/>
          </a:xfrm>
          <a:custGeom>
            <a:avLst/>
            <a:gdLst/>
            <a:ahLst/>
            <a:cxnLst/>
            <a:rect l="l" t="t" r="r" b="b"/>
            <a:pathLst>
              <a:path w="180583" h="101305" extrusionOk="0">
                <a:moveTo>
                  <a:pt x="112873" y="0"/>
                </a:moveTo>
                <a:cubicBezTo>
                  <a:pt x="68453" y="0"/>
                  <a:pt x="13626" y="2420"/>
                  <a:pt x="8461" y="8300"/>
                </a:cubicBezTo>
                <a:cubicBezTo>
                  <a:pt x="0" y="17930"/>
                  <a:pt x="2945" y="76881"/>
                  <a:pt x="9373" y="93429"/>
                </a:cubicBezTo>
                <a:cubicBezTo>
                  <a:pt x="10743" y="96948"/>
                  <a:pt x="61508" y="101304"/>
                  <a:pt x="105214" y="101304"/>
                </a:cubicBezTo>
                <a:cubicBezTo>
                  <a:pt x="134968" y="101304"/>
                  <a:pt x="161450" y="99285"/>
                  <a:pt x="166850" y="93609"/>
                </a:cubicBezTo>
                <a:cubicBezTo>
                  <a:pt x="180196" y="79594"/>
                  <a:pt x="180582" y="7040"/>
                  <a:pt x="169576" y="2681"/>
                </a:cubicBezTo>
                <a:cubicBezTo>
                  <a:pt x="165291" y="984"/>
                  <a:pt x="141198" y="0"/>
                  <a:pt x="112873" y="0"/>
                </a:cubicBezTo>
                <a:close/>
              </a:path>
            </a:pathLst>
          </a:custGeom>
          <a:solidFill>
            <a:srgbClr val="FFFFFF">
              <a:alpha val="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83" name="Google Shape;683;p13"/>
          <p:cNvGrpSpPr/>
          <p:nvPr/>
        </p:nvGrpSpPr>
        <p:grpSpPr>
          <a:xfrm>
            <a:off x="167488" y="445013"/>
            <a:ext cx="8632013" cy="3417400"/>
            <a:chOff x="167488" y="445013"/>
            <a:chExt cx="8632013" cy="3417400"/>
          </a:xfrm>
        </p:grpSpPr>
        <p:grpSp>
          <p:nvGrpSpPr>
            <p:cNvPr id="684" name="Google Shape;684;p13"/>
            <p:cNvGrpSpPr/>
            <p:nvPr/>
          </p:nvGrpSpPr>
          <p:grpSpPr>
            <a:xfrm>
              <a:off x="167488" y="445013"/>
              <a:ext cx="331125" cy="331425"/>
              <a:chOff x="2618288" y="3590025"/>
              <a:chExt cx="331125" cy="331425"/>
            </a:xfrm>
          </p:grpSpPr>
          <p:sp>
            <p:nvSpPr>
              <p:cNvPr id="685" name="Google Shape;685;p13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13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13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13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9" name="Google Shape;689;p13"/>
            <p:cNvGrpSpPr/>
            <p:nvPr/>
          </p:nvGrpSpPr>
          <p:grpSpPr>
            <a:xfrm>
              <a:off x="8468375" y="3530988"/>
              <a:ext cx="331125" cy="331425"/>
              <a:chOff x="2618288" y="3590025"/>
              <a:chExt cx="331125" cy="331425"/>
            </a:xfrm>
          </p:grpSpPr>
          <p:sp>
            <p:nvSpPr>
              <p:cNvPr id="690" name="Google Shape;690;p13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13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13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13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4" name="Google Shape;694;p13"/>
          <p:cNvGrpSpPr/>
          <p:nvPr/>
        </p:nvGrpSpPr>
        <p:grpSpPr>
          <a:xfrm>
            <a:off x="309500" y="222108"/>
            <a:ext cx="8413810" cy="4704073"/>
            <a:chOff x="1341839" y="988815"/>
            <a:chExt cx="5261591" cy="2941700"/>
          </a:xfrm>
        </p:grpSpPr>
        <p:sp>
          <p:nvSpPr>
            <p:cNvPr id="695" name="Google Shape;695;p13"/>
            <p:cNvSpPr/>
            <p:nvPr/>
          </p:nvSpPr>
          <p:spPr>
            <a:xfrm>
              <a:off x="2482163" y="988815"/>
              <a:ext cx="61400" cy="47600"/>
            </a:xfrm>
            <a:custGeom>
              <a:avLst/>
              <a:gdLst/>
              <a:ahLst/>
              <a:cxnLst/>
              <a:rect l="l" t="t" r="r" b="b"/>
              <a:pathLst>
                <a:path w="2456" h="1904" extrusionOk="0">
                  <a:moveTo>
                    <a:pt x="1234" y="0"/>
                  </a:moveTo>
                  <a:cubicBezTo>
                    <a:pt x="0" y="0"/>
                    <a:pt x="0" y="1903"/>
                    <a:pt x="1234" y="1903"/>
                  </a:cubicBezTo>
                  <a:cubicBezTo>
                    <a:pt x="2456" y="1903"/>
                    <a:pt x="2456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13"/>
            <p:cNvSpPr/>
            <p:nvPr/>
          </p:nvSpPr>
          <p:spPr>
            <a:xfrm>
              <a:off x="1341839" y="1573043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3"/>
            <p:cNvSpPr/>
            <p:nvPr/>
          </p:nvSpPr>
          <p:spPr>
            <a:xfrm>
              <a:off x="1391518" y="2514616"/>
              <a:ext cx="32800" cy="25425"/>
            </a:xfrm>
            <a:custGeom>
              <a:avLst/>
              <a:gdLst/>
              <a:ahLst/>
              <a:cxnLst/>
              <a:rect l="l" t="t" r="r" b="b"/>
              <a:pathLst>
                <a:path w="1312" h="1017" extrusionOk="0">
                  <a:moveTo>
                    <a:pt x="656" y="0"/>
                  </a:moveTo>
                  <a:cubicBezTo>
                    <a:pt x="0" y="0"/>
                    <a:pt x="0" y="1016"/>
                    <a:pt x="656" y="1016"/>
                  </a:cubicBezTo>
                  <a:cubicBezTo>
                    <a:pt x="1312" y="1016"/>
                    <a:pt x="1312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3"/>
            <p:cNvSpPr/>
            <p:nvPr/>
          </p:nvSpPr>
          <p:spPr>
            <a:xfrm>
              <a:off x="6570605" y="1448812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3"/>
            <p:cNvSpPr/>
            <p:nvPr/>
          </p:nvSpPr>
          <p:spPr>
            <a:xfrm>
              <a:off x="5244248" y="1036993"/>
              <a:ext cx="49200" cy="37975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3"/>
            <p:cNvSpPr/>
            <p:nvPr/>
          </p:nvSpPr>
          <p:spPr>
            <a:xfrm>
              <a:off x="3958678" y="3882915"/>
              <a:ext cx="61425" cy="47600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35" y="1"/>
                  </a:moveTo>
                  <a:cubicBezTo>
                    <a:pt x="1" y="1"/>
                    <a:pt x="1" y="1904"/>
                    <a:pt x="1235" y="1904"/>
                  </a:cubicBezTo>
                  <a:cubicBezTo>
                    <a:pt x="2456" y="1904"/>
                    <a:pt x="2456" y="1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1" name="Google Shape;701;p13"/>
          <p:cNvGrpSpPr/>
          <p:nvPr/>
        </p:nvGrpSpPr>
        <p:grpSpPr>
          <a:xfrm>
            <a:off x="-649161" y="748806"/>
            <a:ext cx="11075471" cy="4636796"/>
            <a:chOff x="-649161" y="748806"/>
            <a:chExt cx="11075471" cy="4636796"/>
          </a:xfrm>
        </p:grpSpPr>
        <p:grpSp>
          <p:nvGrpSpPr>
            <p:cNvPr id="702" name="Google Shape;702;p13"/>
            <p:cNvGrpSpPr/>
            <p:nvPr/>
          </p:nvGrpSpPr>
          <p:grpSpPr>
            <a:xfrm>
              <a:off x="-649161" y="748806"/>
              <a:ext cx="1811294" cy="2813698"/>
              <a:chOff x="-649161" y="748806"/>
              <a:chExt cx="1811294" cy="2813698"/>
            </a:xfrm>
          </p:grpSpPr>
          <p:grpSp>
            <p:nvGrpSpPr>
              <p:cNvPr id="703" name="Google Shape;703;p13"/>
              <p:cNvGrpSpPr/>
              <p:nvPr/>
            </p:nvGrpSpPr>
            <p:grpSpPr>
              <a:xfrm rot="1405185">
                <a:off x="-230937" y="2872698"/>
                <a:ext cx="825291" cy="548381"/>
                <a:chOff x="0" y="2337931"/>
                <a:chExt cx="825217" cy="548332"/>
              </a:xfrm>
            </p:grpSpPr>
            <p:sp>
              <p:nvSpPr>
                <p:cNvPr id="704" name="Google Shape;704;p13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5" name="Google Shape;705;p13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6" name="Google Shape;706;p13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7" name="Google Shape;707;p13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8" name="Google Shape;708;p13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3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3"/>
                <p:cNvSpPr/>
                <p:nvPr/>
              </p:nvSpPr>
              <p:spPr>
                <a:xfrm>
                  <a:off x="0" y="2337931"/>
                  <a:ext cx="622683" cy="40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4" h="10791" extrusionOk="0">
                      <a:moveTo>
                        <a:pt x="228" y="1"/>
                      </a:moveTo>
                      <a:cubicBezTo>
                        <a:pt x="183" y="1"/>
                        <a:pt x="140" y="23"/>
                        <a:pt x="116" y="54"/>
                      </a:cubicBezTo>
                      <a:cubicBezTo>
                        <a:pt x="103" y="80"/>
                        <a:pt x="90" y="119"/>
                        <a:pt x="90" y="144"/>
                      </a:cubicBezTo>
                      <a:cubicBezTo>
                        <a:pt x="78" y="170"/>
                        <a:pt x="65" y="196"/>
                        <a:pt x="65" y="234"/>
                      </a:cubicBezTo>
                      <a:cubicBezTo>
                        <a:pt x="0" y="363"/>
                        <a:pt x="116" y="466"/>
                        <a:pt x="232" y="517"/>
                      </a:cubicBezTo>
                      <a:cubicBezTo>
                        <a:pt x="438" y="633"/>
                        <a:pt x="618" y="762"/>
                        <a:pt x="823" y="890"/>
                      </a:cubicBezTo>
                      <a:cubicBezTo>
                        <a:pt x="1196" y="1122"/>
                        <a:pt x="1582" y="1379"/>
                        <a:pt x="1968" y="1623"/>
                      </a:cubicBezTo>
                      <a:cubicBezTo>
                        <a:pt x="2418" y="1906"/>
                        <a:pt x="2842" y="2227"/>
                        <a:pt x="3318" y="2497"/>
                      </a:cubicBezTo>
                      <a:cubicBezTo>
                        <a:pt x="3347" y="2526"/>
                        <a:pt x="3383" y="2541"/>
                        <a:pt x="3426" y="2541"/>
                      </a:cubicBezTo>
                      <a:cubicBezTo>
                        <a:pt x="3441" y="2541"/>
                        <a:pt x="3456" y="2539"/>
                        <a:pt x="3472" y="2536"/>
                      </a:cubicBezTo>
                      <a:cubicBezTo>
                        <a:pt x="3870" y="2806"/>
                        <a:pt x="4269" y="3063"/>
                        <a:pt x="4680" y="3307"/>
                      </a:cubicBezTo>
                      <a:cubicBezTo>
                        <a:pt x="4693" y="3384"/>
                        <a:pt x="4706" y="3462"/>
                        <a:pt x="4732" y="3539"/>
                      </a:cubicBezTo>
                      <a:cubicBezTo>
                        <a:pt x="4796" y="3770"/>
                        <a:pt x="4873" y="3989"/>
                        <a:pt x="4950" y="4220"/>
                      </a:cubicBezTo>
                      <a:cubicBezTo>
                        <a:pt x="5220" y="4992"/>
                        <a:pt x="5568" y="5750"/>
                        <a:pt x="5979" y="6470"/>
                      </a:cubicBezTo>
                      <a:cubicBezTo>
                        <a:pt x="6249" y="6882"/>
                        <a:pt x="6545" y="7280"/>
                        <a:pt x="6853" y="7666"/>
                      </a:cubicBezTo>
                      <a:cubicBezTo>
                        <a:pt x="6866" y="7674"/>
                        <a:pt x="6879" y="7678"/>
                        <a:pt x="6892" y="7678"/>
                      </a:cubicBezTo>
                      <a:cubicBezTo>
                        <a:pt x="6976" y="7678"/>
                        <a:pt x="7031" y="7508"/>
                        <a:pt x="6931" y="7486"/>
                      </a:cubicBezTo>
                      <a:cubicBezTo>
                        <a:pt x="6198" y="6470"/>
                        <a:pt x="5619" y="5339"/>
                        <a:pt x="5208" y="4143"/>
                      </a:cubicBezTo>
                      <a:cubicBezTo>
                        <a:pt x="5130" y="3937"/>
                        <a:pt x="5066" y="3732"/>
                        <a:pt x="5015" y="3513"/>
                      </a:cubicBezTo>
                      <a:lnTo>
                        <a:pt x="5015" y="3513"/>
                      </a:lnTo>
                      <a:cubicBezTo>
                        <a:pt x="5619" y="3899"/>
                        <a:pt x="6249" y="4259"/>
                        <a:pt x="6879" y="4593"/>
                      </a:cubicBezTo>
                      <a:cubicBezTo>
                        <a:pt x="8461" y="5403"/>
                        <a:pt x="9991" y="6277"/>
                        <a:pt x="11521" y="7177"/>
                      </a:cubicBezTo>
                      <a:cubicBezTo>
                        <a:pt x="12639" y="7769"/>
                        <a:pt x="13681" y="8463"/>
                        <a:pt x="14645" y="9260"/>
                      </a:cubicBezTo>
                      <a:cubicBezTo>
                        <a:pt x="15185" y="9723"/>
                        <a:pt x="15686" y="10225"/>
                        <a:pt x="16149" y="10739"/>
                      </a:cubicBezTo>
                      <a:cubicBezTo>
                        <a:pt x="16149" y="10765"/>
                        <a:pt x="16175" y="10790"/>
                        <a:pt x="16201" y="10790"/>
                      </a:cubicBezTo>
                      <a:cubicBezTo>
                        <a:pt x="16484" y="10790"/>
                        <a:pt x="15905" y="10250"/>
                        <a:pt x="15815" y="10109"/>
                      </a:cubicBezTo>
                      <a:cubicBezTo>
                        <a:pt x="14761" y="8810"/>
                        <a:pt x="13321" y="7885"/>
                        <a:pt x="11881" y="7062"/>
                      </a:cubicBezTo>
                      <a:cubicBezTo>
                        <a:pt x="10698" y="6380"/>
                        <a:pt x="9528" y="5686"/>
                        <a:pt x="8319" y="5043"/>
                      </a:cubicBezTo>
                      <a:cubicBezTo>
                        <a:pt x="8011" y="4889"/>
                        <a:pt x="7689" y="4722"/>
                        <a:pt x="7381" y="4554"/>
                      </a:cubicBezTo>
                      <a:lnTo>
                        <a:pt x="7381" y="4554"/>
                      </a:lnTo>
                      <a:cubicBezTo>
                        <a:pt x="7818" y="4567"/>
                        <a:pt x="8255" y="4606"/>
                        <a:pt x="8692" y="4670"/>
                      </a:cubicBezTo>
                      <a:cubicBezTo>
                        <a:pt x="9708" y="4812"/>
                        <a:pt x="10685" y="5094"/>
                        <a:pt x="11701" y="5262"/>
                      </a:cubicBezTo>
                      <a:cubicBezTo>
                        <a:pt x="11765" y="5262"/>
                        <a:pt x="11829" y="5287"/>
                        <a:pt x="11893" y="5287"/>
                      </a:cubicBezTo>
                      <a:cubicBezTo>
                        <a:pt x="11971" y="5262"/>
                        <a:pt x="11932" y="5159"/>
                        <a:pt x="11881" y="5133"/>
                      </a:cubicBezTo>
                      <a:cubicBezTo>
                        <a:pt x="10297" y="4702"/>
                        <a:pt x="8675" y="4271"/>
                        <a:pt x="7028" y="4271"/>
                      </a:cubicBezTo>
                      <a:cubicBezTo>
                        <a:pt x="7004" y="4271"/>
                        <a:pt x="6980" y="4271"/>
                        <a:pt x="6956" y="4272"/>
                      </a:cubicBezTo>
                      <a:cubicBezTo>
                        <a:pt x="6931" y="4272"/>
                        <a:pt x="6918" y="4272"/>
                        <a:pt x="6892" y="4284"/>
                      </a:cubicBezTo>
                      <a:cubicBezTo>
                        <a:pt x="5503" y="3526"/>
                        <a:pt x="4166" y="2703"/>
                        <a:pt x="2868" y="1803"/>
                      </a:cubicBezTo>
                      <a:cubicBezTo>
                        <a:pt x="2212" y="1366"/>
                        <a:pt x="1569" y="916"/>
                        <a:pt x="926" y="466"/>
                      </a:cubicBezTo>
                      <a:cubicBezTo>
                        <a:pt x="708" y="324"/>
                        <a:pt x="502" y="170"/>
                        <a:pt x="309" y="29"/>
                      </a:cubicBezTo>
                      <a:cubicBezTo>
                        <a:pt x="284" y="9"/>
                        <a:pt x="25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11" name="Google Shape;711;p13"/>
              <p:cNvGrpSpPr/>
              <p:nvPr/>
            </p:nvGrpSpPr>
            <p:grpSpPr>
              <a:xfrm rot="7384966">
                <a:off x="-562260" y="1186175"/>
                <a:ext cx="1637492" cy="1094985"/>
                <a:chOff x="4139598" y="4451875"/>
                <a:chExt cx="1738283" cy="1162383"/>
              </a:xfrm>
            </p:grpSpPr>
            <p:sp>
              <p:nvSpPr>
                <p:cNvPr id="712" name="Google Shape;712;p13"/>
                <p:cNvSpPr/>
                <p:nvPr/>
              </p:nvSpPr>
              <p:spPr>
                <a:xfrm rot="-1496785" flipH="1">
                  <a:off x="4156733" y="4834521"/>
                  <a:ext cx="775644" cy="252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0" h="5688" extrusionOk="0">
                      <a:moveTo>
                        <a:pt x="13215" y="0"/>
                      </a:moveTo>
                      <a:cubicBezTo>
                        <a:pt x="12075" y="0"/>
                        <a:pt x="10931" y="128"/>
                        <a:pt x="9805" y="304"/>
                      </a:cubicBezTo>
                      <a:cubicBezTo>
                        <a:pt x="8883" y="438"/>
                        <a:pt x="7916" y="438"/>
                        <a:pt x="6994" y="528"/>
                      </a:cubicBezTo>
                      <a:cubicBezTo>
                        <a:pt x="5285" y="731"/>
                        <a:pt x="3801" y="1743"/>
                        <a:pt x="2452" y="2732"/>
                      </a:cubicBezTo>
                      <a:cubicBezTo>
                        <a:pt x="1710" y="3249"/>
                        <a:pt x="1058" y="3901"/>
                        <a:pt x="518" y="4598"/>
                      </a:cubicBezTo>
                      <a:cubicBezTo>
                        <a:pt x="383" y="4823"/>
                        <a:pt x="271" y="5071"/>
                        <a:pt x="136" y="5295"/>
                      </a:cubicBezTo>
                      <a:cubicBezTo>
                        <a:pt x="68" y="5385"/>
                        <a:pt x="23" y="5498"/>
                        <a:pt x="1" y="5588"/>
                      </a:cubicBezTo>
                      <a:cubicBezTo>
                        <a:pt x="1" y="5648"/>
                        <a:pt x="51" y="5688"/>
                        <a:pt x="97" y="5688"/>
                      </a:cubicBezTo>
                      <a:cubicBezTo>
                        <a:pt x="121" y="5688"/>
                        <a:pt x="143" y="5678"/>
                        <a:pt x="158" y="5655"/>
                      </a:cubicBezTo>
                      <a:cubicBezTo>
                        <a:pt x="203" y="5633"/>
                        <a:pt x="181" y="5565"/>
                        <a:pt x="203" y="5543"/>
                      </a:cubicBezTo>
                      <a:cubicBezTo>
                        <a:pt x="217" y="5612"/>
                        <a:pt x="273" y="5638"/>
                        <a:pt x="335" y="5638"/>
                      </a:cubicBezTo>
                      <a:cubicBezTo>
                        <a:pt x="374" y="5638"/>
                        <a:pt x="416" y="5628"/>
                        <a:pt x="451" y="5610"/>
                      </a:cubicBezTo>
                      <a:cubicBezTo>
                        <a:pt x="563" y="5588"/>
                        <a:pt x="653" y="5565"/>
                        <a:pt x="765" y="5565"/>
                      </a:cubicBezTo>
                      <a:cubicBezTo>
                        <a:pt x="1597" y="5430"/>
                        <a:pt x="2429" y="5295"/>
                        <a:pt x="3261" y="5093"/>
                      </a:cubicBezTo>
                      <a:cubicBezTo>
                        <a:pt x="4251" y="4891"/>
                        <a:pt x="5218" y="4756"/>
                        <a:pt x="6184" y="4463"/>
                      </a:cubicBezTo>
                      <a:cubicBezTo>
                        <a:pt x="6904" y="4239"/>
                        <a:pt x="7601" y="3969"/>
                        <a:pt x="8276" y="3654"/>
                      </a:cubicBezTo>
                      <a:cubicBezTo>
                        <a:pt x="9332" y="3204"/>
                        <a:pt x="10322" y="2687"/>
                        <a:pt x="11356" y="2215"/>
                      </a:cubicBezTo>
                      <a:cubicBezTo>
                        <a:pt x="12301" y="1765"/>
                        <a:pt x="13290" y="1450"/>
                        <a:pt x="14324" y="1293"/>
                      </a:cubicBezTo>
                      <a:cubicBezTo>
                        <a:pt x="14976" y="1135"/>
                        <a:pt x="15606" y="1001"/>
                        <a:pt x="16258" y="888"/>
                      </a:cubicBezTo>
                      <a:cubicBezTo>
                        <a:pt x="16528" y="843"/>
                        <a:pt x="16775" y="798"/>
                        <a:pt x="17045" y="753"/>
                      </a:cubicBezTo>
                      <a:cubicBezTo>
                        <a:pt x="17203" y="731"/>
                        <a:pt x="17450" y="663"/>
                        <a:pt x="17270" y="461"/>
                      </a:cubicBezTo>
                      <a:cubicBezTo>
                        <a:pt x="17090" y="416"/>
                        <a:pt x="16910" y="393"/>
                        <a:pt x="16753" y="371"/>
                      </a:cubicBezTo>
                      <a:cubicBezTo>
                        <a:pt x="16168" y="281"/>
                        <a:pt x="15606" y="191"/>
                        <a:pt x="15044" y="124"/>
                      </a:cubicBezTo>
                      <a:cubicBezTo>
                        <a:pt x="14438" y="37"/>
                        <a:pt x="13827" y="0"/>
                        <a:pt x="13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3"/>
                <p:cNvSpPr/>
                <p:nvPr/>
              </p:nvSpPr>
              <p:spPr>
                <a:xfrm rot="-1496785" flipH="1">
                  <a:off x="4667917" y="4983176"/>
                  <a:ext cx="610736" cy="147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0" h="3313" extrusionOk="0">
                      <a:moveTo>
                        <a:pt x="11072" y="1"/>
                      </a:moveTo>
                      <a:cubicBezTo>
                        <a:pt x="10467" y="1"/>
                        <a:pt x="9864" y="29"/>
                        <a:pt x="9265" y="86"/>
                      </a:cubicBezTo>
                      <a:cubicBezTo>
                        <a:pt x="7893" y="266"/>
                        <a:pt x="6566" y="670"/>
                        <a:pt x="5330" y="1300"/>
                      </a:cubicBezTo>
                      <a:cubicBezTo>
                        <a:pt x="4655" y="1637"/>
                        <a:pt x="3936" y="1862"/>
                        <a:pt x="3216" y="1974"/>
                      </a:cubicBezTo>
                      <a:cubicBezTo>
                        <a:pt x="2249" y="2177"/>
                        <a:pt x="1237" y="2312"/>
                        <a:pt x="383" y="2851"/>
                      </a:cubicBezTo>
                      <a:cubicBezTo>
                        <a:pt x="315" y="2919"/>
                        <a:pt x="225" y="2964"/>
                        <a:pt x="136" y="3009"/>
                      </a:cubicBezTo>
                      <a:cubicBezTo>
                        <a:pt x="46" y="3009"/>
                        <a:pt x="1" y="3121"/>
                        <a:pt x="46" y="3211"/>
                      </a:cubicBezTo>
                      <a:cubicBezTo>
                        <a:pt x="68" y="3290"/>
                        <a:pt x="119" y="3312"/>
                        <a:pt x="178" y="3312"/>
                      </a:cubicBezTo>
                      <a:cubicBezTo>
                        <a:pt x="237" y="3312"/>
                        <a:pt x="304" y="3290"/>
                        <a:pt x="360" y="3279"/>
                      </a:cubicBezTo>
                      <a:cubicBezTo>
                        <a:pt x="720" y="3234"/>
                        <a:pt x="1102" y="3189"/>
                        <a:pt x="1462" y="3144"/>
                      </a:cubicBezTo>
                      <a:cubicBezTo>
                        <a:pt x="2766" y="3144"/>
                        <a:pt x="4093" y="2964"/>
                        <a:pt x="5352" y="2627"/>
                      </a:cubicBezTo>
                      <a:cubicBezTo>
                        <a:pt x="6477" y="2357"/>
                        <a:pt x="7556" y="1974"/>
                        <a:pt x="8613" y="1525"/>
                      </a:cubicBezTo>
                      <a:cubicBezTo>
                        <a:pt x="9287" y="1232"/>
                        <a:pt x="9962" y="985"/>
                        <a:pt x="10681" y="828"/>
                      </a:cubicBezTo>
                      <a:cubicBezTo>
                        <a:pt x="11558" y="648"/>
                        <a:pt x="12435" y="490"/>
                        <a:pt x="13312" y="400"/>
                      </a:cubicBezTo>
                      <a:cubicBezTo>
                        <a:pt x="13325" y="398"/>
                        <a:pt x="13339" y="397"/>
                        <a:pt x="13353" y="397"/>
                      </a:cubicBezTo>
                      <a:cubicBezTo>
                        <a:pt x="13422" y="397"/>
                        <a:pt x="13502" y="419"/>
                        <a:pt x="13571" y="419"/>
                      </a:cubicBezTo>
                      <a:cubicBezTo>
                        <a:pt x="13634" y="419"/>
                        <a:pt x="13688" y="401"/>
                        <a:pt x="13717" y="333"/>
                      </a:cubicBezTo>
                      <a:cubicBezTo>
                        <a:pt x="13739" y="266"/>
                        <a:pt x="13694" y="176"/>
                        <a:pt x="13627" y="176"/>
                      </a:cubicBezTo>
                      <a:cubicBezTo>
                        <a:pt x="12774" y="57"/>
                        <a:pt x="11920" y="1"/>
                        <a:pt x="1107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3"/>
                <p:cNvSpPr/>
                <p:nvPr/>
              </p:nvSpPr>
              <p:spPr>
                <a:xfrm rot="-1496785" flipH="1">
                  <a:off x="5161546" y="4475884"/>
                  <a:ext cx="237894" cy="5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" h="12616" extrusionOk="0">
                      <a:moveTo>
                        <a:pt x="4175" y="1"/>
                      </a:moveTo>
                      <a:cubicBezTo>
                        <a:pt x="4121" y="1"/>
                        <a:pt x="4069" y="29"/>
                        <a:pt x="4048" y="83"/>
                      </a:cubicBezTo>
                      <a:cubicBezTo>
                        <a:pt x="3890" y="375"/>
                        <a:pt x="3823" y="690"/>
                        <a:pt x="3620" y="982"/>
                      </a:cubicBezTo>
                      <a:cubicBezTo>
                        <a:pt x="3598" y="1027"/>
                        <a:pt x="3575" y="1072"/>
                        <a:pt x="3553" y="1117"/>
                      </a:cubicBezTo>
                      <a:cubicBezTo>
                        <a:pt x="3171" y="1679"/>
                        <a:pt x="2766" y="2219"/>
                        <a:pt x="2316" y="2736"/>
                      </a:cubicBezTo>
                      <a:lnTo>
                        <a:pt x="2316" y="2758"/>
                      </a:lnTo>
                      <a:cubicBezTo>
                        <a:pt x="2271" y="2803"/>
                        <a:pt x="2226" y="2848"/>
                        <a:pt x="2204" y="2893"/>
                      </a:cubicBezTo>
                      <a:cubicBezTo>
                        <a:pt x="1844" y="3343"/>
                        <a:pt x="1529" y="3793"/>
                        <a:pt x="1282" y="4287"/>
                      </a:cubicBezTo>
                      <a:cubicBezTo>
                        <a:pt x="1057" y="4670"/>
                        <a:pt x="855" y="5052"/>
                        <a:pt x="675" y="5457"/>
                      </a:cubicBezTo>
                      <a:cubicBezTo>
                        <a:pt x="517" y="5861"/>
                        <a:pt x="382" y="6289"/>
                        <a:pt x="270" y="6716"/>
                      </a:cubicBezTo>
                      <a:cubicBezTo>
                        <a:pt x="180" y="7233"/>
                        <a:pt x="113" y="7750"/>
                        <a:pt x="90" y="8267"/>
                      </a:cubicBezTo>
                      <a:cubicBezTo>
                        <a:pt x="0" y="9167"/>
                        <a:pt x="45" y="10066"/>
                        <a:pt x="203" y="10943"/>
                      </a:cubicBezTo>
                      <a:cubicBezTo>
                        <a:pt x="293" y="11281"/>
                        <a:pt x="338" y="11618"/>
                        <a:pt x="382" y="11955"/>
                      </a:cubicBezTo>
                      <a:cubicBezTo>
                        <a:pt x="405" y="12068"/>
                        <a:pt x="427" y="12157"/>
                        <a:pt x="472" y="12247"/>
                      </a:cubicBezTo>
                      <a:cubicBezTo>
                        <a:pt x="472" y="12292"/>
                        <a:pt x="495" y="12337"/>
                        <a:pt x="540" y="12360"/>
                      </a:cubicBezTo>
                      <a:cubicBezTo>
                        <a:pt x="540" y="12360"/>
                        <a:pt x="540" y="12382"/>
                        <a:pt x="540" y="12382"/>
                      </a:cubicBezTo>
                      <a:cubicBezTo>
                        <a:pt x="517" y="12427"/>
                        <a:pt x="517" y="12472"/>
                        <a:pt x="540" y="12517"/>
                      </a:cubicBezTo>
                      <a:cubicBezTo>
                        <a:pt x="540" y="12582"/>
                        <a:pt x="576" y="12616"/>
                        <a:pt x="614" y="12616"/>
                      </a:cubicBezTo>
                      <a:cubicBezTo>
                        <a:pt x="655" y="12616"/>
                        <a:pt x="697" y="12576"/>
                        <a:pt x="697" y="12495"/>
                      </a:cubicBezTo>
                      <a:lnTo>
                        <a:pt x="720" y="12495"/>
                      </a:lnTo>
                      <a:cubicBezTo>
                        <a:pt x="742" y="12472"/>
                        <a:pt x="720" y="12450"/>
                        <a:pt x="720" y="12450"/>
                      </a:cubicBezTo>
                      <a:cubicBezTo>
                        <a:pt x="922" y="11415"/>
                        <a:pt x="1777" y="10696"/>
                        <a:pt x="2519" y="9976"/>
                      </a:cubicBezTo>
                      <a:cubicBezTo>
                        <a:pt x="2811" y="9707"/>
                        <a:pt x="3103" y="9459"/>
                        <a:pt x="3373" y="9167"/>
                      </a:cubicBezTo>
                      <a:cubicBezTo>
                        <a:pt x="3733" y="8695"/>
                        <a:pt x="4070" y="8222"/>
                        <a:pt x="4362" y="7705"/>
                      </a:cubicBezTo>
                      <a:cubicBezTo>
                        <a:pt x="4610" y="7323"/>
                        <a:pt x="4812" y="6918"/>
                        <a:pt x="4992" y="6491"/>
                      </a:cubicBezTo>
                      <a:cubicBezTo>
                        <a:pt x="5149" y="6064"/>
                        <a:pt x="5262" y="5614"/>
                        <a:pt x="5307" y="5164"/>
                      </a:cubicBezTo>
                      <a:cubicBezTo>
                        <a:pt x="5352" y="4602"/>
                        <a:pt x="5352" y="4040"/>
                        <a:pt x="5307" y="3478"/>
                      </a:cubicBezTo>
                      <a:cubicBezTo>
                        <a:pt x="5217" y="2758"/>
                        <a:pt x="5015" y="2039"/>
                        <a:pt x="4722" y="1387"/>
                      </a:cubicBezTo>
                      <a:cubicBezTo>
                        <a:pt x="4565" y="1027"/>
                        <a:pt x="4430" y="667"/>
                        <a:pt x="4362" y="285"/>
                      </a:cubicBezTo>
                      <a:cubicBezTo>
                        <a:pt x="4340" y="240"/>
                        <a:pt x="4340" y="150"/>
                        <a:pt x="4318" y="105"/>
                      </a:cubicBezTo>
                      <a:cubicBezTo>
                        <a:pt x="4294" y="35"/>
                        <a:pt x="4234" y="1"/>
                        <a:pt x="417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5" name="Google Shape;715;p13"/>
                <p:cNvSpPr/>
                <p:nvPr/>
              </p:nvSpPr>
              <p:spPr>
                <a:xfrm rot="-1496785" flipH="1">
                  <a:off x="4797307" y="4670743"/>
                  <a:ext cx="961577" cy="77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3" h="17480" extrusionOk="0">
                      <a:moveTo>
                        <a:pt x="21452" y="0"/>
                      </a:moveTo>
                      <a:cubicBezTo>
                        <a:pt x="21317" y="23"/>
                        <a:pt x="21182" y="90"/>
                        <a:pt x="21070" y="135"/>
                      </a:cubicBezTo>
                      <a:cubicBezTo>
                        <a:pt x="20238" y="383"/>
                        <a:pt x="19451" y="720"/>
                        <a:pt x="18686" y="1102"/>
                      </a:cubicBezTo>
                      <a:cubicBezTo>
                        <a:pt x="17517" y="1709"/>
                        <a:pt x="16370" y="2316"/>
                        <a:pt x="15246" y="3013"/>
                      </a:cubicBezTo>
                      <a:cubicBezTo>
                        <a:pt x="14301" y="3620"/>
                        <a:pt x="13357" y="4250"/>
                        <a:pt x="12435" y="4880"/>
                      </a:cubicBezTo>
                      <a:cubicBezTo>
                        <a:pt x="12503" y="4160"/>
                        <a:pt x="12660" y="3463"/>
                        <a:pt x="12907" y="2789"/>
                      </a:cubicBezTo>
                      <a:cubicBezTo>
                        <a:pt x="13110" y="2249"/>
                        <a:pt x="13357" y="1732"/>
                        <a:pt x="13649" y="1237"/>
                      </a:cubicBezTo>
                      <a:cubicBezTo>
                        <a:pt x="13717" y="1102"/>
                        <a:pt x="13784" y="990"/>
                        <a:pt x="13874" y="855"/>
                      </a:cubicBezTo>
                      <a:cubicBezTo>
                        <a:pt x="13897" y="832"/>
                        <a:pt x="13897" y="787"/>
                        <a:pt x="13897" y="742"/>
                      </a:cubicBezTo>
                      <a:cubicBezTo>
                        <a:pt x="13897" y="706"/>
                        <a:pt x="13852" y="669"/>
                        <a:pt x="13811" y="669"/>
                      </a:cubicBezTo>
                      <a:cubicBezTo>
                        <a:pt x="13802" y="669"/>
                        <a:pt x="13793" y="671"/>
                        <a:pt x="13784" y="675"/>
                      </a:cubicBezTo>
                      <a:cubicBezTo>
                        <a:pt x="13717" y="720"/>
                        <a:pt x="13672" y="787"/>
                        <a:pt x="13627" y="855"/>
                      </a:cubicBezTo>
                      <a:cubicBezTo>
                        <a:pt x="13470" y="1080"/>
                        <a:pt x="13335" y="1304"/>
                        <a:pt x="13200" y="1552"/>
                      </a:cubicBezTo>
                      <a:cubicBezTo>
                        <a:pt x="12997" y="1957"/>
                        <a:pt x="12795" y="2384"/>
                        <a:pt x="12638" y="2811"/>
                      </a:cubicBezTo>
                      <a:cubicBezTo>
                        <a:pt x="12503" y="3148"/>
                        <a:pt x="12413" y="3486"/>
                        <a:pt x="12345" y="3823"/>
                      </a:cubicBezTo>
                      <a:cubicBezTo>
                        <a:pt x="12255" y="4228"/>
                        <a:pt x="12188" y="4655"/>
                        <a:pt x="12188" y="5060"/>
                      </a:cubicBezTo>
                      <a:cubicBezTo>
                        <a:pt x="11648" y="5442"/>
                        <a:pt x="11109" y="5824"/>
                        <a:pt x="10569" y="6206"/>
                      </a:cubicBezTo>
                      <a:cubicBezTo>
                        <a:pt x="8995" y="7398"/>
                        <a:pt x="7421" y="8545"/>
                        <a:pt x="5869" y="9759"/>
                      </a:cubicBezTo>
                      <a:cubicBezTo>
                        <a:pt x="5892" y="9692"/>
                        <a:pt x="5892" y="9647"/>
                        <a:pt x="5892" y="9579"/>
                      </a:cubicBezTo>
                      <a:cubicBezTo>
                        <a:pt x="5937" y="9017"/>
                        <a:pt x="6004" y="8477"/>
                        <a:pt x="6117" y="7915"/>
                      </a:cubicBezTo>
                      <a:cubicBezTo>
                        <a:pt x="6297" y="7061"/>
                        <a:pt x="6521" y="6229"/>
                        <a:pt x="6791" y="5397"/>
                      </a:cubicBezTo>
                      <a:cubicBezTo>
                        <a:pt x="7061" y="4610"/>
                        <a:pt x="7398" y="3868"/>
                        <a:pt x="7713" y="3103"/>
                      </a:cubicBezTo>
                      <a:cubicBezTo>
                        <a:pt x="7736" y="2991"/>
                        <a:pt x="7916" y="2856"/>
                        <a:pt x="7781" y="2766"/>
                      </a:cubicBezTo>
                      <a:cubicBezTo>
                        <a:pt x="7762" y="2757"/>
                        <a:pt x="7739" y="2751"/>
                        <a:pt x="7718" y="2751"/>
                      </a:cubicBezTo>
                      <a:cubicBezTo>
                        <a:pt x="7687" y="2751"/>
                        <a:pt x="7659" y="2762"/>
                        <a:pt x="7646" y="2789"/>
                      </a:cubicBezTo>
                      <a:cubicBezTo>
                        <a:pt x="7151" y="3800"/>
                        <a:pt x="6724" y="4835"/>
                        <a:pt x="6364" y="5892"/>
                      </a:cubicBezTo>
                      <a:cubicBezTo>
                        <a:pt x="6342" y="6026"/>
                        <a:pt x="6297" y="6161"/>
                        <a:pt x="6252" y="6296"/>
                      </a:cubicBezTo>
                      <a:cubicBezTo>
                        <a:pt x="6139" y="6634"/>
                        <a:pt x="6049" y="6971"/>
                        <a:pt x="5937" y="7308"/>
                      </a:cubicBezTo>
                      <a:cubicBezTo>
                        <a:pt x="5667" y="8208"/>
                        <a:pt x="5510" y="9152"/>
                        <a:pt x="5465" y="10096"/>
                      </a:cubicBezTo>
                      <a:cubicBezTo>
                        <a:pt x="4655" y="10838"/>
                        <a:pt x="3913" y="11603"/>
                        <a:pt x="3238" y="12457"/>
                      </a:cubicBezTo>
                      <a:cubicBezTo>
                        <a:pt x="2406" y="13469"/>
                        <a:pt x="1642" y="14526"/>
                        <a:pt x="945" y="15650"/>
                      </a:cubicBezTo>
                      <a:cubicBezTo>
                        <a:pt x="720" y="16010"/>
                        <a:pt x="450" y="16347"/>
                        <a:pt x="248" y="16730"/>
                      </a:cubicBezTo>
                      <a:cubicBezTo>
                        <a:pt x="180" y="16887"/>
                        <a:pt x="1" y="17067"/>
                        <a:pt x="113" y="17247"/>
                      </a:cubicBezTo>
                      <a:cubicBezTo>
                        <a:pt x="225" y="17414"/>
                        <a:pt x="316" y="17480"/>
                        <a:pt x="395" y="17480"/>
                      </a:cubicBezTo>
                      <a:cubicBezTo>
                        <a:pt x="539" y="17480"/>
                        <a:pt x="641" y="17262"/>
                        <a:pt x="743" y="17045"/>
                      </a:cubicBezTo>
                      <a:cubicBezTo>
                        <a:pt x="922" y="16662"/>
                        <a:pt x="1147" y="16303"/>
                        <a:pt x="1350" y="15943"/>
                      </a:cubicBezTo>
                      <a:cubicBezTo>
                        <a:pt x="1619" y="15448"/>
                        <a:pt x="1889" y="14976"/>
                        <a:pt x="2159" y="14504"/>
                      </a:cubicBezTo>
                      <a:cubicBezTo>
                        <a:pt x="2474" y="14054"/>
                        <a:pt x="2721" y="13604"/>
                        <a:pt x="3014" y="13154"/>
                      </a:cubicBezTo>
                      <a:cubicBezTo>
                        <a:pt x="3059" y="13132"/>
                        <a:pt x="3081" y="13087"/>
                        <a:pt x="3081" y="13042"/>
                      </a:cubicBezTo>
                      <a:cubicBezTo>
                        <a:pt x="3351" y="12705"/>
                        <a:pt x="3621" y="12367"/>
                        <a:pt x="3913" y="12053"/>
                      </a:cubicBezTo>
                      <a:cubicBezTo>
                        <a:pt x="4003" y="12053"/>
                        <a:pt x="4093" y="12075"/>
                        <a:pt x="4183" y="12075"/>
                      </a:cubicBezTo>
                      <a:cubicBezTo>
                        <a:pt x="4498" y="12120"/>
                        <a:pt x="4812" y="12143"/>
                        <a:pt x="5127" y="12188"/>
                      </a:cubicBezTo>
                      <a:cubicBezTo>
                        <a:pt x="5352" y="12210"/>
                        <a:pt x="5555" y="12233"/>
                        <a:pt x="5779" y="12233"/>
                      </a:cubicBezTo>
                      <a:cubicBezTo>
                        <a:pt x="6215" y="12303"/>
                        <a:pt x="6651" y="12338"/>
                        <a:pt x="7086" y="12338"/>
                      </a:cubicBezTo>
                      <a:cubicBezTo>
                        <a:pt x="7348" y="12338"/>
                        <a:pt x="7609" y="12325"/>
                        <a:pt x="7871" y="12300"/>
                      </a:cubicBezTo>
                      <a:cubicBezTo>
                        <a:pt x="8388" y="12278"/>
                        <a:pt x="8882" y="12210"/>
                        <a:pt x="9400" y="12120"/>
                      </a:cubicBezTo>
                      <a:cubicBezTo>
                        <a:pt x="9535" y="12098"/>
                        <a:pt x="9669" y="12053"/>
                        <a:pt x="9804" y="11985"/>
                      </a:cubicBezTo>
                      <a:cubicBezTo>
                        <a:pt x="9866" y="11944"/>
                        <a:pt x="9834" y="11847"/>
                        <a:pt x="9760" y="11847"/>
                      </a:cubicBezTo>
                      <a:cubicBezTo>
                        <a:pt x="9753" y="11847"/>
                        <a:pt x="9745" y="11848"/>
                        <a:pt x="9737" y="11850"/>
                      </a:cubicBezTo>
                      <a:lnTo>
                        <a:pt x="9669" y="11850"/>
                      </a:lnTo>
                      <a:cubicBezTo>
                        <a:pt x="9107" y="11963"/>
                        <a:pt x="8523" y="12030"/>
                        <a:pt x="7938" y="12053"/>
                      </a:cubicBezTo>
                      <a:cubicBezTo>
                        <a:pt x="7679" y="12070"/>
                        <a:pt x="7419" y="12078"/>
                        <a:pt x="7159" y="12078"/>
                      </a:cubicBezTo>
                      <a:cubicBezTo>
                        <a:pt x="6378" y="12078"/>
                        <a:pt x="5594" y="12002"/>
                        <a:pt x="4835" y="11850"/>
                      </a:cubicBezTo>
                      <a:cubicBezTo>
                        <a:pt x="4633" y="11828"/>
                        <a:pt x="4408" y="11805"/>
                        <a:pt x="4205" y="11738"/>
                      </a:cubicBezTo>
                      <a:lnTo>
                        <a:pt x="4183" y="11738"/>
                      </a:lnTo>
                      <a:cubicBezTo>
                        <a:pt x="4633" y="11221"/>
                        <a:pt x="5127" y="10726"/>
                        <a:pt x="5644" y="10276"/>
                      </a:cubicBezTo>
                      <a:cubicBezTo>
                        <a:pt x="5667" y="10254"/>
                        <a:pt x="5667" y="10254"/>
                        <a:pt x="5667" y="10254"/>
                      </a:cubicBezTo>
                      <a:cubicBezTo>
                        <a:pt x="6679" y="9444"/>
                        <a:pt x="7691" y="8680"/>
                        <a:pt x="8725" y="7915"/>
                      </a:cubicBezTo>
                      <a:cubicBezTo>
                        <a:pt x="8815" y="7893"/>
                        <a:pt x="8905" y="7848"/>
                        <a:pt x="8972" y="7825"/>
                      </a:cubicBezTo>
                      <a:cubicBezTo>
                        <a:pt x="9377" y="7690"/>
                        <a:pt x="9782" y="7600"/>
                        <a:pt x="10187" y="7488"/>
                      </a:cubicBezTo>
                      <a:cubicBezTo>
                        <a:pt x="10749" y="7376"/>
                        <a:pt x="11311" y="7286"/>
                        <a:pt x="11873" y="7128"/>
                      </a:cubicBezTo>
                      <a:cubicBezTo>
                        <a:pt x="12683" y="6971"/>
                        <a:pt x="13470" y="6769"/>
                        <a:pt x="14279" y="6589"/>
                      </a:cubicBezTo>
                      <a:cubicBezTo>
                        <a:pt x="14369" y="6566"/>
                        <a:pt x="14481" y="6544"/>
                        <a:pt x="14571" y="6544"/>
                      </a:cubicBezTo>
                      <a:cubicBezTo>
                        <a:pt x="14661" y="6544"/>
                        <a:pt x="14819" y="6544"/>
                        <a:pt x="14796" y="6409"/>
                      </a:cubicBezTo>
                      <a:cubicBezTo>
                        <a:pt x="14780" y="6337"/>
                        <a:pt x="14728" y="6314"/>
                        <a:pt x="14661" y="6314"/>
                      </a:cubicBezTo>
                      <a:cubicBezTo>
                        <a:pt x="14539" y="6314"/>
                        <a:pt x="14366" y="6394"/>
                        <a:pt x="14279" y="6409"/>
                      </a:cubicBezTo>
                      <a:cubicBezTo>
                        <a:pt x="13425" y="6566"/>
                        <a:pt x="12570" y="6746"/>
                        <a:pt x="11738" y="6926"/>
                      </a:cubicBezTo>
                      <a:cubicBezTo>
                        <a:pt x="11019" y="7106"/>
                        <a:pt x="10277" y="7218"/>
                        <a:pt x="9557" y="7376"/>
                      </a:cubicBezTo>
                      <a:cubicBezTo>
                        <a:pt x="9512" y="7376"/>
                        <a:pt x="9445" y="7398"/>
                        <a:pt x="9400" y="7398"/>
                      </a:cubicBezTo>
                      <a:cubicBezTo>
                        <a:pt x="9804" y="7106"/>
                        <a:pt x="10187" y="6813"/>
                        <a:pt x="10569" y="6521"/>
                      </a:cubicBezTo>
                      <a:cubicBezTo>
                        <a:pt x="11513" y="5824"/>
                        <a:pt x="12480" y="5150"/>
                        <a:pt x="13447" y="4497"/>
                      </a:cubicBezTo>
                      <a:cubicBezTo>
                        <a:pt x="14504" y="3755"/>
                        <a:pt x="15606" y="3058"/>
                        <a:pt x="16730" y="2429"/>
                      </a:cubicBezTo>
                      <a:cubicBezTo>
                        <a:pt x="17607" y="1934"/>
                        <a:pt x="18506" y="1439"/>
                        <a:pt x="19428" y="1012"/>
                      </a:cubicBezTo>
                      <a:cubicBezTo>
                        <a:pt x="20080" y="697"/>
                        <a:pt x="20755" y="450"/>
                        <a:pt x="21430" y="180"/>
                      </a:cubicBezTo>
                      <a:cubicBezTo>
                        <a:pt x="21451" y="198"/>
                        <a:pt x="21473" y="205"/>
                        <a:pt x="21493" y="205"/>
                      </a:cubicBezTo>
                      <a:cubicBezTo>
                        <a:pt x="21577" y="205"/>
                        <a:pt x="21633" y="77"/>
                        <a:pt x="21542" y="23"/>
                      </a:cubicBezTo>
                      <a:cubicBezTo>
                        <a:pt x="21519" y="0"/>
                        <a:pt x="21497" y="0"/>
                        <a:pt x="214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6" name="Google Shape;716;p13"/>
                <p:cNvSpPr/>
                <p:nvPr/>
              </p:nvSpPr>
              <p:spPr>
                <a:xfrm rot="-1496785" flipH="1">
                  <a:off x="4901990" y="4670057"/>
                  <a:ext cx="160952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1" h="4108" extrusionOk="0">
                      <a:moveTo>
                        <a:pt x="2608" y="1"/>
                      </a:moveTo>
                      <a:cubicBezTo>
                        <a:pt x="2511" y="1"/>
                        <a:pt x="2413" y="13"/>
                        <a:pt x="2316" y="37"/>
                      </a:cubicBezTo>
                      <a:cubicBezTo>
                        <a:pt x="1642" y="239"/>
                        <a:pt x="1080" y="666"/>
                        <a:pt x="652" y="1228"/>
                      </a:cubicBezTo>
                      <a:cubicBezTo>
                        <a:pt x="360" y="1611"/>
                        <a:pt x="23" y="2038"/>
                        <a:pt x="0" y="2555"/>
                      </a:cubicBezTo>
                      <a:cubicBezTo>
                        <a:pt x="45" y="2802"/>
                        <a:pt x="135" y="3027"/>
                        <a:pt x="248" y="3252"/>
                      </a:cubicBezTo>
                      <a:cubicBezTo>
                        <a:pt x="585" y="3769"/>
                        <a:pt x="1170" y="4107"/>
                        <a:pt x="1777" y="4107"/>
                      </a:cubicBezTo>
                      <a:cubicBezTo>
                        <a:pt x="1788" y="4107"/>
                        <a:pt x="1799" y="4107"/>
                        <a:pt x="1810" y="4107"/>
                      </a:cubicBezTo>
                      <a:cubicBezTo>
                        <a:pt x="2577" y="4107"/>
                        <a:pt x="3040" y="3333"/>
                        <a:pt x="3328" y="2712"/>
                      </a:cubicBezTo>
                      <a:cubicBezTo>
                        <a:pt x="3418" y="2398"/>
                        <a:pt x="3508" y="2083"/>
                        <a:pt x="3553" y="1746"/>
                      </a:cubicBezTo>
                      <a:cubicBezTo>
                        <a:pt x="3621" y="1408"/>
                        <a:pt x="3621" y="1071"/>
                        <a:pt x="3576" y="734"/>
                      </a:cubicBezTo>
                      <a:cubicBezTo>
                        <a:pt x="3483" y="253"/>
                        <a:pt x="3057" y="1"/>
                        <a:pt x="26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7" name="Google Shape;717;p13"/>
                <p:cNvSpPr/>
                <p:nvPr/>
              </p:nvSpPr>
              <p:spPr>
                <a:xfrm rot="-1496785" flipH="1">
                  <a:off x="5179622" y="5085482"/>
                  <a:ext cx="258918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" h="4108" extrusionOk="0">
                      <a:moveTo>
                        <a:pt x="3197" y="1"/>
                      </a:moveTo>
                      <a:cubicBezTo>
                        <a:pt x="2645" y="1"/>
                        <a:pt x="2096" y="114"/>
                        <a:pt x="1597" y="314"/>
                      </a:cubicBezTo>
                      <a:cubicBezTo>
                        <a:pt x="675" y="606"/>
                        <a:pt x="1" y="1505"/>
                        <a:pt x="271" y="2472"/>
                      </a:cubicBezTo>
                      <a:cubicBezTo>
                        <a:pt x="495" y="3057"/>
                        <a:pt x="900" y="3574"/>
                        <a:pt x="1440" y="3911"/>
                      </a:cubicBezTo>
                      <a:cubicBezTo>
                        <a:pt x="1726" y="4048"/>
                        <a:pt x="2031" y="4108"/>
                        <a:pt x="2341" y="4108"/>
                      </a:cubicBezTo>
                      <a:cubicBezTo>
                        <a:pt x="3149" y="4108"/>
                        <a:pt x="3986" y="3702"/>
                        <a:pt x="4588" y="3214"/>
                      </a:cubicBezTo>
                      <a:cubicBezTo>
                        <a:pt x="5038" y="2855"/>
                        <a:pt x="5397" y="2360"/>
                        <a:pt x="5577" y="1798"/>
                      </a:cubicBezTo>
                      <a:cubicBezTo>
                        <a:pt x="5825" y="718"/>
                        <a:pt x="4700" y="89"/>
                        <a:pt x="3778" y="44"/>
                      </a:cubicBezTo>
                      <a:cubicBezTo>
                        <a:pt x="3585" y="15"/>
                        <a:pt x="3391" y="1"/>
                        <a:pt x="3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8" name="Google Shape;718;p13"/>
            <p:cNvGrpSpPr/>
            <p:nvPr/>
          </p:nvGrpSpPr>
          <p:grpSpPr>
            <a:xfrm>
              <a:off x="7667205" y="1381611"/>
              <a:ext cx="2759106" cy="4003991"/>
              <a:chOff x="7667205" y="1381611"/>
              <a:chExt cx="2759106" cy="4003991"/>
            </a:xfrm>
          </p:grpSpPr>
          <p:grpSp>
            <p:nvGrpSpPr>
              <p:cNvPr id="719" name="Google Shape;719;p13"/>
              <p:cNvGrpSpPr/>
              <p:nvPr/>
            </p:nvGrpSpPr>
            <p:grpSpPr>
              <a:xfrm rot="768669">
                <a:off x="7824326" y="3627194"/>
                <a:ext cx="1619216" cy="1598791"/>
                <a:chOff x="7167216" y="-174118"/>
                <a:chExt cx="1755708" cy="1733744"/>
              </a:xfrm>
            </p:grpSpPr>
            <p:sp>
              <p:nvSpPr>
                <p:cNvPr id="720" name="Google Shape;720;p13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1" name="Google Shape;721;p13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2" name="Google Shape;722;p13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3" name="Google Shape;723;p13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4" name="Google Shape;724;p13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3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6" name="Google Shape;726;p13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7" name="Google Shape;727;p13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3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9" name="Google Shape;729;p13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0" name="Google Shape;730;p13"/>
                <p:cNvSpPr/>
                <p:nvPr/>
              </p:nvSpPr>
              <p:spPr>
                <a:xfrm rot="-864877">
                  <a:off x="7289068" y="-4340"/>
                  <a:ext cx="1512003" cy="117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03" h="32430" extrusionOk="0">
                      <a:moveTo>
                        <a:pt x="41120" y="1"/>
                      </a:moveTo>
                      <a:cubicBezTo>
                        <a:pt x="40984" y="1"/>
                        <a:pt x="40854" y="46"/>
                        <a:pt x="40771" y="164"/>
                      </a:cubicBezTo>
                      <a:cubicBezTo>
                        <a:pt x="40283" y="1360"/>
                        <a:pt x="39511" y="2401"/>
                        <a:pt x="38830" y="3481"/>
                      </a:cubicBezTo>
                      <a:cubicBezTo>
                        <a:pt x="37673" y="5307"/>
                        <a:pt x="36426" y="7069"/>
                        <a:pt x="35063" y="8740"/>
                      </a:cubicBezTo>
                      <a:cubicBezTo>
                        <a:pt x="32556" y="11736"/>
                        <a:pt x="29958" y="14667"/>
                        <a:pt x="27181" y="17419"/>
                      </a:cubicBezTo>
                      <a:cubicBezTo>
                        <a:pt x="25870" y="18602"/>
                        <a:pt x="24443" y="19656"/>
                        <a:pt x="23041" y="20710"/>
                      </a:cubicBezTo>
                      <a:cubicBezTo>
                        <a:pt x="22154" y="21482"/>
                        <a:pt x="21228" y="22189"/>
                        <a:pt x="20251" y="22819"/>
                      </a:cubicBezTo>
                      <a:cubicBezTo>
                        <a:pt x="14915" y="26200"/>
                        <a:pt x="12948" y="27229"/>
                        <a:pt x="10338" y="28399"/>
                      </a:cubicBezTo>
                      <a:cubicBezTo>
                        <a:pt x="7651" y="29466"/>
                        <a:pt x="4848" y="30225"/>
                        <a:pt x="2135" y="31202"/>
                      </a:cubicBezTo>
                      <a:cubicBezTo>
                        <a:pt x="1882" y="31144"/>
                        <a:pt x="1526" y="31066"/>
                        <a:pt x="1195" y="31066"/>
                      </a:cubicBezTo>
                      <a:cubicBezTo>
                        <a:pt x="939" y="31066"/>
                        <a:pt x="696" y="31113"/>
                        <a:pt x="528" y="31253"/>
                      </a:cubicBezTo>
                      <a:cubicBezTo>
                        <a:pt x="425" y="31369"/>
                        <a:pt x="451" y="31562"/>
                        <a:pt x="579" y="31652"/>
                      </a:cubicBezTo>
                      <a:cubicBezTo>
                        <a:pt x="386" y="31729"/>
                        <a:pt x="219" y="31858"/>
                        <a:pt x="78" y="32012"/>
                      </a:cubicBezTo>
                      <a:cubicBezTo>
                        <a:pt x="14" y="32076"/>
                        <a:pt x="1" y="32166"/>
                        <a:pt x="26" y="32256"/>
                      </a:cubicBezTo>
                      <a:cubicBezTo>
                        <a:pt x="76" y="32392"/>
                        <a:pt x="181" y="32430"/>
                        <a:pt x="301" y="32430"/>
                      </a:cubicBezTo>
                      <a:cubicBezTo>
                        <a:pt x="430" y="32430"/>
                        <a:pt x="575" y="32385"/>
                        <a:pt x="682" y="32372"/>
                      </a:cubicBezTo>
                      <a:cubicBezTo>
                        <a:pt x="1184" y="32282"/>
                        <a:pt x="1659" y="32063"/>
                        <a:pt x="2071" y="31768"/>
                      </a:cubicBezTo>
                      <a:cubicBezTo>
                        <a:pt x="2302" y="31755"/>
                        <a:pt x="2534" y="31690"/>
                        <a:pt x="2739" y="31588"/>
                      </a:cubicBezTo>
                      <a:cubicBezTo>
                        <a:pt x="3241" y="31446"/>
                        <a:pt x="3652" y="31150"/>
                        <a:pt x="4141" y="31022"/>
                      </a:cubicBezTo>
                      <a:cubicBezTo>
                        <a:pt x="6417" y="30302"/>
                        <a:pt x="8718" y="29608"/>
                        <a:pt x="10917" y="28695"/>
                      </a:cubicBezTo>
                      <a:cubicBezTo>
                        <a:pt x="14080" y="27190"/>
                        <a:pt x="17165" y="25519"/>
                        <a:pt x="20161" y="23706"/>
                      </a:cubicBezTo>
                      <a:cubicBezTo>
                        <a:pt x="22373" y="22215"/>
                        <a:pt x="24468" y="20543"/>
                        <a:pt x="26564" y="18885"/>
                      </a:cubicBezTo>
                      <a:cubicBezTo>
                        <a:pt x="29341" y="16660"/>
                        <a:pt x="31630" y="13947"/>
                        <a:pt x="33893" y="11183"/>
                      </a:cubicBezTo>
                      <a:cubicBezTo>
                        <a:pt x="34767" y="10064"/>
                        <a:pt x="35757" y="9023"/>
                        <a:pt x="36618" y="7879"/>
                      </a:cubicBezTo>
                      <a:cubicBezTo>
                        <a:pt x="37776" y="6374"/>
                        <a:pt x="38817" y="4793"/>
                        <a:pt x="39884" y="3224"/>
                      </a:cubicBezTo>
                      <a:cubicBezTo>
                        <a:pt x="40347" y="2568"/>
                        <a:pt x="40810" y="1900"/>
                        <a:pt x="41234" y="1218"/>
                      </a:cubicBezTo>
                      <a:cubicBezTo>
                        <a:pt x="41350" y="936"/>
                        <a:pt x="41903" y="421"/>
                        <a:pt x="41569" y="138"/>
                      </a:cubicBezTo>
                      <a:cubicBezTo>
                        <a:pt x="41451" y="62"/>
                        <a:pt x="41281" y="1"/>
                        <a:pt x="411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31" name="Google Shape;731;p13"/>
              <p:cNvGrpSpPr/>
              <p:nvPr/>
            </p:nvGrpSpPr>
            <p:grpSpPr>
              <a:xfrm rot="6622579" flipH="1">
                <a:off x="8032556" y="1669002"/>
                <a:ext cx="2082114" cy="2112631"/>
                <a:chOff x="1888100" y="-160600"/>
                <a:chExt cx="1706591" cy="1731604"/>
              </a:xfrm>
            </p:grpSpPr>
            <p:sp>
              <p:nvSpPr>
                <p:cNvPr id="732" name="Google Shape;732;p13"/>
                <p:cNvSpPr/>
                <p:nvPr/>
              </p:nvSpPr>
              <p:spPr>
                <a:xfrm>
                  <a:off x="2085925" y="189430"/>
                  <a:ext cx="1508766" cy="1381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67" h="42916" extrusionOk="0">
                      <a:moveTo>
                        <a:pt x="2698" y="0"/>
                      </a:moveTo>
                      <a:cubicBezTo>
                        <a:pt x="2231" y="0"/>
                        <a:pt x="1763" y="14"/>
                        <a:pt x="1295" y="14"/>
                      </a:cubicBezTo>
                      <a:cubicBezTo>
                        <a:pt x="1228" y="14"/>
                        <a:pt x="1161" y="14"/>
                        <a:pt x="1094" y="13"/>
                      </a:cubicBezTo>
                      <a:cubicBezTo>
                        <a:pt x="1057" y="9"/>
                        <a:pt x="1022" y="7"/>
                        <a:pt x="988" y="7"/>
                      </a:cubicBezTo>
                      <a:cubicBezTo>
                        <a:pt x="494" y="7"/>
                        <a:pt x="255" y="432"/>
                        <a:pt x="207" y="913"/>
                      </a:cubicBezTo>
                      <a:cubicBezTo>
                        <a:pt x="181" y="990"/>
                        <a:pt x="142" y="1067"/>
                        <a:pt x="130" y="1157"/>
                      </a:cubicBezTo>
                      <a:cubicBezTo>
                        <a:pt x="1" y="2096"/>
                        <a:pt x="117" y="3060"/>
                        <a:pt x="258" y="3999"/>
                      </a:cubicBezTo>
                      <a:cubicBezTo>
                        <a:pt x="438" y="5130"/>
                        <a:pt x="682" y="6236"/>
                        <a:pt x="1004" y="7329"/>
                      </a:cubicBezTo>
                      <a:cubicBezTo>
                        <a:pt x="1114" y="7605"/>
                        <a:pt x="1177" y="8147"/>
                        <a:pt x="1511" y="8147"/>
                      </a:cubicBezTo>
                      <a:cubicBezTo>
                        <a:pt x="1566" y="8147"/>
                        <a:pt x="1628" y="8133"/>
                        <a:pt x="1698" y="8100"/>
                      </a:cubicBezTo>
                      <a:cubicBezTo>
                        <a:pt x="1775" y="8036"/>
                        <a:pt x="1840" y="7959"/>
                        <a:pt x="1878" y="7869"/>
                      </a:cubicBezTo>
                      <a:cubicBezTo>
                        <a:pt x="2058" y="7393"/>
                        <a:pt x="2110" y="6866"/>
                        <a:pt x="2225" y="6378"/>
                      </a:cubicBezTo>
                      <a:cubicBezTo>
                        <a:pt x="2585" y="9052"/>
                        <a:pt x="3305" y="11662"/>
                        <a:pt x="4360" y="14156"/>
                      </a:cubicBezTo>
                      <a:cubicBezTo>
                        <a:pt x="4410" y="14352"/>
                        <a:pt x="4572" y="14474"/>
                        <a:pt x="4726" y="14474"/>
                      </a:cubicBezTo>
                      <a:cubicBezTo>
                        <a:pt x="4845" y="14474"/>
                        <a:pt x="4959" y="14402"/>
                        <a:pt x="5015" y="14233"/>
                      </a:cubicBezTo>
                      <a:cubicBezTo>
                        <a:pt x="5092" y="13475"/>
                        <a:pt x="4951" y="12716"/>
                        <a:pt x="4938" y="11958"/>
                      </a:cubicBezTo>
                      <a:lnTo>
                        <a:pt x="4938" y="11958"/>
                      </a:lnTo>
                      <a:cubicBezTo>
                        <a:pt x="5324" y="14092"/>
                        <a:pt x="5838" y="16239"/>
                        <a:pt x="6725" y="18219"/>
                      </a:cubicBezTo>
                      <a:cubicBezTo>
                        <a:pt x="6810" y="18347"/>
                        <a:pt x="6983" y="18483"/>
                        <a:pt x="7149" y="18483"/>
                      </a:cubicBezTo>
                      <a:cubicBezTo>
                        <a:pt x="7184" y="18483"/>
                        <a:pt x="7219" y="18477"/>
                        <a:pt x="7253" y="18464"/>
                      </a:cubicBezTo>
                      <a:cubicBezTo>
                        <a:pt x="7330" y="18438"/>
                        <a:pt x="7381" y="18374"/>
                        <a:pt x="7394" y="18296"/>
                      </a:cubicBezTo>
                      <a:cubicBezTo>
                        <a:pt x="7484" y="18001"/>
                        <a:pt x="7510" y="17692"/>
                        <a:pt x="7484" y="17383"/>
                      </a:cubicBezTo>
                      <a:cubicBezTo>
                        <a:pt x="7330" y="15673"/>
                        <a:pt x="7253" y="13963"/>
                        <a:pt x="7265" y="12241"/>
                      </a:cubicBezTo>
                      <a:lnTo>
                        <a:pt x="7265" y="12241"/>
                      </a:lnTo>
                      <a:cubicBezTo>
                        <a:pt x="7510" y="13809"/>
                        <a:pt x="7728" y="15391"/>
                        <a:pt x="8063" y="16946"/>
                      </a:cubicBezTo>
                      <a:cubicBezTo>
                        <a:pt x="8410" y="18129"/>
                        <a:pt x="8654" y="19364"/>
                        <a:pt x="9323" y="20418"/>
                      </a:cubicBezTo>
                      <a:cubicBezTo>
                        <a:pt x="9382" y="20501"/>
                        <a:pt x="9451" y="20535"/>
                        <a:pt x="9520" y="20535"/>
                      </a:cubicBezTo>
                      <a:cubicBezTo>
                        <a:pt x="9717" y="20535"/>
                        <a:pt x="9917" y="20255"/>
                        <a:pt x="9927" y="20045"/>
                      </a:cubicBezTo>
                      <a:cubicBezTo>
                        <a:pt x="9760" y="18206"/>
                        <a:pt x="9554" y="16368"/>
                        <a:pt x="9593" y="14516"/>
                      </a:cubicBezTo>
                      <a:lnTo>
                        <a:pt x="9593" y="14516"/>
                      </a:lnTo>
                      <a:cubicBezTo>
                        <a:pt x="9863" y="15661"/>
                        <a:pt x="10030" y="16843"/>
                        <a:pt x="10325" y="17988"/>
                      </a:cubicBezTo>
                      <a:cubicBezTo>
                        <a:pt x="10378" y="18125"/>
                        <a:pt x="10500" y="18297"/>
                        <a:pt x="10656" y="18297"/>
                      </a:cubicBezTo>
                      <a:cubicBezTo>
                        <a:pt x="10690" y="18297"/>
                        <a:pt x="10726" y="18289"/>
                        <a:pt x="10763" y="18271"/>
                      </a:cubicBezTo>
                      <a:cubicBezTo>
                        <a:pt x="10853" y="18232"/>
                        <a:pt x="10917" y="18142"/>
                        <a:pt x="10904" y="18039"/>
                      </a:cubicBezTo>
                      <a:cubicBezTo>
                        <a:pt x="10904" y="17306"/>
                        <a:pt x="10763" y="16586"/>
                        <a:pt x="10711" y="15853"/>
                      </a:cubicBezTo>
                      <a:lnTo>
                        <a:pt x="10711" y="15853"/>
                      </a:lnTo>
                      <a:cubicBezTo>
                        <a:pt x="10840" y="16432"/>
                        <a:pt x="10968" y="17011"/>
                        <a:pt x="11123" y="17576"/>
                      </a:cubicBezTo>
                      <a:cubicBezTo>
                        <a:pt x="11213" y="17821"/>
                        <a:pt x="11213" y="18116"/>
                        <a:pt x="11380" y="18322"/>
                      </a:cubicBezTo>
                      <a:cubicBezTo>
                        <a:pt x="11443" y="18390"/>
                        <a:pt x="11536" y="18423"/>
                        <a:pt x="11628" y="18423"/>
                      </a:cubicBezTo>
                      <a:cubicBezTo>
                        <a:pt x="11781" y="18423"/>
                        <a:pt x="11928" y="18331"/>
                        <a:pt x="11920" y="18155"/>
                      </a:cubicBezTo>
                      <a:cubicBezTo>
                        <a:pt x="11933" y="17486"/>
                        <a:pt x="11830" y="16818"/>
                        <a:pt x="11804" y="16136"/>
                      </a:cubicBezTo>
                      <a:lnTo>
                        <a:pt x="11804" y="16136"/>
                      </a:lnTo>
                      <a:cubicBezTo>
                        <a:pt x="12511" y="18296"/>
                        <a:pt x="12974" y="20534"/>
                        <a:pt x="13553" y="22732"/>
                      </a:cubicBezTo>
                      <a:cubicBezTo>
                        <a:pt x="13913" y="24082"/>
                        <a:pt x="14286" y="25432"/>
                        <a:pt x="14980" y="26641"/>
                      </a:cubicBezTo>
                      <a:cubicBezTo>
                        <a:pt x="15052" y="26729"/>
                        <a:pt x="15135" y="26766"/>
                        <a:pt x="15214" y="26766"/>
                      </a:cubicBezTo>
                      <a:cubicBezTo>
                        <a:pt x="15390" y="26766"/>
                        <a:pt x="15546" y="26584"/>
                        <a:pt x="15520" y="26371"/>
                      </a:cubicBezTo>
                      <a:cubicBezTo>
                        <a:pt x="15494" y="25779"/>
                        <a:pt x="15301" y="25214"/>
                        <a:pt x="15160" y="24648"/>
                      </a:cubicBezTo>
                      <a:cubicBezTo>
                        <a:pt x="14813" y="23272"/>
                        <a:pt x="14504" y="21884"/>
                        <a:pt x="14286" y="20495"/>
                      </a:cubicBezTo>
                      <a:lnTo>
                        <a:pt x="14286" y="20495"/>
                      </a:lnTo>
                      <a:cubicBezTo>
                        <a:pt x="14813" y="22154"/>
                        <a:pt x="15378" y="23799"/>
                        <a:pt x="16034" y="25407"/>
                      </a:cubicBezTo>
                      <a:cubicBezTo>
                        <a:pt x="16176" y="25792"/>
                        <a:pt x="16343" y="26165"/>
                        <a:pt x="16497" y="26538"/>
                      </a:cubicBezTo>
                      <a:cubicBezTo>
                        <a:pt x="16616" y="26728"/>
                        <a:pt x="16679" y="27125"/>
                        <a:pt x="16941" y="27125"/>
                      </a:cubicBezTo>
                      <a:cubicBezTo>
                        <a:pt x="16963" y="27125"/>
                        <a:pt x="16986" y="27123"/>
                        <a:pt x="17011" y="27117"/>
                      </a:cubicBezTo>
                      <a:cubicBezTo>
                        <a:pt x="17474" y="26988"/>
                        <a:pt x="16857" y="25587"/>
                        <a:pt x="16806" y="25227"/>
                      </a:cubicBezTo>
                      <a:cubicBezTo>
                        <a:pt x="16536" y="24224"/>
                        <a:pt x="16291" y="23234"/>
                        <a:pt x="16111" y="22192"/>
                      </a:cubicBezTo>
                      <a:lnTo>
                        <a:pt x="16111" y="22192"/>
                      </a:lnTo>
                      <a:cubicBezTo>
                        <a:pt x="16651" y="23838"/>
                        <a:pt x="17166" y="25471"/>
                        <a:pt x="17808" y="27078"/>
                      </a:cubicBezTo>
                      <a:cubicBezTo>
                        <a:pt x="17963" y="27489"/>
                        <a:pt x="18143" y="27888"/>
                        <a:pt x="18336" y="28274"/>
                      </a:cubicBezTo>
                      <a:cubicBezTo>
                        <a:pt x="18381" y="28365"/>
                        <a:pt x="18471" y="28415"/>
                        <a:pt x="18564" y="28415"/>
                      </a:cubicBezTo>
                      <a:cubicBezTo>
                        <a:pt x="18628" y="28415"/>
                        <a:pt x="18694" y="28391"/>
                        <a:pt x="18747" y="28338"/>
                      </a:cubicBezTo>
                      <a:cubicBezTo>
                        <a:pt x="19171" y="27927"/>
                        <a:pt x="18721" y="27322"/>
                        <a:pt x="18657" y="26847"/>
                      </a:cubicBezTo>
                      <a:cubicBezTo>
                        <a:pt x="18387" y="25728"/>
                        <a:pt x="18143" y="24609"/>
                        <a:pt x="17924" y="23491"/>
                      </a:cubicBezTo>
                      <a:lnTo>
                        <a:pt x="17924" y="23491"/>
                      </a:lnTo>
                      <a:cubicBezTo>
                        <a:pt x="18798" y="26114"/>
                        <a:pt x="19673" y="28749"/>
                        <a:pt x="20856" y="31257"/>
                      </a:cubicBezTo>
                      <a:cubicBezTo>
                        <a:pt x="20958" y="31488"/>
                        <a:pt x="21087" y="31694"/>
                        <a:pt x="21216" y="31912"/>
                      </a:cubicBezTo>
                      <a:cubicBezTo>
                        <a:pt x="21264" y="31995"/>
                        <a:pt x="21342" y="32031"/>
                        <a:pt x="21419" y="32031"/>
                      </a:cubicBezTo>
                      <a:cubicBezTo>
                        <a:pt x="21547" y="32031"/>
                        <a:pt x="21674" y="31931"/>
                        <a:pt x="21666" y="31771"/>
                      </a:cubicBezTo>
                      <a:cubicBezTo>
                        <a:pt x="21653" y="31244"/>
                        <a:pt x="21434" y="30755"/>
                        <a:pt x="21254" y="30267"/>
                      </a:cubicBezTo>
                      <a:cubicBezTo>
                        <a:pt x="20508" y="28235"/>
                        <a:pt x="19878" y="26178"/>
                        <a:pt x="19364" y="24069"/>
                      </a:cubicBezTo>
                      <a:lnTo>
                        <a:pt x="19364" y="24069"/>
                      </a:lnTo>
                      <a:cubicBezTo>
                        <a:pt x="20560" y="26782"/>
                        <a:pt x="21820" y="29457"/>
                        <a:pt x="23273" y="32041"/>
                      </a:cubicBezTo>
                      <a:cubicBezTo>
                        <a:pt x="23723" y="32838"/>
                        <a:pt x="24186" y="33635"/>
                        <a:pt x="24661" y="34420"/>
                      </a:cubicBezTo>
                      <a:cubicBezTo>
                        <a:pt x="24790" y="34625"/>
                        <a:pt x="24944" y="34831"/>
                        <a:pt x="25086" y="35037"/>
                      </a:cubicBezTo>
                      <a:cubicBezTo>
                        <a:pt x="25124" y="35114"/>
                        <a:pt x="25201" y="35152"/>
                        <a:pt x="25291" y="35152"/>
                      </a:cubicBezTo>
                      <a:cubicBezTo>
                        <a:pt x="25574" y="35127"/>
                        <a:pt x="25613" y="34754"/>
                        <a:pt x="25549" y="34535"/>
                      </a:cubicBezTo>
                      <a:cubicBezTo>
                        <a:pt x="24533" y="32195"/>
                        <a:pt x="23491" y="29855"/>
                        <a:pt x="22681" y="27438"/>
                      </a:cubicBezTo>
                      <a:lnTo>
                        <a:pt x="22681" y="27438"/>
                      </a:lnTo>
                      <a:cubicBezTo>
                        <a:pt x="24031" y="30447"/>
                        <a:pt x="25587" y="33352"/>
                        <a:pt x="27361" y="36142"/>
                      </a:cubicBezTo>
                      <a:cubicBezTo>
                        <a:pt x="27503" y="36361"/>
                        <a:pt x="27657" y="36580"/>
                        <a:pt x="27799" y="36785"/>
                      </a:cubicBezTo>
                      <a:cubicBezTo>
                        <a:pt x="27850" y="36863"/>
                        <a:pt x="27930" y="36899"/>
                        <a:pt x="28007" y="36899"/>
                      </a:cubicBezTo>
                      <a:cubicBezTo>
                        <a:pt x="28122" y="36899"/>
                        <a:pt x="28233" y="36821"/>
                        <a:pt x="28249" y="36682"/>
                      </a:cubicBezTo>
                      <a:cubicBezTo>
                        <a:pt x="28287" y="36245"/>
                        <a:pt x="28004" y="35872"/>
                        <a:pt x="27824" y="35500"/>
                      </a:cubicBezTo>
                      <a:cubicBezTo>
                        <a:pt x="26809" y="33314"/>
                        <a:pt x="25921" y="31077"/>
                        <a:pt x="25163" y="28788"/>
                      </a:cubicBezTo>
                      <a:lnTo>
                        <a:pt x="25163" y="28788"/>
                      </a:lnTo>
                      <a:cubicBezTo>
                        <a:pt x="26551" y="31437"/>
                        <a:pt x="27940" y="34124"/>
                        <a:pt x="29573" y="36618"/>
                      </a:cubicBezTo>
                      <a:cubicBezTo>
                        <a:pt x="29645" y="36699"/>
                        <a:pt x="29760" y="36737"/>
                        <a:pt x="29875" y="36737"/>
                      </a:cubicBezTo>
                      <a:cubicBezTo>
                        <a:pt x="30087" y="36737"/>
                        <a:pt x="30295" y="36604"/>
                        <a:pt x="30203" y="36361"/>
                      </a:cubicBezTo>
                      <a:cubicBezTo>
                        <a:pt x="29470" y="34702"/>
                        <a:pt x="28583" y="33108"/>
                        <a:pt x="27850" y="31450"/>
                      </a:cubicBezTo>
                      <a:lnTo>
                        <a:pt x="27850" y="31450"/>
                      </a:lnTo>
                      <a:cubicBezTo>
                        <a:pt x="28891" y="33198"/>
                        <a:pt x="29856" y="35037"/>
                        <a:pt x="31193" y="36580"/>
                      </a:cubicBezTo>
                      <a:cubicBezTo>
                        <a:pt x="31238" y="36643"/>
                        <a:pt x="31314" y="36674"/>
                        <a:pt x="31387" y="36674"/>
                      </a:cubicBezTo>
                      <a:cubicBezTo>
                        <a:pt x="31418" y="36674"/>
                        <a:pt x="31449" y="36668"/>
                        <a:pt x="31476" y="36657"/>
                      </a:cubicBezTo>
                      <a:cubicBezTo>
                        <a:pt x="31784" y="36490"/>
                        <a:pt x="31553" y="35950"/>
                        <a:pt x="31450" y="35705"/>
                      </a:cubicBezTo>
                      <a:cubicBezTo>
                        <a:pt x="30614" y="34111"/>
                        <a:pt x="29804" y="32478"/>
                        <a:pt x="29110" y="30819"/>
                      </a:cubicBezTo>
                      <a:lnTo>
                        <a:pt x="29110" y="30819"/>
                      </a:lnTo>
                      <a:cubicBezTo>
                        <a:pt x="29997" y="32182"/>
                        <a:pt x="30794" y="33610"/>
                        <a:pt x="31669" y="34985"/>
                      </a:cubicBezTo>
                      <a:cubicBezTo>
                        <a:pt x="31977" y="35384"/>
                        <a:pt x="32119" y="35988"/>
                        <a:pt x="32620" y="36194"/>
                      </a:cubicBezTo>
                      <a:cubicBezTo>
                        <a:pt x="32646" y="36202"/>
                        <a:pt x="32672" y="36206"/>
                        <a:pt x="32698" y="36206"/>
                      </a:cubicBezTo>
                      <a:cubicBezTo>
                        <a:pt x="32870" y="36206"/>
                        <a:pt x="33007" y="36028"/>
                        <a:pt x="32929" y="35860"/>
                      </a:cubicBezTo>
                      <a:cubicBezTo>
                        <a:pt x="32723" y="35320"/>
                        <a:pt x="32453" y="34818"/>
                        <a:pt x="32196" y="34304"/>
                      </a:cubicBezTo>
                      <a:cubicBezTo>
                        <a:pt x="31720" y="33365"/>
                        <a:pt x="31283" y="32401"/>
                        <a:pt x="30872" y="31437"/>
                      </a:cubicBezTo>
                      <a:lnTo>
                        <a:pt x="30872" y="31437"/>
                      </a:lnTo>
                      <a:cubicBezTo>
                        <a:pt x="33327" y="35294"/>
                        <a:pt x="36233" y="38920"/>
                        <a:pt x="39730" y="41903"/>
                      </a:cubicBezTo>
                      <a:cubicBezTo>
                        <a:pt x="39769" y="41928"/>
                        <a:pt x="39817" y="41941"/>
                        <a:pt x="39867" y="41941"/>
                      </a:cubicBezTo>
                      <a:cubicBezTo>
                        <a:pt x="39917" y="41941"/>
                        <a:pt x="39968" y="41928"/>
                        <a:pt x="40013" y="41903"/>
                      </a:cubicBezTo>
                      <a:cubicBezTo>
                        <a:pt x="40180" y="41800"/>
                        <a:pt x="40129" y="41581"/>
                        <a:pt x="40065" y="41427"/>
                      </a:cubicBezTo>
                      <a:cubicBezTo>
                        <a:pt x="38239" y="39113"/>
                        <a:pt x="36619" y="36631"/>
                        <a:pt x="35050" y="34124"/>
                      </a:cubicBezTo>
                      <a:lnTo>
                        <a:pt x="35050" y="34124"/>
                      </a:lnTo>
                      <a:cubicBezTo>
                        <a:pt x="36452" y="35847"/>
                        <a:pt x="37776" y="37621"/>
                        <a:pt x="39229" y="39293"/>
                      </a:cubicBezTo>
                      <a:cubicBezTo>
                        <a:pt x="39537" y="39653"/>
                        <a:pt x="39872" y="40000"/>
                        <a:pt x="40180" y="40347"/>
                      </a:cubicBezTo>
                      <a:cubicBezTo>
                        <a:pt x="40309" y="40540"/>
                        <a:pt x="40476" y="40694"/>
                        <a:pt x="40682" y="40810"/>
                      </a:cubicBezTo>
                      <a:cubicBezTo>
                        <a:pt x="40746" y="40848"/>
                        <a:pt x="40823" y="40861"/>
                        <a:pt x="40900" y="40887"/>
                      </a:cubicBezTo>
                      <a:cubicBezTo>
                        <a:pt x="40917" y="40890"/>
                        <a:pt x="40933" y="40891"/>
                        <a:pt x="40948" y="40891"/>
                      </a:cubicBezTo>
                      <a:cubicBezTo>
                        <a:pt x="41142" y="40891"/>
                        <a:pt x="41277" y="40680"/>
                        <a:pt x="41170" y="40501"/>
                      </a:cubicBezTo>
                      <a:cubicBezTo>
                        <a:pt x="40206" y="38958"/>
                        <a:pt x="39023" y="37570"/>
                        <a:pt x="38020" y="36052"/>
                      </a:cubicBezTo>
                      <a:lnTo>
                        <a:pt x="38020" y="36052"/>
                      </a:lnTo>
                      <a:cubicBezTo>
                        <a:pt x="39409" y="37672"/>
                        <a:pt x="40836" y="39280"/>
                        <a:pt x="42379" y="40758"/>
                      </a:cubicBezTo>
                      <a:cubicBezTo>
                        <a:pt x="42790" y="41097"/>
                        <a:pt x="44510" y="42915"/>
                        <a:pt x="45076" y="42915"/>
                      </a:cubicBezTo>
                      <a:cubicBezTo>
                        <a:pt x="45112" y="42915"/>
                        <a:pt x="45143" y="42908"/>
                        <a:pt x="45169" y="42893"/>
                      </a:cubicBezTo>
                      <a:cubicBezTo>
                        <a:pt x="45567" y="42468"/>
                        <a:pt x="44886" y="41825"/>
                        <a:pt x="44590" y="41504"/>
                      </a:cubicBezTo>
                      <a:cubicBezTo>
                        <a:pt x="44012" y="40835"/>
                        <a:pt x="43433" y="40141"/>
                        <a:pt x="42867" y="39460"/>
                      </a:cubicBezTo>
                      <a:cubicBezTo>
                        <a:pt x="41903" y="38328"/>
                        <a:pt x="40952" y="37171"/>
                        <a:pt x="40013" y="36001"/>
                      </a:cubicBezTo>
                      <a:lnTo>
                        <a:pt x="40013" y="36001"/>
                      </a:lnTo>
                      <a:cubicBezTo>
                        <a:pt x="41993" y="37775"/>
                        <a:pt x="43883" y="39653"/>
                        <a:pt x="46056" y="41195"/>
                      </a:cubicBezTo>
                      <a:cubicBezTo>
                        <a:pt x="46159" y="41267"/>
                        <a:pt x="46281" y="41304"/>
                        <a:pt x="46405" y="41304"/>
                      </a:cubicBezTo>
                      <a:cubicBezTo>
                        <a:pt x="46483" y="41304"/>
                        <a:pt x="46561" y="41289"/>
                        <a:pt x="46635" y="41260"/>
                      </a:cubicBezTo>
                      <a:cubicBezTo>
                        <a:pt x="46802" y="41208"/>
                        <a:pt x="46866" y="41028"/>
                        <a:pt x="46776" y="40887"/>
                      </a:cubicBezTo>
                      <a:cubicBezTo>
                        <a:pt x="46570" y="40553"/>
                        <a:pt x="46326" y="40244"/>
                        <a:pt x="46043" y="39961"/>
                      </a:cubicBezTo>
                      <a:cubicBezTo>
                        <a:pt x="44770" y="38688"/>
                        <a:pt x="43433" y="37492"/>
                        <a:pt x="42147" y="36220"/>
                      </a:cubicBezTo>
                      <a:lnTo>
                        <a:pt x="42147" y="36220"/>
                      </a:lnTo>
                      <a:cubicBezTo>
                        <a:pt x="43176" y="36952"/>
                        <a:pt x="44153" y="37750"/>
                        <a:pt x="45220" y="38405"/>
                      </a:cubicBezTo>
                      <a:cubicBezTo>
                        <a:pt x="45297" y="38429"/>
                        <a:pt x="45390" y="38453"/>
                        <a:pt x="45477" y="38453"/>
                      </a:cubicBezTo>
                      <a:cubicBezTo>
                        <a:pt x="45579" y="38453"/>
                        <a:pt x="45673" y="38420"/>
                        <a:pt x="45722" y="38315"/>
                      </a:cubicBezTo>
                      <a:cubicBezTo>
                        <a:pt x="45760" y="38225"/>
                        <a:pt x="45760" y="38122"/>
                        <a:pt x="45696" y="38045"/>
                      </a:cubicBezTo>
                      <a:cubicBezTo>
                        <a:pt x="45542" y="37852"/>
                        <a:pt x="45400" y="37647"/>
                        <a:pt x="45246" y="37454"/>
                      </a:cubicBezTo>
                      <a:cubicBezTo>
                        <a:pt x="44217" y="36335"/>
                        <a:pt x="43202" y="35204"/>
                        <a:pt x="42186" y="34072"/>
                      </a:cubicBezTo>
                      <a:lnTo>
                        <a:pt x="42186" y="34072"/>
                      </a:lnTo>
                      <a:cubicBezTo>
                        <a:pt x="42572" y="34098"/>
                        <a:pt x="42970" y="34111"/>
                        <a:pt x="43356" y="34124"/>
                      </a:cubicBezTo>
                      <a:cubicBezTo>
                        <a:pt x="43632" y="34130"/>
                        <a:pt x="43903" y="34135"/>
                        <a:pt x="44173" y="34135"/>
                      </a:cubicBezTo>
                      <a:cubicBezTo>
                        <a:pt x="44507" y="34135"/>
                        <a:pt x="44841" y="34127"/>
                        <a:pt x="45182" y="34098"/>
                      </a:cubicBezTo>
                      <a:cubicBezTo>
                        <a:pt x="45387" y="34072"/>
                        <a:pt x="45606" y="34124"/>
                        <a:pt x="45799" y="34021"/>
                      </a:cubicBezTo>
                      <a:cubicBezTo>
                        <a:pt x="46570" y="33378"/>
                        <a:pt x="44693" y="33070"/>
                        <a:pt x="44295" y="33005"/>
                      </a:cubicBezTo>
                      <a:lnTo>
                        <a:pt x="44295" y="33005"/>
                      </a:lnTo>
                      <a:cubicBezTo>
                        <a:pt x="44302" y="33006"/>
                        <a:pt x="44310" y="33006"/>
                        <a:pt x="44317" y="33006"/>
                      </a:cubicBezTo>
                      <a:cubicBezTo>
                        <a:pt x="44564" y="33006"/>
                        <a:pt x="44757" y="32805"/>
                        <a:pt x="44732" y="32555"/>
                      </a:cubicBezTo>
                      <a:cubicBezTo>
                        <a:pt x="44835" y="32092"/>
                        <a:pt x="41980" y="31707"/>
                        <a:pt x="41530" y="31578"/>
                      </a:cubicBezTo>
                      <a:cubicBezTo>
                        <a:pt x="42327" y="31578"/>
                        <a:pt x="43112" y="31527"/>
                        <a:pt x="43909" y="31437"/>
                      </a:cubicBezTo>
                      <a:cubicBezTo>
                        <a:pt x="43936" y="31438"/>
                        <a:pt x="43964" y="31439"/>
                        <a:pt x="43991" y="31439"/>
                      </a:cubicBezTo>
                      <a:cubicBezTo>
                        <a:pt x="44182" y="31439"/>
                        <a:pt x="44372" y="31400"/>
                        <a:pt x="44552" y="31321"/>
                      </a:cubicBezTo>
                      <a:cubicBezTo>
                        <a:pt x="44732" y="31205"/>
                        <a:pt x="44822" y="30987"/>
                        <a:pt x="44783" y="30768"/>
                      </a:cubicBezTo>
                      <a:cubicBezTo>
                        <a:pt x="44719" y="30575"/>
                        <a:pt x="44565" y="30421"/>
                        <a:pt x="44372" y="30369"/>
                      </a:cubicBezTo>
                      <a:cubicBezTo>
                        <a:pt x="42636" y="29881"/>
                        <a:pt x="40797" y="29701"/>
                        <a:pt x="39010" y="29444"/>
                      </a:cubicBezTo>
                      <a:cubicBezTo>
                        <a:pt x="39730" y="29392"/>
                        <a:pt x="43690" y="29379"/>
                        <a:pt x="41517" y="28184"/>
                      </a:cubicBezTo>
                      <a:cubicBezTo>
                        <a:pt x="40347" y="27785"/>
                        <a:pt x="39100" y="27682"/>
                        <a:pt x="37905" y="27477"/>
                      </a:cubicBezTo>
                      <a:cubicBezTo>
                        <a:pt x="38097" y="27425"/>
                        <a:pt x="38432" y="27477"/>
                        <a:pt x="38483" y="27219"/>
                      </a:cubicBezTo>
                      <a:cubicBezTo>
                        <a:pt x="38522" y="26859"/>
                        <a:pt x="37737" y="26564"/>
                        <a:pt x="37442" y="26474"/>
                      </a:cubicBezTo>
                      <a:cubicBezTo>
                        <a:pt x="34587" y="25779"/>
                        <a:pt x="31669" y="25381"/>
                        <a:pt x="28776" y="24892"/>
                      </a:cubicBezTo>
                      <a:lnTo>
                        <a:pt x="28776" y="24892"/>
                      </a:lnTo>
                      <a:cubicBezTo>
                        <a:pt x="30100" y="24931"/>
                        <a:pt x="31424" y="24969"/>
                        <a:pt x="32749" y="24969"/>
                      </a:cubicBezTo>
                      <a:cubicBezTo>
                        <a:pt x="33134" y="24957"/>
                        <a:pt x="33520" y="24905"/>
                        <a:pt x="33893" y="24815"/>
                      </a:cubicBezTo>
                      <a:cubicBezTo>
                        <a:pt x="33996" y="24789"/>
                        <a:pt x="34060" y="24712"/>
                        <a:pt x="34086" y="24609"/>
                      </a:cubicBezTo>
                      <a:cubicBezTo>
                        <a:pt x="34099" y="24494"/>
                        <a:pt x="34034" y="24365"/>
                        <a:pt x="33919" y="24314"/>
                      </a:cubicBezTo>
                      <a:cubicBezTo>
                        <a:pt x="33713" y="24134"/>
                        <a:pt x="33482" y="24005"/>
                        <a:pt x="33224" y="23928"/>
                      </a:cubicBezTo>
                      <a:cubicBezTo>
                        <a:pt x="30936" y="23375"/>
                        <a:pt x="28596" y="23079"/>
                        <a:pt x="26269" y="22732"/>
                      </a:cubicBezTo>
                      <a:cubicBezTo>
                        <a:pt x="27876" y="22719"/>
                        <a:pt x="29483" y="22745"/>
                        <a:pt x="31090" y="22565"/>
                      </a:cubicBezTo>
                      <a:cubicBezTo>
                        <a:pt x="31309" y="22552"/>
                        <a:pt x="31399" y="22269"/>
                        <a:pt x="31232" y="22128"/>
                      </a:cubicBezTo>
                      <a:cubicBezTo>
                        <a:pt x="31180" y="22076"/>
                        <a:pt x="31116" y="22025"/>
                        <a:pt x="31064" y="21974"/>
                      </a:cubicBezTo>
                      <a:cubicBezTo>
                        <a:pt x="30344" y="21562"/>
                        <a:pt x="29457" y="21601"/>
                        <a:pt x="28660" y="21421"/>
                      </a:cubicBezTo>
                      <a:cubicBezTo>
                        <a:pt x="26989" y="21125"/>
                        <a:pt x="25304" y="20881"/>
                        <a:pt x="23620" y="20636"/>
                      </a:cubicBezTo>
                      <a:lnTo>
                        <a:pt x="23620" y="20636"/>
                      </a:lnTo>
                      <a:cubicBezTo>
                        <a:pt x="24636" y="20662"/>
                        <a:pt x="25651" y="20688"/>
                        <a:pt x="26680" y="20688"/>
                      </a:cubicBezTo>
                      <a:cubicBezTo>
                        <a:pt x="26904" y="20688"/>
                        <a:pt x="27138" y="20712"/>
                        <a:pt x="27369" y="20712"/>
                      </a:cubicBezTo>
                      <a:cubicBezTo>
                        <a:pt x="27614" y="20712"/>
                        <a:pt x="27856" y="20685"/>
                        <a:pt x="28081" y="20572"/>
                      </a:cubicBezTo>
                      <a:cubicBezTo>
                        <a:pt x="28300" y="20482"/>
                        <a:pt x="28300" y="20161"/>
                        <a:pt x="28069" y="20084"/>
                      </a:cubicBezTo>
                      <a:cubicBezTo>
                        <a:pt x="25664" y="19441"/>
                        <a:pt x="23170" y="19235"/>
                        <a:pt x="20714" y="18914"/>
                      </a:cubicBezTo>
                      <a:cubicBezTo>
                        <a:pt x="22180" y="18849"/>
                        <a:pt x="23646" y="18772"/>
                        <a:pt x="25111" y="18656"/>
                      </a:cubicBezTo>
                      <a:cubicBezTo>
                        <a:pt x="25767" y="18631"/>
                        <a:pt x="26423" y="18554"/>
                        <a:pt x="27079" y="18425"/>
                      </a:cubicBezTo>
                      <a:cubicBezTo>
                        <a:pt x="27259" y="18374"/>
                        <a:pt x="27336" y="18155"/>
                        <a:pt x="27207" y="18001"/>
                      </a:cubicBezTo>
                      <a:cubicBezTo>
                        <a:pt x="26757" y="17448"/>
                        <a:pt x="25973" y="17486"/>
                        <a:pt x="25330" y="17345"/>
                      </a:cubicBezTo>
                      <a:cubicBezTo>
                        <a:pt x="23659" y="17075"/>
                        <a:pt x="21974" y="16831"/>
                        <a:pt x="20290" y="16599"/>
                      </a:cubicBezTo>
                      <a:cubicBezTo>
                        <a:pt x="20997" y="16573"/>
                        <a:pt x="21691" y="16535"/>
                        <a:pt x="22386" y="16445"/>
                      </a:cubicBezTo>
                      <a:cubicBezTo>
                        <a:pt x="22887" y="16445"/>
                        <a:pt x="23427" y="16291"/>
                        <a:pt x="23196" y="15673"/>
                      </a:cubicBezTo>
                      <a:cubicBezTo>
                        <a:pt x="22977" y="15326"/>
                        <a:pt x="22514" y="15313"/>
                        <a:pt x="22154" y="15236"/>
                      </a:cubicBezTo>
                      <a:cubicBezTo>
                        <a:pt x="21421" y="15069"/>
                        <a:pt x="20663" y="14941"/>
                        <a:pt x="19917" y="14838"/>
                      </a:cubicBezTo>
                      <a:cubicBezTo>
                        <a:pt x="21280" y="14812"/>
                        <a:pt x="22643" y="14761"/>
                        <a:pt x="23993" y="14683"/>
                      </a:cubicBezTo>
                      <a:cubicBezTo>
                        <a:pt x="24109" y="14683"/>
                        <a:pt x="24199" y="14593"/>
                        <a:pt x="24224" y="14478"/>
                      </a:cubicBezTo>
                      <a:cubicBezTo>
                        <a:pt x="24314" y="13938"/>
                        <a:pt x="22463" y="13873"/>
                        <a:pt x="22039" y="13745"/>
                      </a:cubicBezTo>
                      <a:cubicBezTo>
                        <a:pt x="20933" y="13526"/>
                        <a:pt x="19814" y="13346"/>
                        <a:pt x="18696" y="13153"/>
                      </a:cubicBezTo>
                      <a:cubicBezTo>
                        <a:pt x="18966" y="13102"/>
                        <a:pt x="19223" y="13012"/>
                        <a:pt x="19454" y="12883"/>
                      </a:cubicBezTo>
                      <a:cubicBezTo>
                        <a:pt x="19583" y="12819"/>
                        <a:pt x="19634" y="12665"/>
                        <a:pt x="19570" y="12536"/>
                      </a:cubicBezTo>
                      <a:cubicBezTo>
                        <a:pt x="19454" y="12202"/>
                        <a:pt x="19197" y="11919"/>
                        <a:pt x="18863" y="11778"/>
                      </a:cubicBezTo>
                      <a:cubicBezTo>
                        <a:pt x="16716" y="10968"/>
                        <a:pt x="14414" y="10672"/>
                        <a:pt x="12203" y="10093"/>
                      </a:cubicBezTo>
                      <a:lnTo>
                        <a:pt x="12203" y="10093"/>
                      </a:lnTo>
                      <a:cubicBezTo>
                        <a:pt x="13900" y="10363"/>
                        <a:pt x="15597" y="10428"/>
                        <a:pt x="17307" y="10505"/>
                      </a:cubicBezTo>
                      <a:cubicBezTo>
                        <a:pt x="17329" y="10507"/>
                        <a:pt x="17350" y="10509"/>
                        <a:pt x="17371" y="10509"/>
                      </a:cubicBezTo>
                      <a:cubicBezTo>
                        <a:pt x="17861" y="10509"/>
                        <a:pt x="18020" y="9802"/>
                        <a:pt x="17538" y="9605"/>
                      </a:cubicBezTo>
                      <a:cubicBezTo>
                        <a:pt x="15198" y="8640"/>
                        <a:pt x="12704" y="8049"/>
                        <a:pt x="10300" y="7239"/>
                      </a:cubicBezTo>
                      <a:lnTo>
                        <a:pt x="10300" y="7239"/>
                      </a:lnTo>
                      <a:cubicBezTo>
                        <a:pt x="11018" y="7298"/>
                        <a:pt x="11735" y="7330"/>
                        <a:pt x="12450" y="7330"/>
                      </a:cubicBezTo>
                      <a:cubicBezTo>
                        <a:pt x="12823" y="7330"/>
                        <a:pt x="13195" y="7321"/>
                        <a:pt x="13566" y="7303"/>
                      </a:cubicBezTo>
                      <a:cubicBezTo>
                        <a:pt x="13635" y="7311"/>
                        <a:pt x="13704" y="7316"/>
                        <a:pt x="13773" y="7316"/>
                      </a:cubicBezTo>
                      <a:cubicBezTo>
                        <a:pt x="13921" y="7316"/>
                        <a:pt x="14068" y="7296"/>
                        <a:pt x="14208" y="7252"/>
                      </a:cubicBezTo>
                      <a:cubicBezTo>
                        <a:pt x="14427" y="7149"/>
                        <a:pt x="14633" y="6699"/>
                        <a:pt x="14350" y="6558"/>
                      </a:cubicBezTo>
                      <a:cubicBezTo>
                        <a:pt x="13527" y="6120"/>
                        <a:pt x="12627" y="5902"/>
                        <a:pt x="11727" y="5709"/>
                      </a:cubicBezTo>
                      <a:cubicBezTo>
                        <a:pt x="12293" y="5696"/>
                        <a:pt x="12421" y="5478"/>
                        <a:pt x="12087" y="5015"/>
                      </a:cubicBezTo>
                      <a:cubicBezTo>
                        <a:pt x="11791" y="4732"/>
                        <a:pt x="11380" y="4693"/>
                        <a:pt x="11007" y="4590"/>
                      </a:cubicBezTo>
                      <a:cubicBezTo>
                        <a:pt x="10621" y="4488"/>
                        <a:pt x="10248" y="4385"/>
                        <a:pt x="9863" y="4308"/>
                      </a:cubicBezTo>
                      <a:cubicBezTo>
                        <a:pt x="9923" y="4302"/>
                        <a:pt x="9988" y="4301"/>
                        <a:pt x="10055" y="4301"/>
                      </a:cubicBezTo>
                      <a:cubicBezTo>
                        <a:pt x="10126" y="4301"/>
                        <a:pt x="10200" y="4302"/>
                        <a:pt x="10273" y="4302"/>
                      </a:cubicBezTo>
                      <a:cubicBezTo>
                        <a:pt x="10625" y="4302"/>
                        <a:pt x="10972" y="4266"/>
                        <a:pt x="11045" y="3845"/>
                      </a:cubicBezTo>
                      <a:cubicBezTo>
                        <a:pt x="11251" y="3369"/>
                        <a:pt x="9104" y="2855"/>
                        <a:pt x="8731" y="2752"/>
                      </a:cubicBezTo>
                      <a:cubicBezTo>
                        <a:pt x="9271" y="2687"/>
                        <a:pt x="9580" y="2572"/>
                        <a:pt x="9220" y="2006"/>
                      </a:cubicBezTo>
                      <a:cubicBezTo>
                        <a:pt x="8988" y="1723"/>
                        <a:pt x="8577" y="1672"/>
                        <a:pt x="8243" y="1556"/>
                      </a:cubicBezTo>
                      <a:cubicBezTo>
                        <a:pt x="7587" y="1325"/>
                        <a:pt x="6918" y="1183"/>
                        <a:pt x="6237" y="1016"/>
                      </a:cubicBezTo>
                      <a:cubicBezTo>
                        <a:pt x="6327" y="515"/>
                        <a:pt x="5363" y="360"/>
                        <a:pt x="5002" y="245"/>
                      </a:cubicBezTo>
                      <a:cubicBezTo>
                        <a:pt x="4248" y="39"/>
                        <a:pt x="3475" y="0"/>
                        <a:pt x="26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3" name="Google Shape;733;p13"/>
                <p:cNvSpPr/>
                <p:nvPr/>
              </p:nvSpPr>
              <p:spPr>
                <a:xfrm>
                  <a:off x="2095872" y="232247"/>
                  <a:ext cx="1340270" cy="1202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3" h="37356" extrusionOk="0">
                      <a:moveTo>
                        <a:pt x="343" y="1"/>
                      </a:moveTo>
                      <a:cubicBezTo>
                        <a:pt x="296" y="1"/>
                        <a:pt x="249" y="24"/>
                        <a:pt x="219" y="72"/>
                      </a:cubicBezTo>
                      <a:cubicBezTo>
                        <a:pt x="13" y="457"/>
                        <a:pt x="26" y="920"/>
                        <a:pt x="1" y="1357"/>
                      </a:cubicBezTo>
                      <a:cubicBezTo>
                        <a:pt x="1" y="1975"/>
                        <a:pt x="78" y="2592"/>
                        <a:pt x="219" y="3196"/>
                      </a:cubicBezTo>
                      <a:cubicBezTo>
                        <a:pt x="242" y="3319"/>
                        <a:pt x="352" y="3394"/>
                        <a:pt x="465" y="3394"/>
                      </a:cubicBezTo>
                      <a:cubicBezTo>
                        <a:pt x="482" y="3394"/>
                        <a:pt x="498" y="3392"/>
                        <a:pt x="515" y="3389"/>
                      </a:cubicBezTo>
                      <a:cubicBezTo>
                        <a:pt x="798" y="3286"/>
                        <a:pt x="875" y="2926"/>
                        <a:pt x="991" y="2669"/>
                      </a:cubicBezTo>
                      <a:cubicBezTo>
                        <a:pt x="1016" y="3556"/>
                        <a:pt x="1171" y="4418"/>
                        <a:pt x="1453" y="5253"/>
                      </a:cubicBezTo>
                      <a:cubicBezTo>
                        <a:pt x="1531" y="5510"/>
                        <a:pt x="1621" y="5768"/>
                        <a:pt x="1736" y="6025"/>
                      </a:cubicBezTo>
                      <a:cubicBezTo>
                        <a:pt x="1802" y="6112"/>
                        <a:pt x="1862" y="6147"/>
                        <a:pt x="1916" y="6147"/>
                      </a:cubicBezTo>
                      <a:cubicBezTo>
                        <a:pt x="2055" y="6147"/>
                        <a:pt x="2157" y="5921"/>
                        <a:pt x="2212" y="5755"/>
                      </a:cubicBezTo>
                      <a:cubicBezTo>
                        <a:pt x="2353" y="6758"/>
                        <a:pt x="2572" y="7735"/>
                        <a:pt x="2881" y="8699"/>
                      </a:cubicBezTo>
                      <a:cubicBezTo>
                        <a:pt x="3086" y="9213"/>
                        <a:pt x="3189" y="9779"/>
                        <a:pt x="3562" y="10216"/>
                      </a:cubicBezTo>
                      <a:cubicBezTo>
                        <a:pt x="3628" y="10264"/>
                        <a:pt x="3709" y="10287"/>
                        <a:pt x="3790" y="10287"/>
                      </a:cubicBezTo>
                      <a:cubicBezTo>
                        <a:pt x="3882" y="10287"/>
                        <a:pt x="3976" y="10258"/>
                        <a:pt x="4051" y="10203"/>
                      </a:cubicBezTo>
                      <a:cubicBezTo>
                        <a:pt x="4115" y="10152"/>
                        <a:pt x="4179" y="10088"/>
                        <a:pt x="4218" y="10011"/>
                      </a:cubicBezTo>
                      <a:cubicBezTo>
                        <a:pt x="4423" y="9522"/>
                        <a:pt x="4578" y="9020"/>
                        <a:pt x="4655" y="8493"/>
                      </a:cubicBezTo>
                      <a:cubicBezTo>
                        <a:pt x="4727" y="8901"/>
                        <a:pt x="5180" y="11649"/>
                        <a:pt x="5762" y="11649"/>
                      </a:cubicBezTo>
                      <a:cubicBezTo>
                        <a:pt x="5804" y="11649"/>
                        <a:pt x="5846" y="11635"/>
                        <a:pt x="5889" y="11605"/>
                      </a:cubicBezTo>
                      <a:cubicBezTo>
                        <a:pt x="6185" y="11335"/>
                        <a:pt x="6224" y="10936"/>
                        <a:pt x="6262" y="10563"/>
                      </a:cubicBezTo>
                      <a:cubicBezTo>
                        <a:pt x="6339" y="10049"/>
                        <a:pt x="6365" y="9522"/>
                        <a:pt x="6416" y="9008"/>
                      </a:cubicBezTo>
                      <a:cubicBezTo>
                        <a:pt x="6648" y="10756"/>
                        <a:pt x="7021" y="12543"/>
                        <a:pt x="7766" y="14138"/>
                      </a:cubicBezTo>
                      <a:cubicBezTo>
                        <a:pt x="7826" y="14197"/>
                        <a:pt x="7900" y="14224"/>
                        <a:pt x="7973" y="14224"/>
                      </a:cubicBezTo>
                      <a:cubicBezTo>
                        <a:pt x="8091" y="14224"/>
                        <a:pt x="8207" y="14154"/>
                        <a:pt x="8255" y="14035"/>
                      </a:cubicBezTo>
                      <a:cubicBezTo>
                        <a:pt x="8409" y="13456"/>
                        <a:pt x="8358" y="12852"/>
                        <a:pt x="8371" y="12261"/>
                      </a:cubicBezTo>
                      <a:lnTo>
                        <a:pt x="8371" y="12261"/>
                      </a:lnTo>
                      <a:cubicBezTo>
                        <a:pt x="8615" y="14112"/>
                        <a:pt x="9052" y="15989"/>
                        <a:pt x="9952" y="17622"/>
                      </a:cubicBezTo>
                      <a:cubicBezTo>
                        <a:pt x="10053" y="17773"/>
                        <a:pt x="10217" y="17861"/>
                        <a:pt x="10388" y="17861"/>
                      </a:cubicBezTo>
                      <a:cubicBezTo>
                        <a:pt x="10436" y="17861"/>
                        <a:pt x="10484" y="17855"/>
                        <a:pt x="10531" y="17841"/>
                      </a:cubicBezTo>
                      <a:cubicBezTo>
                        <a:pt x="10724" y="17738"/>
                        <a:pt x="10775" y="17506"/>
                        <a:pt x="10826" y="17314"/>
                      </a:cubicBezTo>
                      <a:cubicBezTo>
                        <a:pt x="11032" y="16002"/>
                        <a:pt x="10826" y="14691"/>
                        <a:pt x="10916" y="13379"/>
                      </a:cubicBezTo>
                      <a:lnTo>
                        <a:pt x="10916" y="13379"/>
                      </a:lnTo>
                      <a:cubicBezTo>
                        <a:pt x="11148" y="14613"/>
                        <a:pt x="11534" y="15835"/>
                        <a:pt x="12048" y="16992"/>
                      </a:cubicBezTo>
                      <a:cubicBezTo>
                        <a:pt x="12356" y="17584"/>
                        <a:pt x="12549" y="18316"/>
                        <a:pt x="13051" y="18779"/>
                      </a:cubicBezTo>
                      <a:cubicBezTo>
                        <a:pt x="13119" y="18816"/>
                        <a:pt x="13190" y="18833"/>
                        <a:pt x="13259" y="18833"/>
                      </a:cubicBezTo>
                      <a:cubicBezTo>
                        <a:pt x="13476" y="18833"/>
                        <a:pt x="13671" y="18663"/>
                        <a:pt x="13681" y="18419"/>
                      </a:cubicBezTo>
                      <a:cubicBezTo>
                        <a:pt x="13822" y="17712"/>
                        <a:pt x="13758" y="16992"/>
                        <a:pt x="13745" y="16272"/>
                      </a:cubicBezTo>
                      <a:lnTo>
                        <a:pt x="13745" y="16272"/>
                      </a:lnTo>
                      <a:cubicBezTo>
                        <a:pt x="14067" y="17956"/>
                        <a:pt x="14517" y="19602"/>
                        <a:pt x="15095" y="21222"/>
                      </a:cubicBezTo>
                      <a:cubicBezTo>
                        <a:pt x="15378" y="21852"/>
                        <a:pt x="15545" y="22559"/>
                        <a:pt x="15944" y="23151"/>
                      </a:cubicBezTo>
                      <a:cubicBezTo>
                        <a:pt x="16069" y="23312"/>
                        <a:pt x="16162" y="23393"/>
                        <a:pt x="16244" y="23393"/>
                      </a:cubicBezTo>
                      <a:cubicBezTo>
                        <a:pt x="16338" y="23393"/>
                        <a:pt x="16419" y="23287"/>
                        <a:pt x="16522" y="23074"/>
                      </a:cubicBezTo>
                      <a:cubicBezTo>
                        <a:pt x="16574" y="22829"/>
                        <a:pt x="16574" y="22572"/>
                        <a:pt x="16522" y="22328"/>
                      </a:cubicBezTo>
                      <a:cubicBezTo>
                        <a:pt x="16458" y="21582"/>
                        <a:pt x="16342" y="20849"/>
                        <a:pt x="16252" y="20104"/>
                      </a:cubicBezTo>
                      <a:lnTo>
                        <a:pt x="16252" y="20104"/>
                      </a:lnTo>
                      <a:cubicBezTo>
                        <a:pt x="16664" y="21582"/>
                        <a:pt x="17178" y="23022"/>
                        <a:pt x="17795" y="24411"/>
                      </a:cubicBezTo>
                      <a:cubicBezTo>
                        <a:pt x="18142" y="25028"/>
                        <a:pt x="18348" y="25748"/>
                        <a:pt x="18837" y="26262"/>
                      </a:cubicBezTo>
                      <a:cubicBezTo>
                        <a:pt x="18944" y="26321"/>
                        <a:pt x="19066" y="26468"/>
                        <a:pt x="19186" y="26468"/>
                      </a:cubicBezTo>
                      <a:cubicBezTo>
                        <a:pt x="19225" y="26468"/>
                        <a:pt x="19262" y="26454"/>
                        <a:pt x="19299" y="26417"/>
                      </a:cubicBezTo>
                      <a:cubicBezTo>
                        <a:pt x="19672" y="26147"/>
                        <a:pt x="19698" y="25671"/>
                        <a:pt x="19685" y="25234"/>
                      </a:cubicBezTo>
                      <a:cubicBezTo>
                        <a:pt x="19711" y="24295"/>
                        <a:pt x="19582" y="23344"/>
                        <a:pt x="19505" y="22405"/>
                      </a:cubicBezTo>
                      <a:lnTo>
                        <a:pt x="19505" y="22405"/>
                      </a:lnTo>
                      <a:cubicBezTo>
                        <a:pt x="20097" y="24089"/>
                        <a:pt x="20688" y="25851"/>
                        <a:pt x="21717" y="27329"/>
                      </a:cubicBezTo>
                      <a:cubicBezTo>
                        <a:pt x="21834" y="27398"/>
                        <a:pt x="21930" y="27429"/>
                        <a:pt x="22009" y="27429"/>
                      </a:cubicBezTo>
                      <a:cubicBezTo>
                        <a:pt x="22617" y="27429"/>
                        <a:pt x="22149" y="25568"/>
                        <a:pt x="22115" y="25169"/>
                      </a:cubicBezTo>
                      <a:lnTo>
                        <a:pt x="22115" y="25169"/>
                      </a:lnTo>
                      <a:cubicBezTo>
                        <a:pt x="22784" y="27227"/>
                        <a:pt x="23607" y="29245"/>
                        <a:pt x="24751" y="31084"/>
                      </a:cubicBezTo>
                      <a:cubicBezTo>
                        <a:pt x="24880" y="31277"/>
                        <a:pt x="25072" y="31418"/>
                        <a:pt x="25291" y="31470"/>
                      </a:cubicBezTo>
                      <a:cubicBezTo>
                        <a:pt x="25310" y="31475"/>
                        <a:pt x="25329" y="31477"/>
                        <a:pt x="25347" y="31477"/>
                      </a:cubicBezTo>
                      <a:cubicBezTo>
                        <a:pt x="25416" y="31477"/>
                        <a:pt x="25476" y="31441"/>
                        <a:pt x="25497" y="31380"/>
                      </a:cubicBezTo>
                      <a:cubicBezTo>
                        <a:pt x="25612" y="31110"/>
                        <a:pt x="25664" y="30827"/>
                        <a:pt x="25625" y="30531"/>
                      </a:cubicBezTo>
                      <a:cubicBezTo>
                        <a:pt x="25407" y="29142"/>
                        <a:pt x="25098" y="27767"/>
                        <a:pt x="24918" y="26352"/>
                      </a:cubicBezTo>
                      <a:lnTo>
                        <a:pt x="24918" y="26352"/>
                      </a:lnTo>
                      <a:cubicBezTo>
                        <a:pt x="25497" y="27792"/>
                        <a:pt x="26178" y="29207"/>
                        <a:pt x="26924" y="30570"/>
                      </a:cubicBezTo>
                      <a:cubicBezTo>
                        <a:pt x="27374" y="31341"/>
                        <a:pt x="27862" y="32087"/>
                        <a:pt x="28390" y="32794"/>
                      </a:cubicBezTo>
                      <a:cubicBezTo>
                        <a:pt x="28608" y="33025"/>
                        <a:pt x="28750" y="33347"/>
                        <a:pt x="29020" y="33488"/>
                      </a:cubicBezTo>
                      <a:cubicBezTo>
                        <a:pt x="29062" y="33506"/>
                        <a:pt x="29105" y="33514"/>
                        <a:pt x="29146" y="33514"/>
                      </a:cubicBezTo>
                      <a:cubicBezTo>
                        <a:pt x="29344" y="33514"/>
                        <a:pt x="29514" y="33328"/>
                        <a:pt x="29483" y="33115"/>
                      </a:cubicBezTo>
                      <a:cubicBezTo>
                        <a:pt x="29328" y="31624"/>
                        <a:pt x="28788" y="30197"/>
                        <a:pt x="28544" y="28705"/>
                      </a:cubicBezTo>
                      <a:lnTo>
                        <a:pt x="28544" y="28705"/>
                      </a:lnTo>
                      <a:cubicBezTo>
                        <a:pt x="28994" y="29939"/>
                        <a:pt x="29534" y="31135"/>
                        <a:pt x="30164" y="32280"/>
                      </a:cubicBezTo>
                      <a:cubicBezTo>
                        <a:pt x="30601" y="33051"/>
                        <a:pt x="31038" y="33848"/>
                        <a:pt x="31655" y="34491"/>
                      </a:cubicBezTo>
                      <a:cubicBezTo>
                        <a:pt x="31808" y="34573"/>
                        <a:pt x="31935" y="34610"/>
                        <a:pt x="32040" y="34610"/>
                      </a:cubicBezTo>
                      <a:cubicBezTo>
                        <a:pt x="32852" y="34610"/>
                        <a:pt x="32335" y="32393"/>
                        <a:pt x="32221" y="31881"/>
                      </a:cubicBezTo>
                      <a:lnTo>
                        <a:pt x="32221" y="31881"/>
                      </a:lnTo>
                      <a:cubicBezTo>
                        <a:pt x="32761" y="32987"/>
                        <a:pt x="33327" y="34080"/>
                        <a:pt x="33944" y="35147"/>
                      </a:cubicBezTo>
                      <a:cubicBezTo>
                        <a:pt x="34343" y="35828"/>
                        <a:pt x="34703" y="36561"/>
                        <a:pt x="35230" y="37153"/>
                      </a:cubicBezTo>
                      <a:cubicBezTo>
                        <a:pt x="35299" y="37215"/>
                        <a:pt x="35461" y="37266"/>
                        <a:pt x="35602" y="37266"/>
                      </a:cubicBezTo>
                      <a:cubicBezTo>
                        <a:pt x="35723" y="37266"/>
                        <a:pt x="35829" y="37228"/>
                        <a:pt x="35847" y="37127"/>
                      </a:cubicBezTo>
                      <a:cubicBezTo>
                        <a:pt x="35988" y="36651"/>
                        <a:pt x="35885" y="36188"/>
                        <a:pt x="35757" y="35725"/>
                      </a:cubicBezTo>
                      <a:cubicBezTo>
                        <a:pt x="35513" y="34748"/>
                        <a:pt x="35230" y="33771"/>
                        <a:pt x="34960" y="32807"/>
                      </a:cubicBezTo>
                      <a:lnTo>
                        <a:pt x="34960" y="32807"/>
                      </a:lnTo>
                      <a:cubicBezTo>
                        <a:pt x="35577" y="33900"/>
                        <a:pt x="36258" y="34967"/>
                        <a:pt x="36978" y="35982"/>
                      </a:cubicBezTo>
                      <a:cubicBezTo>
                        <a:pt x="37235" y="36342"/>
                        <a:pt x="37505" y="36664"/>
                        <a:pt x="37788" y="36998"/>
                      </a:cubicBezTo>
                      <a:cubicBezTo>
                        <a:pt x="37878" y="37140"/>
                        <a:pt x="38020" y="37255"/>
                        <a:pt x="38174" y="37333"/>
                      </a:cubicBezTo>
                      <a:cubicBezTo>
                        <a:pt x="38226" y="37345"/>
                        <a:pt x="38303" y="37355"/>
                        <a:pt x="38383" y="37355"/>
                      </a:cubicBezTo>
                      <a:cubicBezTo>
                        <a:pt x="38544" y="37355"/>
                        <a:pt x="38718" y="37315"/>
                        <a:pt x="38727" y="37178"/>
                      </a:cubicBezTo>
                      <a:cubicBezTo>
                        <a:pt x="38804" y="36548"/>
                        <a:pt x="38650" y="35944"/>
                        <a:pt x="38444" y="35365"/>
                      </a:cubicBezTo>
                      <a:cubicBezTo>
                        <a:pt x="38148" y="34491"/>
                        <a:pt x="37827" y="33642"/>
                        <a:pt x="37493" y="32794"/>
                      </a:cubicBezTo>
                      <a:lnTo>
                        <a:pt x="37493" y="32794"/>
                      </a:lnTo>
                      <a:cubicBezTo>
                        <a:pt x="38341" y="33874"/>
                        <a:pt x="39254" y="34890"/>
                        <a:pt x="40231" y="35841"/>
                      </a:cubicBezTo>
                      <a:cubicBezTo>
                        <a:pt x="40386" y="35995"/>
                        <a:pt x="40553" y="36137"/>
                        <a:pt x="40720" y="36291"/>
                      </a:cubicBezTo>
                      <a:cubicBezTo>
                        <a:pt x="40822" y="36403"/>
                        <a:pt x="40971" y="36514"/>
                        <a:pt x="41124" y="36514"/>
                      </a:cubicBezTo>
                      <a:cubicBezTo>
                        <a:pt x="41182" y="36514"/>
                        <a:pt x="41241" y="36497"/>
                        <a:pt x="41298" y="36458"/>
                      </a:cubicBezTo>
                      <a:cubicBezTo>
                        <a:pt x="41633" y="36252"/>
                        <a:pt x="41363" y="35841"/>
                        <a:pt x="41247" y="35584"/>
                      </a:cubicBezTo>
                      <a:cubicBezTo>
                        <a:pt x="41144" y="35301"/>
                        <a:pt x="41016" y="35018"/>
                        <a:pt x="40887" y="34735"/>
                      </a:cubicBezTo>
                      <a:cubicBezTo>
                        <a:pt x="40797" y="34504"/>
                        <a:pt x="40694" y="34272"/>
                        <a:pt x="40591" y="34041"/>
                      </a:cubicBezTo>
                      <a:cubicBezTo>
                        <a:pt x="40556" y="33966"/>
                        <a:pt x="40494" y="33935"/>
                        <a:pt x="40432" y="33935"/>
                      </a:cubicBezTo>
                      <a:cubicBezTo>
                        <a:pt x="40311" y="33935"/>
                        <a:pt x="40189" y="34051"/>
                        <a:pt x="40257" y="34195"/>
                      </a:cubicBezTo>
                      <a:cubicBezTo>
                        <a:pt x="40360" y="34414"/>
                        <a:pt x="40450" y="34632"/>
                        <a:pt x="40540" y="34851"/>
                      </a:cubicBezTo>
                      <a:cubicBezTo>
                        <a:pt x="40733" y="35288"/>
                        <a:pt x="40938" y="35712"/>
                        <a:pt x="41106" y="36150"/>
                      </a:cubicBezTo>
                      <a:cubicBezTo>
                        <a:pt x="40103" y="35275"/>
                        <a:pt x="39177" y="34311"/>
                        <a:pt x="38328" y="33282"/>
                      </a:cubicBezTo>
                      <a:cubicBezTo>
                        <a:pt x="37904" y="32781"/>
                        <a:pt x="37518" y="32228"/>
                        <a:pt x="37094" y="31727"/>
                      </a:cubicBezTo>
                      <a:cubicBezTo>
                        <a:pt x="37059" y="31683"/>
                        <a:pt x="37012" y="31663"/>
                        <a:pt x="36961" y="31663"/>
                      </a:cubicBezTo>
                      <a:cubicBezTo>
                        <a:pt x="36937" y="31663"/>
                        <a:pt x="36913" y="31667"/>
                        <a:pt x="36888" y="31675"/>
                      </a:cubicBezTo>
                      <a:cubicBezTo>
                        <a:pt x="36657" y="31830"/>
                        <a:pt x="36875" y="32138"/>
                        <a:pt x="36940" y="32331"/>
                      </a:cubicBezTo>
                      <a:cubicBezTo>
                        <a:pt x="37248" y="33167"/>
                        <a:pt x="37621" y="34041"/>
                        <a:pt x="37917" y="34902"/>
                      </a:cubicBezTo>
                      <a:cubicBezTo>
                        <a:pt x="38136" y="35584"/>
                        <a:pt x="38470" y="36278"/>
                        <a:pt x="38393" y="37011"/>
                      </a:cubicBezTo>
                      <a:cubicBezTo>
                        <a:pt x="38378" y="37013"/>
                        <a:pt x="38364" y="37015"/>
                        <a:pt x="38350" y="37015"/>
                      </a:cubicBezTo>
                      <a:cubicBezTo>
                        <a:pt x="38148" y="37015"/>
                        <a:pt x="38049" y="36759"/>
                        <a:pt x="37917" y="36638"/>
                      </a:cubicBezTo>
                      <a:cubicBezTo>
                        <a:pt x="37698" y="36381"/>
                        <a:pt x="37493" y="36111"/>
                        <a:pt x="37287" y="35841"/>
                      </a:cubicBezTo>
                      <a:cubicBezTo>
                        <a:pt x="36734" y="35082"/>
                        <a:pt x="36220" y="34285"/>
                        <a:pt x="35731" y="33475"/>
                      </a:cubicBezTo>
                      <a:cubicBezTo>
                        <a:pt x="35551" y="33154"/>
                        <a:pt x="35358" y="32845"/>
                        <a:pt x="35178" y="32524"/>
                      </a:cubicBezTo>
                      <a:cubicBezTo>
                        <a:pt x="35050" y="32292"/>
                        <a:pt x="34921" y="32010"/>
                        <a:pt x="34703" y="31855"/>
                      </a:cubicBezTo>
                      <a:cubicBezTo>
                        <a:pt x="34643" y="31826"/>
                        <a:pt x="34596" y="31813"/>
                        <a:pt x="34558" y="31813"/>
                      </a:cubicBezTo>
                      <a:cubicBezTo>
                        <a:pt x="34315" y="31813"/>
                        <a:pt x="34467" y="32348"/>
                        <a:pt x="34523" y="32537"/>
                      </a:cubicBezTo>
                      <a:cubicBezTo>
                        <a:pt x="34805" y="33591"/>
                        <a:pt x="35114" y="34645"/>
                        <a:pt x="35384" y="35712"/>
                      </a:cubicBezTo>
                      <a:cubicBezTo>
                        <a:pt x="35474" y="36098"/>
                        <a:pt x="35628" y="36497"/>
                        <a:pt x="35525" y="36908"/>
                      </a:cubicBezTo>
                      <a:cubicBezTo>
                        <a:pt x="35345" y="36870"/>
                        <a:pt x="35281" y="36625"/>
                        <a:pt x="35165" y="36497"/>
                      </a:cubicBezTo>
                      <a:cubicBezTo>
                        <a:pt x="34857" y="36060"/>
                        <a:pt x="34587" y="35610"/>
                        <a:pt x="34330" y="35147"/>
                      </a:cubicBezTo>
                      <a:cubicBezTo>
                        <a:pt x="33520" y="33771"/>
                        <a:pt x="32800" y="32344"/>
                        <a:pt x="32118" y="30904"/>
                      </a:cubicBezTo>
                      <a:cubicBezTo>
                        <a:pt x="31925" y="30454"/>
                        <a:pt x="31707" y="30017"/>
                        <a:pt x="31527" y="29554"/>
                      </a:cubicBezTo>
                      <a:cubicBezTo>
                        <a:pt x="31499" y="29495"/>
                        <a:pt x="31448" y="29469"/>
                        <a:pt x="31395" y="29469"/>
                      </a:cubicBezTo>
                      <a:cubicBezTo>
                        <a:pt x="31299" y="29469"/>
                        <a:pt x="31198" y="29553"/>
                        <a:pt x="31231" y="29669"/>
                      </a:cubicBezTo>
                      <a:cubicBezTo>
                        <a:pt x="31565" y="30608"/>
                        <a:pt x="31835" y="31572"/>
                        <a:pt x="32028" y="32550"/>
                      </a:cubicBezTo>
                      <a:cubicBezTo>
                        <a:pt x="32062" y="32765"/>
                        <a:pt x="32336" y="34286"/>
                        <a:pt x="31988" y="34286"/>
                      </a:cubicBezTo>
                      <a:cubicBezTo>
                        <a:pt x="31940" y="34286"/>
                        <a:pt x="31882" y="34258"/>
                        <a:pt x="31810" y="34195"/>
                      </a:cubicBezTo>
                      <a:cubicBezTo>
                        <a:pt x="30383" y="32472"/>
                        <a:pt x="29483" y="30364"/>
                        <a:pt x="28698" y="28281"/>
                      </a:cubicBezTo>
                      <a:cubicBezTo>
                        <a:pt x="28570" y="27895"/>
                        <a:pt x="28454" y="27509"/>
                        <a:pt x="28300" y="27149"/>
                      </a:cubicBezTo>
                      <a:cubicBezTo>
                        <a:pt x="28266" y="27093"/>
                        <a:pt x="28213" y="27057"/>
                        <a:pt x="28157" y="27057"/>
                      </a:cubicBezTo>
                      <a:cubicBezTo>
                        <a:pt x="28149" y="27057"/>
                        <a:pt x="28141" y="27058"/>
                        <a:pt x="28132" y="27059"/>
                      </a:cubicBezTo>
                      <a:cubicBezTo>
                        <a:pt x="27901" y="27149"/>
                        <a:pt x="28004" y="27484"/>
                        <a:pt x="28042" y="27677"/>
                      </a:cubicBezTo>
                      <a:cubicBezTo>
                        <a:pt x="28210" y="28705"/>
                        <a:pt x="28428" y="29721"/>
                        <a:pt x="28660" y="30737"/>
                      </a:cubicBezTo>
                      <a:cubicBezTo>
                        <a:pt x="28840" y="31547"/>
                        <a:pt x="29122" y="32344"/>
                        <a:pt x="29148" y="33180"/>
                      </a:cubicBezTo>
                      <a:cubicBezTo>
                        <a:pt x="27837" y="31740"/>
                        <a:pt x="26898" y="29952"/>
                        <a:pt x="26062" y="28204"/>
                      </a:cubicBezTo>
                      <a:cubicBezTo>
                        <a:pt x="25612" y="27342"/>
                        <a:pt x="25342" y="26365"/>
                        <a:pt x="24828" y="25542"/>
                      </a:cubicBezTo>
                      <a:cubicBezTo>
                        <a:pt x="24800" y="25495"/>
                        <a:pt x="24757" y="25468"/>
                        <a:pt x="24710" y="25468"/>
                      </a:cubicBezTo>
                      <a:cubicBezTo>
                        <a:pt x="24694" y="25468"/>
                        <a:pt x="24678" y="25471"/>
                        <a:pt x="24661" y="25478"/>
                      </a:cubicBezTo>
                      <a:cubicBezTo>
                        <a:pt x="24494" y="25542"/>
                        <a:pt x="24545" y="25761"/>
                        <a:pt x="24545" y="25902"/>
                      </a:cubicBezTo>
                      <a:cubicBezTo>
                        <a:pt x="24661" y="26969"/>
                        <a:pt x="24854" y="28024"/>
                        <a:pt x="25047" y="29091"/>
                      </a:cubicBezTo>
                      <a:cubicBezTo>
                        <a:pt x="25137" y="29579"/>
                        <a:pt x="25240" y="30081"/>
                        <a:pt x="25304" y="30582"/>
                      </a:cubicBezTo>
                      <a:cubicBezTo>
                        <a:pt x="25342" y="30762"/>
                        <a:pt x="25317" y="30955"/>
                        <a:pt x="25252" y="31122"/>
                      </a:cubicBezTo>
                      <a:cubicBezTo>
                        <a:pt x="25008" y="31020"/>
                        <a:pt x="24918" y="30737"/>
                        <a:pt x="24764" y="30531"/>
                      </a:cubicBezTo>
                      <a:cubicBezTo>
                        <a:pt x="24584" y="30222"/>
                        <a:pt x="24404" y="29901"/>
                        <a:pt x="24237" y="29579"/>
                      </a:cubicBezTo>
                      <a:cubicBezTo>
                        <a:pt x="23632" y="28422"/>
                        <a:pt x="23118" y="27214"/>
                        <a:pt x="22694" y="25979"/>
                      </a:cubicBezTo>
                      <a:cubicBezTo>
                        <a:pt x="22514" y="25478"/>
                        <a:pt x="22347" y="24964"/>
                        <a:pt x="22192" y="24449"/>
                      </a:cubicBezTo>
                      <a:cubicBezTo>
                        <a:pt x="22082" y="24216"/>
                        <a:pt x="22053" y="23596"/>
                        <a:pt x="21727" y="23596"/>
                      </a:cubicBezTo>
                      <a:cubicBezTo>
                        <a:pt x="21711" y="23596"/>
                        <a:pt x="21695" y="23598"/>
                        <a:pt x="21678" y="23601"/>
                      </a:cubicBezTo>
                      <a:cubicBezTo>
                        <a:pt x="21627" y="23627"/>
                        <a:pt x="21588" y="23691"/>
                        <a:pt x="21588" y="23742"/>
                      </a:cubicBezTo>
                      <a:cubicBezTo>
                        <a:pt x="21614" y="24012"/>
                        <a:pt x="21640" y="24282"/>
                        <a:pt x="21691" y="24539"/>
                      </a:cubicBezTo>
                      <a:cubicBezTo>
                        <a:pt x="21781" y="25067"/>
                        <a:pt x="21858" y="25581"/>
                        <a:pt x="21935" y="26108"/>
                      </a:cubicBezTo>
                      <a:cubicBezTo>
                        <a:pt x="21987" y="26442"/>
                        <a:pt x="22051" y="26777"/>
                        <a:pt x="21948" y="27111"/>
                      </a:cubicBezTo>
                      <a:cubicBezTo>
                        <a:pt x="21601" y="26802"/>
                        <a:pt x="21460" y="26314"/>
                        <a:pt x="21215" y="25902"/>
                      </a:cubicBezTo>
                      <a:cubicBezTo>
                        <a:pt x="20804" y="25079"/>
                        <a:pt x="20444" y="24231"/>
                        <a:pt x="20135" y="23369"/>
                      </a:cubicBezTo>
                      <a:cubicBezTo>
                        <a:pt x="19878" y="22765"/>
                        <a:pt x="19775" y="22096"/>
                        <a:pt x="19454" y="21531"/>
                      </a:cubicBezTo>
                      <a:cubicBezTo>
                        <a:pt x="19399" y="21487"/>
                        <a:pt x="19354" y="21467"/>
                        <a:pt x="19317" y="21467"/>
                      </a:cubicBezTo>
                      <a:cubicBezTo>
                        <a:pt x="19009" y="21467"/>
                        <a:pt x="19284" y="22854"/>
                        <a:pt x="19261" y="23061"/>
                      </a:cubicBezTo>
                      <a:cubicBezTo>
                        <a:pt x="19312" y="23717"/>
                        <a:pt x="19377" y="24385"/>
                        <a:pt x="19377" y="25054"/>
                      </a:cubicBezTo>
                      <a:cubicBezTo>
                        <a:pt x="19338" y="25401"/>
                        <a:pt x="19467" y="25851"/>
                        <a:pt x="19158" y="26108"/>
                      </a:cubicBezTo>
                      <a:cubicBezTo>
                        <a:pt x="18708" y="25812"/>
                        <a:pt x="18579" y="25221"/>
                        <a:pt x="18309" y="24784"/>
                      </a:cubicBezTo>
                      <a:cubicBezTo>
                        <a:pt x="17757" y="23639"/>
                        <a:pt x="17281" y="22456"/>
                        <a:pt x="16895" y="21248"/>
                      </a:cubicBezTo>
                      <a:cubicBezTo>
                        <a:pt x="16728" y="20734"/>
                        <a:pt x="16599" y="20206"/>
                        <a:pt x="16445" y="19679"/>
                      </a:cubicBezTo>
                      <a:cubicBezTo>
                        <a:pt x="16356" y="19464"/>
                        <a:pt x="16280" y="18624"/>
                        <a:pt x="15995" y="18624"/>
                      </a:cubicBezTo>
                      <a:cubicBezTo>
                        <a:pt x="15991" y="18624"/>
                        <a:pt x="15987" y="18625"/>
                        <a:pt x="15982" y="18625"/>
                      </a:cubicBezTo>
                      <a:cubicBezTo>
                        <a:pt x="15648" y="18702"/>
                        <a:pt x="15969" y="19975"/>
                        <a:pt x="15969" y="20296"/>
                      </a:cubicBezTo>
                      <a:cubicBezTo>
                        <a:pt x="16047" y="20978"/>
                        <a:pt x="16162" y="21659"/>
                        <a:pt x="16214" y="22341"/>
                      </a:cubicBezTo>
                      <a:cubicBezTo>
                        <a:pt x="16227" y="22559"/>
                        <a:pt x="16304" y="22791"/>
                        <a:pt x="16214" y="23009"/>
                      </a:cubicBezTo>
                      <a:cubicBezTo>
                        <a:pt x="15802" y="22456"/>
                        <a:pt x="15661" y="21749"/>
                        <a:pt x="15365" y="21132"/>
                      </a:cubicBezTo>
                      <a:cubicBezTo>
                        <a:pt x="14967" y="20001"/>
                        <a:pt x="14619" y="18856"/>
                        <a:pt x="14337" y="17686"/>
                      </a:cubicBezTo>
                      <a:cubicBezTo>
                        <a:pt x="14234" y="17198"/>
                        <a:pt x="14118" y="16709"/>
                        <a:pt x="14028" y="16221"/>
                      </a:cubicBezTo>
                      <a:cubicBezTo>
                        <a:pt x="13973" y="16055"/>
                        <a:pt x="13880" y="14992"/>
                        <a:pt x="13628" y="14992"/>
                      </a:cubicBezTo>
                      <a:cubicBezTo>
                        <a:pt x="13586" y="14992"/>
                        <a:pt x="13539" y="15021"/>
                        <a:pt x="13488" y="15089"/>
                      </a:cubicBezTo>
                      <a:cubicBezTo>
                        <a:pt x="13289" y="15455"/>
                        <a:pt x="13686" y="18520"/>
                        <a:pt x="13259" y="18520"/>
                      </a:cubicBezTo>
                      <a:cubicBezTo>
                        <a:pt x="13161" y="18520"/>
                        <a:pt x="13021" y="18360"/>
                        <a:pt x="12819" y="17969"/>
                      </a:cubicBezTo>
                      <a:cubicBezTo>
                        <a:pt x="11996" y="16401"/>
                        <a:pt x="11418" y="14716"/>
                        <a:pt x="11109" y="12981"/>
                      </a:cubicBezTo>
                      <a:cubicBezTo>
                        <a:pt x="11045" y="12775"/>
                        <a:pt x="11084" y="12286"/>
                        <a:pt x="10801" y="12286"/>
                      </a:cubicBezTo>
                      <a:cubicBezTo>
                        <a:pt x="10749" y="12286"/>
                        <a:pt x="10698" y="12338"/>
                        <a:pt x="10685" y="12389"/>
                      </a:cubicBezTo>
                      <a:cubicBezTo>
                        <a:pt x="10659" y="12582"/>
                        <a:pt x="10646" y="12788"/>
                        <a:pt x="10634" y="12981"/>
                      </a:cubicBezTo>
                      <a:cubicBezTo>
                        <a:pt x="10569" y="14009"/>
                        <a:pt x="10608" y="15051"/>
                        <a:pt x="10608" y="16079"/>
                      </a:cubicBezTo>
                      <a:cubicBezTo>
                        <a:pt x="10595" y="16568"/>
                        <a:pt x="10646" y="17121"/>
                        <a:pt x="10402" y="17571"/>
                      </a:cubicBezTo>
                      <a:cubicBezTo>
                        <a:pt x="9875" y="17494"/>
                        <a:pt x="9155" y="14819"/>
                        <a:pt x="9014" y="14241"/>
                      </a:cubicBezTo>
                      <a:cubicBezTo>
                        <a:pt x="8769" y="13173"/>
                        <a:pt x="8602" y="12093"/>
                        <a:pt x="8512" y="11001"/>
                      </a:cubicBezTo>
                      <a:cubicBezTo>
                        <a:pt x="8474" y="10782"/>
                        <a:pt x="8538" y="10473"/>
                        <a:pt x="8345" y="10306"/>
                      </a:cubicBezTo>
                      <a:cubicBezTo>
                        <a:pt x="8304" y="10283"/>
                        <a:pt x="8268" y="10273"/>
                        <a:pt x="8239" y="10273"/>
                      </a:cubicBezTo>
                      <a:cubicBezTo>
                        <a:pt x="8002" y="10273"/>
                        <a:pt x="8111" y="10932"/>
                        <a:pt x="8088" y="11103"/>
                      </a:cubicBezTo>
                      <a:cubicBezTo>
                        <a:pt x="8062" y="12029"/>
                        <a:pt x="8126" y="12968"/>
                        <a:pt x="7972" y="13893"/>
                      </a:cubicBezTo>
                      <a:cubicBezTo>
                        <a:pt x="7368" y="12389"/>
                        <a:pt x="6944" y="10821"/>
                        <a:pt x="6738" y="9213"/>
                      </a:cubicBezTo>
                      <a:cubicBezTo>
                        <a:pt x="6674" y="8673"/>
                        <a:pt x="6609" y="8146"/>
                        <a:pt x="6584" y="7593"/>
                      </a:cubicBezTo>
                      <a:cubicBezTo>
                        <a:pt x="6545" y="7439"/>
                        <a:pt x="6648" y="7208"/>
                        <a:pt x="6494" y="7105"/>
                      </a:cubicBezTo>
                      <a:cubicBezTo>
                        <a:pt x="6470" y="7093"/>
                        <a:pt x="6447" y="7088"/>
                        <a:pt x="6425" y="7088"/>
                      </a:cubicBezTo>
                      <a:cubicBezTo>
                        <a:pt x="6326" y="7088"/>
                        <a:pt x="6249" y="7193"/>
                        <a:pt x="6249" y="7298"/>
                      </a:cubicBezTo>
                      <a:cubicBezTo>
                        <a:pt x="6198" y="8005"/>
                        <a:pt x="6108" y="8725"/>
                        <a:pt x="6056" y="9445"/>
                      </a:cubicBezTo>
                      <a:cubicBezTo>
                        <a:pt x="5992" y="10023"/>
                        <a:pt x="5992" y="10615"/>
                        <a:pt x="5825" y="11181"/>
                      </a:cubicBezTo>
                      <a:cubicBezTo>
                        <a:pt x="5799" y="11219"/>
                        <a:pt x="5774" y="11245"/>
                        <a:pt x="5748" y="11271"/>
                      </a:cubicBezTo>
                      <a:cubicBezTo>
                        <a:pt x="5169" y="10139"/>
                        <a:pt x="5002" y="8802"/>
                        <a:pt x="4835" y="7555"/>
                      </a:cubicBezTo>
                      <a:cubicBezTo>
                        <a:pt x="4796" y="7143"/>
                        <a:pt x="4963" y="6745"/>
                        <a:pt x="4886" y="6346"/>
                      </a:cubicBezTo>
                      <a:cubicBezTo>
                        <a:pt x="4870" y="6260"/>
                        <a:pt x="4809" y="6223"/>
                        <a:pt x="4740" y="6223"/>
                      </a:cubicBezTo>
                      <a:cubicBezTo>
                        <a:pt x="4645" y="6223"/>
                        <a:pt x="4536" y="6293"/>
                        <a:pt x="4513" y="6398"/>
                      </a:cubicBezTo>
                      <a:cubicBezTo>
                        <a:pt x="4488" y="6693"/>
                        <a:pt x="4488" y="6989"/>
                        <a:pt x="4526" y="7285"/>
                      </a:cubicBezTo>
                      <a:cubicBezTo>
                        <a:pt x="4488" y="7516"/>
                        <a:pt x="4449" y="7760"/>
                        <a:pt x="4411" y="8005"/>
                      </a:cubicBezTo>
                      <a:cubicBezTo>
                        <a:pt x="4308" y="8429"/>
                        <a:pt x="4166" y="9779"/>
                        <a:pt x="3781" y="9946"/>
                      </a:cubicBezTo>
                      <a:cubicBezTo>
                        <a:pt x="3472" y="9535"/>
                        <a:pt x="3356" y="8995"/>
                        <a:pt x="3176" y="8519"/>
                      </a:cubicBezTo>
                      <a:cubicBezTo>
                        <a:pt x="2765" y="7272"/>
                        <a:pt x="2521" y="5973"/>
                        <a:pt x="2443" y="4675"/>
                      </a:cubicBezTo>
                      <a:cubicBezTo>
                        <a:pt x="2366" y="4340"/>
                        <a:pt x="2701" y="2566"/>
                        <a:pt x="2392" y="2528"/>
                      </a:cubicBezTo>
                      <a:cubicBezTo>
                        <a:pt x="2384" y="2526"/>
                        <a:pt x="2375" y="2526"/>
                        <a:pt x="2367" y="2526"/>
                      </a:cubicBezTo>
                      <a:cubicBezTo>
                        <a:pt x="2000" y="2526"/>
                        <a:pt x="2160" y="3665"/>
                        <a:pt x="2109" y="3942"/>
                      </a:cubicBezTo>
                      <a:cubicBezTo>
                        <a:pt x="2122" y="4533"/>
                        <a:pt x="2058" y="5112"/>
                        <a:pt x="1916" y="5690"/>
                      </a:cubicBezTo>
                      <a:cubicBezTo>
                        <a:pt x="1466" y="4585"/>
                        <a:pt x="1248" y="3402"/>
                        <a:pt x="1261" y="2219"/>
                      </a:cubicBezTo>
                      <a:cubicBezTo>
                        <a:pt x="1273" y="1936"/>
                        <a:pt x="1261" y="1666"/>
                        <a:pt x="1312" y="1396"/>
                      </a:cubicBezTo>
                      <a:cubicBezTo>
                        <a:pt x="1312" y="1216"/>
                        <a:pt x="1492" y="856"/>
                        <a:pt x="1222" y="817"/>
                      </a:cubicBezTo>
                      <a:cubicBezTo>
                        <a:pt x="1016" y="856"/>
                        <a:pt x="1081" y="1229"/>
                        <a:pt x="1029" y="1383"/>
                      </a:cubicBezTo>
                      <a:cubicBezTo>
                        <a:pt x="901" y="1962"/>
                        <a:pt x="798" y="2566"/>
                        <a:pt x="476" y="3068"/>
                      </a:cubicBezTo>
                      <a:cubicBezTo>
                        <a:pt x="271" y="2193"/>
                        <a:pt x="232" y="1280"/>
                        <a:pt x="361" y="380"/>
                      </a:cubicBezTo>
                      <a:lnTo>
                        <a:pt x="361" y="380"/>
                      </a:lnTo>
                      <a:cubicBezTo>
                        <a:pt x="371" y="383"/>
                        <a:pt x="381" y="384"/>
                        <a:pt x="390" y="384"/>
                      </a:cubicBezTo>
                      <a:cubicBezTo>
                        <a:pt x="491" y="384"/>
                        <a:pt x="559" y="270"/>
                        <a:pt x="489" y="187"/>
                      </a:cubicBezTo>
                      <a:cubicBezTo>
                        <a:pt x="489" y="149"/>
                        <a:pt x="489" y="123"/>
                        <a:pt x="476" y="85"/>
                      </a:cubicBezTo>
                      <a:cubicBezTo>
                        <a:pt x="449" y="30"/>
                        <a:pt x="396" y="1"/>
                        <a:pt x="3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4" name="Google Shape;734;p13"/>
                <p:cNvSpPr/>
                <p:nvPr/>
              </p:nvSpPr>
              <p:spPr>
                <a:xfrm>
                  <a:off x="2116991" y="204851"/>
                  <a:ext cx="1380833" cy="114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93" h="35517" extrusionOk="0">
                      <a:moveTo>
                        <a:pt x="28839" y="26033"/>
                      </a:moveTo>
                      <a:cubicBezTo>
                        <a:pt x="29379" y="26059"/>
                        <a:pt x="29932" y="26110"/>
                        <a:pt x="30485" y="26162"/>
                      </a:cubicBezTo>
                      <a:cubicBezTo>
                        <a:pt x="30400" y="26162"/>
                        <a:pt x="30315" y="26162"/>
                        <a:pt x="30230" y="26162"/>
                      </a:cubicBezTo>
                      <a:cubicBezTo>
                        <a:pt x="29762" y="26162"/>
                        <a:pt x="29296" y="26153"/>
                        <a:pt x="28839" y="26033"/>
                      </a:cubicBezTo>
                      <a:close/>
                      <a:moveTo>
                        <a:pt x="705" y="0"/>
                      </a:moveTo>
                      <a:cubicBezTo>
                        <a:pt x="467" y="0"/>
                        <a:pt x="289" y="9"/>
                        <a:pt x="206" y="23"/>
                      </a:cubicBezTo>
                      <a:cubicBezTo>
                        <a:pt x="0" y="23"/>
                        <a:pt x="13" y="331"/>
                        <a:pt x="206" y="331"/>
                      </a:cubicBezTo>
                      <a:cubicBezTo>
                        <a:pt x="273" y="330"/>
                        <a:pt x="341" y="330"/>
                        <a:pt x="408" y="330"/>
                      </a:cubicBezTo>
                      <a:cubicBezTo>
                        <a:pt x="1278" y="330"/>
                        <a:pt x="2137" y="407"/>
                        <a:pt x="2996" y="550"/>
                      </a:cubicBezTo>
                      <a:cubicBezTo>
                        <a:pt x="3317" y="627"/>
                        <a:pt x="3665" y="666"/>
                        <a:pt x="3935" y="884"/>
                      </a:cubicBezTo>
                      <a:cubicBezTo>
                        <a:pt x="3715" y="971"/>
                        <a:pt x="3485" y="1014"/>
                        <a:pt x="3255" y="1014"/>
                      </a:cubicBezTo>
                      <a:cubicBezTo>
                        <a:pt x="3108" y="1014"/>
                        <a:pt x="2961" y="996"/>
                        <a:pt x="2816" y="961"/>
                      </a:cubicBezTo>
                      <a:cubicBezTo>
                        <a:pt x="2250" y="884"/>
                        <a:pt x="1672" y="807"/>
                        <a:pt x="1093" y="756"/>
                      </a:cubicBezTo>
                      <a:cubicBezTo>
                        <a:pt x="1089" y="755"/>
                        <a:pt x="1084" y="755"/>
                        <a:pt x="1079" y="755"/>
                      </a:cubicBezTo>
                      <a:cubicBezTo>
                        <a:pt x="934" y="755"/>
                        <a:pt x="853" y="952"/>
                        <a:pt x="977" y="1051"/>
                      </a:cubicBezTo>
                      <a:cubicBezTo>
                        <a:pt x="1132" y="1141"/>
                        <a:pt x="1312" y="1206"/>
                        <a:pt x="1492" y="1231"/>
                      </a:cubicBezTo>
                      <a:cubicBezTo>
                        <a:pt x="2173" y="1463"/>
                        <a:pt x="2893" y="1334"/>
                        <a:pt x="3587" y="1411"/>
                      </a:cubicBezTo>
                      <a:cubicBezTo>
                        <a:pt x="4385" y="1527"/>
                        <a:pt x="5195" y="1656"/>
                        <a:pt x="5992" y="1784"/>
                      </a:cubicBezTo>
                      <a:cubicBezTo>
                        <a:pt x="6596" y="1913"/>
                        <a:pt x="7290" y="2016"/>
                        <a:pt x="7830" y="2350"/>
                      </a:cubicBezTo>
                      <a:cubicBezTo>
                        <a:pt x="7882" y="2376"/>
                        <a:pt x="8036" y="2466"/>
                        <a:pt x="7946" y="2530"/>
                      </a:cubicBezTo>
                      <a:cubicBezTo>
                        <a:pt x="7599" y="2710"/>
                        <a:pt x="7226" y="2838"/>
                        <a:pt x="6840" y="2916"/>
                      </a:cubicBezTo>
                      <a:cubicBezTo>
                        <a:pt x="6210" y="3042"/>
                        <a:pt x="5574" y="3105"/>
                        <a:pt x="4936" y="3105"/>
                      </a:cubicBezTo>
                      <a:cubicBezTo>
                        <a:pt x="4662" y="3105"/>
                        <a:pt x="4388" y="3093"/>
                        <a:pt x="4115" y="3070"/>
                      </a:cubicBezTo>
                      <a:cubicBezTo>
                        <a:pt x="3780" y="3031"/>
                        <a:pt x="3459" y="2993"/>
                        <a:pt x="3137" y="2954"/>
                      </a:cubicBezTo>
                      <a:cubicBezTo>
                        <a:pt x="3047" y="2954"/>
                        <a:pt x="2970" y="3018"/>
                        <a:pt x="2957" y="3096"/>
                      </a:cubicBezTo>
                      <a:cubicBezTo>
                        <a:pt x="2945" y="3186"/>
                        <a:pt x="3009" y="3263"/>
                        <a:pt x="3099" y="3276"/>
                      </a:cubicBezTo>
                      <a:cubicBezTo>
                        <a:pt x="4398" y="3456"/>
                        <a:pt x="5696" y="3584"/>
                        <a:pt x="6995" y="3777"/>
                      </a:cubicBezTo>
                      <a:cubicBezTo>
                        <a:pt x="7933" y="3931"/>
                        <a:pt x="8910" y="4047"/>
                        <a:pt x="9720" y="4587"/>
                      </a:cubicBezTo>
                      <a:cubicBezTo>
                        <a:pt x="10068" y="4960"/>
                        <a:pt x="8255" y="5179"/>
                        <a:pt x="8010" y="5243"/>
                      </a:cubicBezTo>
                      <a:cubicBezTo>
                        <a:pt x="7686" y="5300"/>
                        <a:pt x="7362" y="5320"/>
                        <a:pt x="7038" y="5320"/>
                      </a:cubicBezTo>
                      <a:cubicBezTo>
                        <a:pt x="6565" y="5320"/>
                        <a:pt x="6092" y="5279"/>
                        <a:pt x="5619" y="5256"/>
                      </a:cubicBezTo>
                      <a:cubicBezTo>
                        <a:pt x="5298" y="5243"/>
                        <a:pt x="4976" y="5217"/>
                        <a:pt x="4655" y="5217"/>
                      </a:cubicBezTo>
                      <a:cubicBezTo>
                        <a:pt x="4565" y="5217"/>
                        <a:pt x="4500" y="5294"/>
                        <a:pt x="4500" y="5384"/>
                      </a:cubicBezTo>
                      <a:cubicBezTo>
                        <a:pt x="4500" y="5461"/>
                        <a:pt x="4565" y="5526"/>
                        <a:pt x="4642" y="5539"/>
                      </a:cubicBezTo>
                      <a:cubicBezTo>
                        <a:pt x="4925" y="5577"/>
                        <a:pt x="5208" y="5603"/>
                        <a:pt x="5503" y="5629"/>
                      </a:cubicBezTo>
                      <a:cubicBezTo>
                        <a:pt x="6673" y="5680"/>
                        <a:pt x="7856" y="5693"/>
                        <a:pt x="9026" y="5731"/>
                      </a:cubicBezTo>
                      <a:cubicBezTo>
                        <a:pt x="9990" y="5757"/>
                        <a:pt x="10993" y="5719"/>
                        <a:pt x="11893" y="6104"/>
                      </a:cubicBezTo>
                      <a:cubicBezTo>
                        <a:pt x="12703" y="6593"/>
                        <a:pt x="10865" y="6863"/>
                        <a:pt x="10543" y="6927"/>
                      </a:cubicBezTo>
                      <a:cubicBezTo>
                        <a:pt x="9957" y="6999"/>
                        <a:pt x="9371" y="7040"/>
                        <a:pt x="8789" y="7040"/>
                      </a:cubicBezTo>
                      <a:cubicBezTo>
                        <a:pt x="8541" y="7040"/>
                        <a:pt x="8295" y="7033"/>
                        <a:pt x="8049" y="7017"/>
                      </a:cubicBezTo>
                      <a:cubicBezTo>
                        <a:pt x="8038" y="7018"/>
                        <a:pt x="8026" y="7018"/>
                        <a:pt x="8013" y="7018"/>
                      </a:cubicBezTo>
                      <a:cubicBezTo>
                        <a:pt x="7937" y="7018"/>
                        <a:pt x="7844" y="7005"/>
                        <a:pt x="7757" y="7005"/>
                      </a:cubicBezTo>
                      <a:cubicBezTo>
                        <a:pt x="7634" y="7005"/>
                        <a:pt x="7524" y="7032"/>
                        <a:pt x="7496" y="7159"/>
                      </a:cubicBezTo>
                      <a:cubicBezTo>
                        <a:pt x="7483" y="7236"/>
                        <a:pt x="7535" y="7300"/>
                        <a:pt x="7612" y="7326"/>
                      </a:cubicBezTo>
                      <a:cubicBezTo>
                        <a:pt x="8409" y="7531"/>
                        <a:pt x="9232" y="7557"/>
                        <a:pt x="10042" y="7647"/>
                      </a:cubicBezTo>
                      <a:cubicBezTo>
                        <a:pt x="10916" y="7711"/>
                        <a:pt x="11790" y="7750"/>
                        <a:pt x="12678" y="7763"/>
                      </a:cubicBezTo>
                      <a:cubicBezTo>
                        <a:pt x="13231" y="7776"/>
                        <a:pt x="13796" y="7724"/>
                        <a:pt x="14311" y="7956"/>
                      </a:cubicBezTo>
                      <a:cubicBezTo>
                        <a:pt x="14606" y="8136"/>
                        <a:pt x="14259" y="8380"/>
                        <a:pt x="14066" y="8483"/>
                      </a:cubicBezTo>
                      <a:cubicBezTo>
                        <a:pt x="13295" y="8881"/>
                        <a:pt x="12382" y="8984"/>
                        <a:pt x="11533" y="9061"/>
                      </a:cubicBezTo>
                      <a:cubicBezTo>
                        <a:pt x="10901" y="9115"/>
                        <a:pt x="10260" y="9142"/>
                        <a:pt x="9625" y="9142"/>
                      </a:cubicBezTo>
                      <a:cubicBezTo>
                        <a:pt x="9498" y="9142"/>
                        <a:pt x="9371" y="9141"/>
                        <a:pt x="9245" y="9139"/>
                      </a:cubicBezTo>
                      <a:cubicBezTo>
                        <a:pt x="9052" y="9139"/>
                        <a:pt x="9039" y="9409"/>
                        <a:pt x="9232" y="9447"/>
                      </a:cubicBezTo>
                      <a:cubicBezTo>
                        <a:pt x="10813" y="9704"/>
                        <a:pt x="12408" y="9871"/>
                        <a:pt x="13989" y="10167"/>
                      </a:cubicBezTo>
                      <a:cubicBezTo>
                        <a:pt x="14761" y="10347"/>
                        <a:pt x="15609" y="10450"/>
                        <a:pt x="16252" y="10952"/>
                      </a:cubicBezTo>
                      <a:cubicBezTo>
                        <a:pt x="16676" y="11414"/>
                        <a:pt x="14233" y="11620"/>
                        <a:pt x="13951" y="11659"/>
                      </a:cubicBezTo>
                      <a:cubicBezTo>
                        <a:pt x="13567" y="11696"/>
                        <a:pt x="13181" y="11715"/>
                        <a:pt x="12795" y="11715"/>
                      </a:cubicBezTo>
                      <a:cubicBezTo>
                        <a:pt x="12378" y="11715"/>
                        <a:pt x="11960" y="11693"/>
                        <a:pt x="11546" y="11646"/>
                      </a:cubicBezTo>
                      <a:cubicBezTo>
                        <a:pt x="11534" y="11648"/>
                        <a:pt x="11520" y="11648"/>
                        <a:pt x="11505" y="11648"/>
                      </a:cubicBezTo>
                      <a:cubicBezTo>
                        <a:pt x="11395" y="11648"/>
                        <a:pt x="11226" y="11606"/>
                        <a:pt x="11091" y="11606"/>
                      </a:cubicBezTo>
                      <a:cubicBezTo>
                        <a:pt x="10981" y="11606"/>
                        <a:pt x="10894" y="11634"/>
                        <a:pt x="10878" y="11736"/>
                      </a:cubicBezTo>
                      <a:cubicBezTo>
                        <a:pt x="10865" y="11800"/>
                        <a:pt x="10903" y="11864"/>
                        <a:pt x="10980" y="11890"/>
                      </a:cubicBezTo>
                      <a:cubicBezTo>
                        <a:pt x="11289" y="11954"/>
                        <a:pt x="11585" y="12019"/>
                        <a:pt x="11893" y="12070"/>
                      </a:cubicBezTo>
                      <a:cubicBezTo>
                        <a:pt x="14143" y="12533"/>
                        <a:pt x="16432" y="12880"/>
                        <a:pt x="18631" y="13536"/>
                      </a:cubicBezTo>
                      <a:cubicBezTo>
                        <a:pt x="19042" y="13690"/>
                        <a:pt x="19582" y="13742"/>
                        <a:pt x="19852" y="14166"/>
                      </a:cubicBezTo>
                      <a:cubicBezTo>
                        <a:pt x="19646" y="14410"/>
                        <a:pt x="19299" y="14410"/>
                        <a:pt x="19016" y="14487"/>
                      </a:cubicBezTo>
                      <a:cubicBezTo>
                        <a:pt x="18304" y="14620"/>
                        <a:pt x="17564" y="14726"/>
                        <a:pt x="16829" y="14726"/>
                      </a:cubicBezTo>
                      <a:cubicBezTo>
                        <a:pt x="16424" y="14726"/>
                        <a:pt x="16020" y="14694"/>
                        <a:pt x="15622" y="14616"/>
                      </a:cubicBezTo>
                      <a:cubicBezTo>
                        <a:pt x="15518" y="14616"/>
                        <a:pt x="15313" y="14552"/>
                        <a:pt x="15158" y="14552"/>
                      </a:cubicBezTo>
                      <a:cubicBezTo>
                        <a:pt x="15026" y="14552"/>
                        <a:pt x="14931" y="14599"/>
                        <a:pt x="14966" y="14770"/>
                      </a:cubicBezTo>
                      <a:cubicBezTo>
                        <a:pt x="14979" y="14822"/>
                        <a:pt x="15031" y="14860"/>
                        <a:pt x="15082" y="14860"/>
                      </a:cubicBezTo>
                      <a:cubicBezTo>
                        <a:pt x="15339" y="14912"/>
                        <a:pt x="15596" y="14950"/>
                        <a:pt x="15853" y="14963"/>
                      </a:cubicBezTo>
                      <a:cubicBezTo>
                        <a:pt x="17242" y="15220"/>
                        <a:pt x="18643" y="15490"/>
                        <a:pt x="20019" y="15812"/>
                      </a:cubicBezTo>
                      <a:cubicBezTo>
                        <a:pt x="20701" y="16017"/>
                        <a:pt x="23208" y="16570"/>
                        <a:pt x="23426" y="17200"/>
                      </a:cubicBezTo>
                      <a:cubicBezTo>
                        <a:pt x="23208" y="17380"/>
                        <a:pt x="22925" y="17380"/>
                        <a:pt x="22655" y="17406"/>
                      </a:cubicBezTo>
                      <a:cubicBezTo>
                        <a:pt x="22256" y="17457"/>
                        <a:pt x="21871" y="17496"/>
                        <a:pt x="21459" y="17496"/>
                      </a:cubicBezTo>
                      <a:cubicBezTo>
                        <a:pt x="21116" y="17508"/>
                        <a:pt x="20774" y="17517"/>
                        <a:pt x="20433" y="17517"/>
                      </a:cubicBezTo>
                      <a:cubicBezTo>
                        <a:pt x="19637" y="17517"/>
                        <a:pt x="18848" y="17466"/>
                        <a:pt x="18065" y="17277"/>
                      </a:cubicBezTo>
                      <a:cubicBezTo>
                        <a:pt x="18001" y="17277"/>
                        <a:pt x="17949" y="17277"/>
                        <a:pt x="17885" y="17265"/>
                      </a:cubicBezTo>
                      <a:cubicBezTo>
                        <a:pt x="17731" y="17277"/>
                        <a:pt x="17705" y="17496"/>
                        <a:pt x="17859" y="17535"/>
                      </a:cubicBezTo>
                      <a:cubicBezTo>
                        <a:pt x="19505" y="17882"/>
                        <a:pt x="21176" y="18216"/>
                        <a:pt x="22822" y="18627"/>
                      </a:cubicBezTo>
                      <a:cubicBezTo>
                        <a:pt x="23812" y="18885"/>
                        <a:pt x="24815" y="19142"/>
                        <a:pt x="25792" y="19489"/>
                      </a:cubicBezTo>
                      <a:cubicBezTo>
                        <a:pt x="26011" y="19566"/>
                        <a:pt x="26319" y="19643"/>
                        <a:pt x="26435" y="19875"/>
                      </a:cubicBezTo>
                      <a:cubicBezTo>
                        <a:pt x="26114" y="20093"/>
                        <a:pt x="25689" y="20080"/>
                        <a:pt x="25329" y="20157"/>
                      </a:cubicBezTo>
                      <a:cubicBezTo>
                        <a:pt x="24391" y="20299"/>
                        <a:pt x="23452" y="20376"/>
                        <a:pt x="22514" y="20402"/>
                      </a:cubicBezTo>
                      <a:cubicBezTo>
                        <a:pt x="21884" y="20273"/>
                        <a:pt x="21254" y="20170"/>
                        <a:pt x="20611" y="20067"/>
                      </a:cubicBezTo>
                      <a:cubicBezTo>
                        <a:pt x="20564" y="20054"/>
                        <a:pt x="20518" y="20046"/>
                        <a:pt x="20473" y="20046"/>
                      </a:cubicBezTo>
                      <a:cubicBezTo>
                        <a:pt x="20391" y="20046"/>
                        <a:pt x="20312" y="20069"/>
                        <a:pt x="20238" y="20119"/>
                      </a:cubicBezTo>
                      <a:cubicBezTo>
                        <a:pt x="19864" y="20586"/>
                        <a:pt x="21583" y="20661"/>
                        <a:pt x="22121" y="20661"/>
                      </a:cubicBezTo>
                      <a:cubicBezTo>
                        <a:pt x="22175" y="20661"/>
                        <a:pt x="22217" y="20660"/>
                        <a:pt x="22244" y="20659"/>
                      </a:cubicBezTo>
                      <a:cubicBezTo>
                        <a:pt x="22771" y="20762"/>
                        <a:pt x="23285" y="20852"/>
                        <a:pt x="23799" y="20980"/>
                      </a:cubicBezTo>
                      <a:cubicBezTo>
                        <a:pt x="24802" y="21186"/>
                        <a:pt x="25792" y="21443"/>
                        <a:pt x="26769" y="21752"/>
                      </a:cubicBezTo>
                      <a:cubicBezTo>
                        <a:pt x="27258" y="21932"/>
                        <a:pt x="31411" y="23269"/>
                        <a:pt x="29367" y="23706"/>
                      </a:cubicBezTo>
                      <a:cubicBezTo>
                        <a:pt x="28635" y="23867"/>
                        <a:pt x="27889" y="23947"/>
                        <a:pt x="27143" y="23947"/>
                      </a:cubicBezTo>
                      <a:cubicBezTo>
                        <a:pt x="26696" y="23947"/>
                        <a:pt x="26249" y="23918"/>
                        <a:pt x="25805" y="23860"/>
                      </a:cubicBezTo>
                      <a:cubicBezTo>
                        <a:pt x="25797" y="23859"/>
                        <a:pt x="25789" y="23858"/>
                        <a:pt x="25782" y="23858"/>
                      </a:cubicBezTo>
                      <a:cubicBezTo>
                        <a:pt x="25715" y="23858"/>
                        <a:pt x="25662" y="23907"/>
                        <a:pt x="25651" y="23976"/>
                      </a:cubicBezTo>
                      <a:cubicBezTo>
                        <a:pt x="25638" y="24118"/>
                        <a:pt x="25792" y="24143"/>
                        <a:pt x="25895" y="24156"/>
                      </a:cubicBezTo>
                      <a:cubicBezTo>
                        <a:pt x="27258" y="24413"/>
                        <a:pt x="28608" y="24645"/>
                        <a:pt x="29958" y="24915"/>
                      </a:cubicBezTo>
                      <a:cubicBezTo>
                        <a:pt x="30922" y="25185"/>
                        <a:pt x="31964" y="25262"/>
                        <a:pt x="32812" y="25828"/>
                      </a:cubicBezTo>
                      <a:cubicBezTo>
                        <a:pt x="32812" y="25905"/>
                        <a:pt x="32722" y="25905"/>
                        <a:pt x="32658" y="25930"/>
                      </a:cubicBezTo>
                      <a:cubicBezTo>
                        <a:pt x="32490" y="25974"/>
                        <a:pt x="32314" y="25997"/>
                        <a:pt x="32139" y="25997"/>
                      </a:cubicBezTo>
                      <a:cubicBezTo>
                        <a:pt x="32006" y="25997"/>
                        <a:pt x="31873" y="25984"/>
                        <a:pt x="31745" y="25956"/>
                      </a:cubicBezTo>
                      <a:cubicBezTo>
                        <a:pt x="31347" y="25918"/>
                        <a:pt x="30948" y="25879"/>
                        <a:pt x="30562" y="25840"/>
                      </a:cubicBezTo>
                      <a:cubicBezTo>
                        <a:pt x="30115" y="25823"/>
                        <a:pt x="29661" y="25749"/>
                        <a:pt x="29215" y="25749"/>
                      </a:cubicBezTo>
                      <a:cubicBezTo>
                        <a:pt x="29019" y="25749"/>
                        <a:pt x="28825" y="25763"/>
                        <a:pt x="28634" y="25802"/>
                      </a:cubicBezTo>
                      <a:cubicBezTo>
                        <a:pt x="28325" y="25943"/>
                        <a:pt x="28454" y="26098"/>
                        <a:pt x="28659" y="26239"/>
                      </a:cubicBezTo>
                      <a:cubicBezTo>
                        <a:pt x="29089" y="26385"/>
                        <a:pt x="29544" y="26419"/>
                        <a:pt x="29999" y="26419"/>
                      </a:cubicBezTo>
                      <a:cubicBezTo>
                        <a:pt x="30348" y="26419"/>
                        <a:pt x="30698" y="26399"/>
                        <a:pt x="31038" y="26393"/>
                      </a:cubicBezTo>
                      <a:cubicBezTo>
                        <a:pt x="31362" y="26393"/>
                        <a:pt x="31686" y="26333"/>
                        <a:pt x="32010" y="26333"/>
                      </a:cubicBezTo>
                      <a:cubicBezTo>
                        <a:pt x="32136" y="26333"/>
                        <a:pt x="32262" y="26342"/>
                        <a:pt x="32388" y="26368"/>
                      </a:cubicBezTo>
                      <a:cubicBezTo>
                        <a:pt x="33841" y="26548"/>
                        <a:pt x="35307" y="26728"/>
                        <a:pt x="36734" y="27023"/>
                      </a:cubicBezTo>
                      <a:cubicBezTo>
                        <a:pt x="37518" y="27190"/>
                        <a:pt x="38315" y="27319"/>
                        <a:pt x="39035" y="27666"/>
                      </a:cubicBezTo>
                      <a:cubicBezTo>
                        <a:pt x="38097" y="28013"/>
                        <a:pt x="37094" y="28155"/>
                        <a:pt x="36104" y="28296"/>
                      </a:cubicBezTo>
                      <a:cubicBezTo>
                        <a:pt x="35507" y="28296"/>
                        <a:pt x="34919" y="28263"/>
                        <a:pt x="34326" y="28263"/>
                      </a:cubicBezTo>
                      <a:cubicBezTo>
                        <a:pt x="34177" y="28263"/>
                        <a:pt x="34029" y="28265"/>
                        <a:pt x="33879" y="28270"/>
                      </a:cubicBezTo>
                      <a:cubicBezTo>
                        <a:pt x="33849" y="28267"/>
                        <a:pt x="33819" y="28265"/>
                        <a:pt x="33789" y="28265"/>
                      </a:cubicBezTo>
                      <a:cubicBezTo>
                        <a:pt x="33717" y="28265"/>
                        <a:pt x="33647" y="28274"/>
                        <a:pt x="33584" y="28283"/>
                      </a:cubicBezTo>
                      <a:cubicBezTo>
                        <a:pt x="33442" y="28309"/>
                        <a:pt x="33417" y="28515"/>
                        <a:pt x="33545" y="28566"/>
                      </a:cubicBezTo>
                      <a:cubicBezTo>
                        <a:pt x="33865" y="28678"/>
                        <a:pt x="34205" y="28710"/>
                        <a:pt x="34544" y="28710"/>
                      </a:cubicBezTo>
                      <a:cubicBezTo>
                        <a:pt x="34832" y="28710"/>
                        <a:pt x="35120" y="28687"/>
                        <a:pt x="35397" y="28669"/>
                      </a:cubicBezTo>
                      <a:cubicBezTo>
                        <a:pt x="35580" y="28656"/>
                        <a:pt x="35764" y="28651"/>
                        <a:pt x="35948" y="28651"/>
                      </a:cubicBezTo>
                      <a:cubicBezTo>
                        <a:pt x="36886" y="28651"/>
                        <a:pt x="37826" y="28799"/>
                        <a:pt x="38740" y="28939"/>
                      </a:cubicBezTo>
                      <a:cubicBezTo>
                        <a:pt x="39138" y="28990"/>
                        <a:pt x="42391" y="29710"/>
                        <a:pt x="40861" y="30173"/>
                      </a:cubicBezTo>
                      <a:cubicBezTo>
                        <a:pt x="39678" y="30533"/>
                        <a:pt x="38418" y="30623"/>
                        <a:pt x="37184" y="30623"/>
                      </a:cubicBezTo>
                      <a:cubicBezTo>
                        <a:pt x="37113" y="30617"/>
                        <a:pt x="37042" y="30614"/>
                        <a:pt x="36972" y="30614"/>
                      </a:cubicBezTo>
                      <a:cubicBezTo>
                        <a:pt x="36901" y="30614"/>
                        <a:pt x="36830" y="30617"/>
                        <a:pt x="36759" y="30623"/>
                      </a:cubicBezTo>
                      <a:cubicBezTo>
                        <a:pt x="36682" y="30636"/>
                        <a:pt x="36618" y="30713"/>
                        <a:pt x="36631" y="30790"/>
                      </a:cubicBezTo>
                      <a:cubicBezTo>
                        <a:pt x="36631" y="30945"/>
                        <a:pt x="36811" y="30971"/>
                        <a:pt x="36927" y="30996"/>
                      </a:cubicBezTo>
                      <a:cubicBezTo>
                        <a:pt x="38367" y="31331"/>
                        <a:pt x="39871" y="31433"/>
                        <a:pt x="41285" y="31871"/>
                      </a:cubicBezTo>
                      <a:cubicBezTo>
                        <a:pt x="41581" y="31973"/>
                        <a:pt x="42892" y="32411"/>
                        <a:pt x="41980" y="32591"/>
                      </a:cubicBezTo>
                      <a:cubicBezTo>
                        <a:pt x="41626" y="32656"/>
                        <a:pt x="41267" y="32684"/>
                        <a:pt x="40907" y="32684"/>
                      </a:cubicBezTo>
                      <a:cubicBezTo>
                        <a:pt x="40065" y="32684"/>
                        <a:pt x="39216" y="32528"/>
                        <a:pt x="38405" y="32321"/>
                      </a:cubicBezTo>
                      <a:cubicBezTo>
                        <a:pt x="38392" y="32316"/>
                        <a:pt x="38378" y="32314"/>
                        <a:pt x="38363" y="32314"/>
                      </a:cubicBezTo>
                      <a:cubicBezTo>
                        <a:pt x="38298" y="32314"/>
                        <a:pt x="38234" y="32360"/>
                        <a:pt x="38212" y="32423"/>
                      </a:cubicBezTo>
                      <a:cubicBezTo>
                        <a:pt x="38148" y="32578"/>
                        <a:pt x="38315" y="32668"/>
                        <a:pt x="38431" y="32732"/>
                      </a:cubicBezTo>
                      <a:cubicBezTo>
                        <a:pt x="38637" y="32848"/>
                        <a:pt x="38855" y="32963"/>
                        <a:pt x="39074" y="33092"/>
                      </a:cubicBezTo>
                      <a:cubicBezTo>
                        <a:pt x="39820" y="33503"/>
                        <a:pt x="40552" y="33928"/>
                        <a:pt x="41272" y="34391"/>
                      </a:cubicBezTo>
                      <a:cubicBezTo>
                        <a:pt x="41530" y="34596"/>
                        <a:pt x="42005" y="34828"/>
                        <a:pt x="42147" y="35149"/>
                      </a:cubicBezTo>
                      <a:cubicBezTo>
                        <a:pt x="42107" y="35150"/>
                        <a:pt x="42067" y="35151"/>
                        <a:pt x="42027" y="35151"/>
                      </a:cubicBezTo>
                      <a:cubicBezTo>
                        <a:pt x="41291" y="35151"/>
                        <a:pt x="40513" y="34934"/>
                        <a:pt x="39794" y="34751"/>
                      </a:cubicBezTo>
                      <a:cubicBezTo>
                        <a:pt x="39767" y="34714"/>
                        <a:pt x="39736" y="34700"/>
                        <a:pt x="39704" y="34700"/>
                      </a:cubicBezTo>
                      <a:cubicBezTo>
                        <a:pt x="39565" y="34700"/>
                        <a:pt x="39413" y="34981"/>
                        <a:pt x="39601" y="35033"/>
                      </a:cubicBezTo>
                      <a:cubicBezTo>
                        <a:pt x="39845" y="35111"/>
                        <a:pt x="40102" y="35175"/>
                        <a:pt x="40360" y="35239"/>
                      </a:cubicBezTo>
                      <a:cubicBezTo>
                        <a:pt x="40745" y="35329"/>
                        <a:pt x="41118" y="35393"/>
                        <a:pt x="41504" y="35458"/>
                      </a:cubicBezTo>
                      <a:cubicBezTo>
                        <a:pt x="41676" y="35479"/>
                        <a:pt x="41852" y="35517"/>
                        <a:pt x="42023" y="35517"/>
                      </a:cubicBezTo>
                      <a:cubicBezTo>
                        <a:pt x="42159" y="35517"/>
                        <a:pt x="42292" y="35493"/>
                        <a:pt x="42417" y="35419"/>
                      </a:cubicBezTo>
                      <a:cubicBezTo>
                        <a:pt x="42494" y="35393"/>
                        <a:pt x="42532" y="35303"/>
                        <a:pt x="42520" y="35226"/>
                      </a:cubicBezTo>
                      <a:cubicBezTo>
                        <a:pt x="42520" y="35008"/>
                        <a:pt x="42417" y="34815"/>
                        <a:pt x="42250" y="34673"/>
                      </a:cubicBezTo>
                      <a:cubicBezTo>
                        <a:pt x="41401" y="33953"/>
                        <a:pt x="40424" y="33439"/>
                        <a:pt x="39460" y="32886"/>
                      </a:cubicBezTo>
                      <a:lnTo>
                        <a:pt x="39460" y="32886"/>
                      </a:lnTo>
                      <a:cubicBezTo>
                        <a:pt x="39826" y="32938"/>
                        <a:pt x="40498" y="33028"/>
                        <a:pt x="41136" y="33028"/>
                      </a:cubicBezTo>
                      <a:cubicBezTo>
                        <a:pt x="41774" y="33028"/>
                        <a:pt x="42378" y="32938"/>
                        <a:pt x="42610" y="32629"/>
                      </a:cubicBezTo>
                      <a:cubicBezTo>
                        <a:pt x="42738" y="32385"/>
                        <a:pt x="42635" y="32089"/>
                        <a:pt x="42391" y="31973"/>
                      </a:cubicBezTo>
                      <a:cubicBezTo>
                        <a:pt x="41195" y="31241"/>
                        <a:pt x="39704" y="31163"/>
                        <a:pt x="38354" y="30906"/>
                      </a:cubicBezTo>
                      <a:cubicBezTo>
                        <a:pt x="39292" y="30829"/>
                        <a:pt x="40257" y="30739"/>
                        <a:pt x="41144" y="30405"/>
                      </a:cubicBezTo>
                      <a:cubicBezTo>
                        <a:pt x="41465" y="30340"/>
                        <a:pt x="41735" y="29980"/>
                        <a:pt x="41568" y="29672"/>
                      </a:cubicBezTo>
                      <a:cubicBezTo>
                        <a:pt x="40758" y="28798"/>
                        <a:pt x="38482" y="28540"/>
                        <a:pt x="37312" y="28399"/>
                      </a:cubicBezTo>
                      <a:cubicBezTo>
                        <a:pt x="37608" y="28322"/>
                        <a:pt x="39472" y="28065"/>
                        <a:pt x="39382" y="27730"/>
                      </a:cubicBezTo>
                      <a:cubicBezTo>
                        <a:pt x="39370" y="27306"/>
                        <a:pt x="38868" y="27242"/>
                        <a:pt x="38547" y="27126"/>
                      </a:cubicBezTo>
                      <a:cubicBezTo>
                        <a:pt x="36734" y="26573"/>
                        <a:pt x="34831" y="26329"/>
                        <a:pt x="32954" y="26098"/>
                      </a:cubicBezTo>
                      <a:cubicBezTo>
                        <a:pt x="33044" y="26020"/>
                        <a:pt x="33095" y="25918"/>
                        <a:pt x="33108" y="25815"/>
                      </a:cubicBezTo>
                      <a:cubicBezTo>
                        <a:pt x="33172" y="25622"/>
                        <a:pt x="32915" y="25570"/>
                        <a:pt x="32799" y="25468"/>
                      </a:cubicBezTo>
                      <a:cubicBezTo>
                        <a:pt x="32375" y="25198"/>
                        <a:pt x="31887" y="25095"/>
                        <a:pt x="31411" y="24953"/>
                      </a:cubicBezTo>
                      <a:cubicBezTo>
                        <a:pt x="30202" y="24645"/>
                        <a:pt x="28981" y="24413"/>
                        <a:pt x="27759" y="24195"/>
                      </a:cubicBezTo>
                      <a:cubicBezTo>
                        <a:pt x="28878" y="24143"/>
                        <a:pt x="31617" y="23847"/>
                        <a:pt x="29469" y="22523"/>
                      </a:cubicBezTo>
                      <a:cubicBezTo>
                        <a:pt x="27644" y="21585"/>
                        <a:pt x="25651" y="21045"/>
                        <a:pt x="23645" y="20620"/>
                      </a:cubicBezTo>
                      <a:cubicBezTo>
                        <a:pt x="24571" y="20517"/>
                        <a:pt x="25509" y="20492"/>
                        <a:pt x="26409" y="20235"/>
                      </a:cubicBezTo>
                      <a:cubicBezTo>
                        <a:pt x="26821" y="20029"/>
                        <a:pt x="26911" y="20003"/>
                        <a:pt x="26615" y="19592"/>
                      </a:cubicBezTo>
                      <a:cubicBezTo>
                        <a:pt x="26409" y="19347"/>
                        <a:pt x="26088" y="19257"/>
                        <a:pt x="25792" y="19155"/>
                      </a:cubicBezTo>
                      <a:cubicBezTo>
                        <a:pt x="25432" y="19026"/>
                        <a:pt x="25072" y="18910"/>
                        <a:pt x="24699" y="18807"/>
                      </a:cubicBezTo>
                      <a:cubicBezTo>
                        <a:pt x="23324" y="18409"/>
                        <a:pt x="21948" y="18087"/>
                        <a:pt x="20559" y="17792"/>
                      </a:cubicBezTo>
                      <a:cubicBezTo>
                        <a:pt x="21061" y="17766"/>
                        <a:pt x="23864" y="17869"/>
                        <a:pt x="23761" y="17187"/>
                      </a:cubicBezTo>
                      <a:cubicBezTo>
                        <a:pt x="23632" y="16827"/>
                        <a:pt x="23336" y="16544"/>
                        <a:pt x="22964" y="16429"/>
                      </a:cubicBezTo>
                      <a:cubicBezTo>
                        <a:pt x="21215" y="15670"/>
                        <a:pt x="19338" y="15310"/>
                        <a:pt x="17473" y="14950"/>
                      </a:cubicBezTo>
                      <a:cubicBezTo>
                        <a:pt x="18078" y="14912"/>
                        <a:pt x="18682" y="14834"/>
                        <a:pt x="19273" y="14706"/>
                      </a:cubicBezTo>
                      <a:cubicBezTo>
                        <a:pt x="19595" y="14642"/>
                        <a:pt x="19929" y="14552"/>
                        <a:pt x="20148" y="14269"/>
                      </a:cubicBezTo>
                      <a:cubicBezTo>
                        <a:pt x="20199" y="14217"/>
                        <a:pt x="20199" y="14140"/>
                        <a:pt x="20148" y="14089"/>
                      </a:cubicBezTo>
                      <a:cubicBezTo>
                        <a:pt x="19955" y="13767"/>
                        <a:pt x="19646" y="13523"/>
                        <a:pt x="19286" y="13420"/>
                      </a:cubicBezTo>
                      <a:cubicBezTo>
                        <a:pt x="17281" y="12726"/>
                        <a:pt x="15172" y="12404"/>
                        <a:pt x="13102" y="11993"/>
                      </a:cubicBezTo>
                      <a:cubicBezTo>
                        <a:pt x="13809" y="11980"/>
                        <a:pt x="14503" y="11903"/>
                        <a:pt x="15211" y="11787"/>
                      </a:cubicBezTo>
                      <a:cubicBezTo>
                        <a:pt x="15635" y="11684"/>
                        <a:pt x="16136" y="11659"/>
                        <a:pt x="16483" y="11376"/>
                      </a:cubicBezTo>
                      <a:cubicBezTo>
                        <a:pt x="16831" y="11003"/>
                        <a:pt x="16522" y="10707"/>
                        <a:pt x="16188" y="10514"/>
                      </a:cubicBezTo>
                      <a:cubicBezTo>
                        <a:pt x="14632" y="9743"/>
                        <a:pt x="12845" y="9679"/>
                        <a:pt x="11160" y="9396"/>
                      </a:cubicBezTo>
                      <a:cubicBezTo>
                        <a:pt x="12330" y="9267"/>
                        <a:pt x="13719" y="9267"/>
                        <a:pt x="14645" y="8431"/>
                      </a:cubicBezTo>
                      <a:cubicBezTo>
                        <a:pt x="14928" y="8110"/>
                        <a:pt x="14632" y="7647"/>
                        <a:pt x="14259" y="7583"/>
                      </a:cubicBezTo>
                      <a:cubicBezTo>
                        <a:pt x="13681" y="7390"/>
                        <a:pt x="13063" y="7441"/>
                        <a:pt x="12459" y="7416"/>
                      </a:cubicBezTo>
                      <a:cubicBezTo>
                        <a:pt x="11636" y="7403"/>
                        <a:pt x="10800" y="7364"/>
                        <a:pt x="9978" y="7300"/>
                      </a:cubicBezTo>
                      <a:cubicBezTo>
                        <a:pt x="10659" y="7249"/>
                        <a:pt x="13359" y="6953"/>
                        <a:pt x="12150" y="5860"/>
                      </a:cubicBezTo>
                      <a:cubicBezTo>
                        <a:pt x="11186" y="5346"/>
                        <a:pt x="10016" y="5423"/>
                        <a:pt x="8949" y="5371"/>
                      </a:cubicBezTo>
                      <a:cubicBezTo>
                        <a:pt x="9296" y="5320"/>
                        <a:pt x="9630" y="5204"/>
                        <a:pt x="9939" y="5024"/>
                      </a:cubicBezTo>
                      <a:cubicBezTo>
                        <a:pt x="10080" y="4896"/>
                        <a:pt x="10132" y="4690"/>
                        <a:pt x="10055" y="4497"/>
                      </a:cubicBezTo>
                      <a:cubicBezTo>
                        <a:pt x="9412" y="3649"/>
                        <a:pt x="7265" y="3494"/>
                        <a:pt x="6236" y="3327"/>
                      </a:cubicBezTo>
                      <a:cubicBezTo>
                        <a:pt x="6905" y="3237"/>
                        <a:pt x="7625" y="3121"/>
                        <a:pt x="8203" y="2748"/>
                      </a:cubicBezTo>
                      <a:cubicBezTo>
                        <a:pt x="8435" y="2491"/>
                        <a:pt x="8255" y="2196"/>
                        <a:pt x="7998" y="2054"/>
                      </a:cubicBezTo>
                      <a:cubicBezTo>
                        <a:pt x="6828" y="1424"/>
                        <a:pt x="5439" y="1373"/>
                        <a:pt x="4153" y="1141"/>
                      </a:cubicBezTo>
                      <a:cubicBezTo>
                        <a:pt x="4955" y="242"/>
                        <a:pt x="1977" y="0"/>
                        <a:pt x="70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5" name="Google Shape;735;p13"/>
                <p:cNvSpPr/>
                <p:nvPr/>
              </p:nvSpPr>
              <p:spPr>
                <a:xfrm>
                  <a:off x="1888100" y="-160600"/>
                  <a:ext cx="1645326" cy="150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09" h="46838" extrusionOk="0">
                      <a:moveTo>
                        <a:pt x="2816" y="4843"/>
                      </a:moveTo>
                      <a:cubicBezTo>
                        <a:pt x="2829" y="4895"/>
                        <a:pt x="2854" y="4933"/>
                        <a:pt x="2880" y="4985"/>
                      </a:cubicBezTo>
                      <a:cubicBezTo>
                        <a:pt x="2854" y="4933"/>
                        <a:pt x="2829" y="4895"/>
                        <a:pt x="2803" y="4843"/>
                      </a:cubicBezTo>
                      <a:close/>
                      <a:moveTo>
                        <a:pt x="950" y="0"/>
                      </a:moveTo>
                      <a:cubicBezTo>
                        <a:pt x="648" y="0"/>
                        <a:pt x="360" y="346"/>
                        <a:pt x="167" y="549"/>
                      </a:cubicBezTo>
                      <a:cubicBezTo>
                        <a:pt x="0" y="729"/>
                        <a:pt x="142" y="935"/>
                        <a:pt x="232" y="1115"/>
                      </a:cubicBezTo>
                      <a:cubicBezTo>
                        <a:pt x="399" y="1616"/>
                        <a:pt x="862" y="2336"/>
                        <a:pt x="1016" y="2683"/>
                      </a:cubicBezTo>
                      <a:cubicBezTo>
                        <a:pt x="2019" y="4496"/>
                        <a:pt x="3034" y="6309"/>
                        <a:pt x="4076" y="8122"/>
                      </a:cubicBezTo>
                      <a:cubicBezTo>
                        <a:pt x="5310" y="10128"/>
                        <a:pt x="6815" y="11966"/>
                        <a:pt x="8319" y="13779"/>
                      </a:cubicBezTo>
                      <a:cubicBezTo>
                        <a:pt x="9656" y="15451"/>
                        <a:pt x="10955" y="17161"/>
                        <a:pt x="12356" y="18781"/>
                      </a:cubicBezTo>
                      <a:cubicBezTo>
                        <a:pt x="13809" y="20401"/>
                        <a:pt x="15249" y="22034"/>
                        <a:pt x="16779" y="23602"/>
                      </a:cubicBezTo>
                      <a:cubicBezTo>
                        <a:pt x="19299" y="26109"/>
                        <a:pt x="21986" y="28462"/>
                        <a:pt x="24622" y="30867"/>
                      </a:cubicBezTo>
                      <a:cubicBezTo>
                        <a:pt x="28299" y="34158"/>
                        <a:pt x="32105" y="37334"/>
                        <a:pt x="36194" y="40111"/>
                      </a:cubicBezTo>
                      <a:cubicBezTo>
                        <a:pt x="37929" y="41371"/>
                        <a:pt x="39742" y="42503"/>
                        <a:pt x="41619" y="43531"/>
                      </a:cubicBezTo>
                      <a:cubicBezTo>
                        <a:pt x="42545" y="44071"/>
                        <a:pt x="43522" y="44547"/>
                        <a:pt x="44525" y="44945"/>
                      </a:cubicBezTo>
                      <a:cubicBezTo>
                        <a:pt x="46184" y="45678"/>
                        <a:pt x="47971" y="46270"/>
                        <a:pt x="49797" y="46424"/>
                      </a:cubicBezTo>
                      <a:cubicBezTo>
                        <a:pt x="50003" y="46569"/>
                        <a:pt x="50293" y="46838"/>
                        <a:pt x="50566" y="46838"/>
                      </a:cubicBezTo>
                      <a:cubicBezTo>
                        <a:pt x="50632" y="46838"/>
                        <a:pt x="50698" y="46822"/>
                        <a:pt x="50761" y="46784"/>
                      </a:cubicBezTo>
                      <a:cubicBezTo>
                        <a:pt x="51108" y="46398"/>
                        <a:pt x="50401" y="46115"/>
                        <a:pt x="50144" y="45935"/>
                      </a:cubicBezTo>
                      <a:cubicBezTo>
                        <a:pt x="50388" y="45781"/>
                        <a:pt x="50542" y="45344"/>
                        <a:pt x="50195" y="45228"/>
                      </a:cubicBezTo>
                      <a:cubicBezTo>
                        <a:pt x="50166" y="45224"/>
                        <a:pt x="50138" y="45221"/>
                        <a:pt x="50109" y="45221"/>
                      </a:cubicBezTo>
                      <a:cubicBezTo>
                        <a:pt x="49747" y="45221"/>
                        <a:pt x="49434" y="45584"/>
                        <a:pt x="49231" y="45858"/>
                      </a:cubicBezTo>
                      <a:cubicBezTo>
                        <a:pt x="46287" y="45357"/>
                        <a:pt x="43484" y="44058"/>
                        <a:pt x="40925" y="42541"/>
                      </a:cubicBezTo>
                      <a:cubicBezTo>
                        <a:pt x="39331" y="41654"/>
                        <a:pt x="37801" y="40664"/>
                        <a:pt x="36335" y="39584"/>
                      </a:cubicBezTo>
                      <a:cubicBezTo>
                        <a:pt x="32529" y="37000"/>
                        <a:pt x="28994" y="34055"/>
                        <a:pt x="25548" y="30995"/>
                      </a:cubicBezTo>
                      <a:cubicBezTo>
                        <a:pt x="22269" y="28012"/>
                        <a:pt x="18900" y="25119"/>
                        <a:pt x="15866" y="21892"/>
                      </a:cubicBezTo>
                      <a:cubicBezTo>
                        <a:pt x="13526" y="19398"/>
                        <a:pt x="11289" y="16788"/>
                        <a:pt x="9206" y="14075"/>
                      </a:cubicBezTo>
                      <a:cubicBezTo>
                        <a:pt x="8885" y="13650"/>
                        <a:pt x="8537" y="13239"/>
                        <a:pt x="8203" y="12828"/>
                      </a:cubicBezTo>
                      <a:cubicBezTo>
                        <a:pt x="6892" y="11079"/>
                        <a:pt x="5619" y="9318"/>
                        <a:pt x="4590" y="7376"/>
                      </a:cubicBezTo>
                      <a:cubicBezTo>
                        <a:pt x="3857" y="5962"/>
                        <a:pt x="3202" y="4509"/>
                        <a:pt x="2469" y="3082"/>
                      </a:cubicBezTo>
                      <a:cubicBezTo>
                        <a:pt x="2147" y="2426"/>
                        <a:pt x="1762" y="1706"/>
                        <a:pt x="1492" y="1012"/>
                      </a:cubicBezTo>
                      <a:cubicBezTo>
                        <a:pt x="1363" y="716"/>
                        <a:pt x="1376" y="343"/>
                        <a:pt x="1196" y="86"/>
                      </a:cubicBezTo>
                      <a:cubicBezTo>
                        <a:pt x="1114" y="26"/>
                        <a:pt x="1031" y="0"/>
                        <a:pt x="9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736" name="Google Shape;736;p13"/>
          <p:cNvGrpSpPr/>
          <p:nvPr/>
        </p:nvGrpSpPr>
        <p:grpSpPr>
          <a:xfrm>
            <a:off x="-250030" y="3933896"/>
            <a:ext cx="1631060" cy="1340192"/>
            <a:chOff x="-250030" y="3933896"/>
            <a:chExt cx="1631060" cy="1340192"/>
          </a:xfrm>
        </p:grpSpPr>
        <p:grpSp>
          <p:nvGrpSpPr>
            <p:cNvPr id="737" name="Google Shape;737;p13"/>
            <p:cNvGrpSpPr/>
            <p:nvPr/>
          </p:nvGrpSpPr>
          <p:grpSpPr>
            <a:xfrm rot="-379518">
              <a:off x="-184283" y="3981524"/>
              <a:ext cx="933412" cy="1244936"/>
              <a:chOff x="693750" y="3554324"/>
              <a:chExt cx="1098685" cy="1465540"/>
            </a:xfrm>
          </p:grpSpPr>
          <p:sp>
            <p:nvSpPr>
              <p:cNvPr id="738" name="Google Shape;738;p13"/>
              <p:cNvSpPr/>
              <p:nvPr/>
            </p:nvSpPr>
            <p:spPr>
              <a:xfrm>
                <a:off x="1098525" y="3554324"/>
                <a:ext cx="579222" cy="425154"/>
              </a:xfrm>
              <a:custGeom>
                <a:avLst/>
                <a:gdLst/>
                <a:ahLst/>
                <a:cxnLst/>
                <a:rect l="l" t="t" r="r" b="b"/>
                <a:pathLst>
                  <a:path w="14093" h="10345" extrusionOk="0">
                    <a:moveTo>
                      <a:pt x="9719" y="0"/>
                    </a:moveTo>
                    <a:cubicBezTo>
                      <a:pt x="9682" y="0"/>
                      <a:pt x="9644" y="3"/>
                      <a:pt x="9605" y="8"/>
                    </a:cubicBezTo>
                    <a:cubicBezTo>
                      <a:pt x="7882" y="136"/>
                      <a:pt x="7329" y="2425"/>
                      <a:pt x="6944" y="3813"/>
                    </a:cubicBezTo>
                    <a:cubicBezTo>
                      <a:pt x="6854" y="3209"/>
                      <a:pt x="6815" y="2373"/>
                      <a:pt x="6262" y="2001"/>
                    </a:cubicBezTo>
                    <a:cubicBezTo>
                      <a:pt x="6110" y="1907"/>
                      <a:pt x="5969" y="1866"/>
                      <a:pt x="5839" y="1866"/>
                    </a:cubicBezTo>
                    <a:cubicBezTo>
                      <a:pt x="5254" y="1866"/>
                      <a:pt x="4898" y="2692"/>
                      <a:pt x="4835" y="3261"/>
                    </a:cubicBezTo>
                    <a:cubicBezTo>
                      <a:pt x="4681" y="2643"/>
                      <a:pt x="4398" y="2026"/>
                      <a:pt x="3883" y="1615"/>
                    </a:cubicBezTo>
                    <a:cubicBezTo>
                      <a:pt x="3611" y="1447"/>
                      <a:pt x="3296" y="1356"/>
                      <a:pt x="2973" y="1356"/>
                    </a:cubicBezTo>
                    <a:cubicBezTo>
                      <a:pt x="2899" y="1356"/>
                      <a:pt x="2826" y="1361"/>
                      <a:pt x="2752" y="1371"/>
                    </a:cubicBezTo>
                    <a:cubicBezTo>
                      <a:pt x="2379" y="1448"/>
                      <a:pt x="2058" y="1679"/>
                      <a:pt x="1852" y="2001"/>
                    </a:cubicBezTo>
                    <a:cubicBezTo>
                      <a:pt x="1273" y="2939"/>
                      <a:pt x="1788" y="4726"/>
                      <a:pt x="2199" y="5678"/>
                    </a:cubicBezTo>
                    <a:cubicBezTo>
                      <a:pt x="1956" y="5353"/>
                      <a:pt x="1168" y="4769"/>
                      <a:pt x="617" y="4769"/>
                    </a:cubicBezTo>
                    <a:cubicBezTo>
                      <a:pt x="383" y="4769"/>
                      <a:pt x="192" y="4874"/>
                      <a:pt x="103" y="5151"/>
                    </a:cubicBezTo>
                    <a:cubicBezTo>
                      <a:pt x="1" y="5562"/>
                      <a:pt x="219" y="5961"/>
                      <a:pt x="412" y="6321"/>
                    </a:cubicBezTo>
                    <a:cubicBezTo>
                      <a:pt x="772" y="6989"/>
                      <a:pt x="1351" y="7516"/>
                      <a:pt x="1955" y="7979"/>
                    </a:cubicBezTo>
                    <a:cubicBezTo>
                      <a:pt x="2431" y="8326"/>
                      <a:pt x="2932" y="8648"/>
                      <a:pt x="3459" y="8944"/>
                    </a:cubicBezTo>
                    <a:cubicBezTo>
                      <a:pt x="3986" y="9214"/>
                      <a:pt x="4526" y="9445"/>
                      <a:pt x="5092" y="9651"/>
                    </a:cubicBezTo>
                    <a:cubicBezTo>
                      <a:pt x="5786" y="9946"/>
                      <a:pt x="6519" y="10165"/>
                      <a:pt x="7252" y="10306"/>
                    </a:cubicBezTo>
                    <a:cubicBezTo>
                      <a:pt x="7521" y="10332"/>
                      <a:pt x="7790" y="10345"/>
                      <a:pt x="8058" y="10345"/>
                    </a:cubicBezTo>
                    <a:cubicBezTo>
                      <a:pt x="9136" y="10345"/>
                      <a:pt x="10201" y="10137"/>
                      <a:pt x="11199" y="9715"/>
                    </a:cubicBezTo>
                    <a:cubicBezTo>
                      <a:pt x="11894" y="9381"/>
                      <a:pt x="12575" y="9008"/>
                      <a:pt x="13128" y="8455"/>
                    </a:cubicBezTo>
                    <a:cubicBezTo>
                      <a:pt x="13475" y="8082"/>
                      <a:pt x="14092" y="7336"/>
                      <a:pt x="13732" y="6835"/>
                    </a:cubicBezTo>
                    <a:cubicBezTo>
                      <a:pt x="13496" y="6577"/>
                      <a:pt x="13165" y="6489"/>
                      <a:pt x="12823" y="6489"/>
                    </a:cubicBezTo>
                    <a:cubicBezTo>
                      <a:pt x="12534" y="6489"/>
                      <a:pt x="12237" y="6553"/>
                      <a:pt x="11984" y="6629"/>
                    </a:cubicBezTo>
                    <a:cubicBezTo>
                      <a:pt x="12408" y="6256"/>
                      <a:pt x="12755" y="5806"/>
                      <a:pt x="13051" y="5318"/>
                    </a:cubicBezTo>
                    <a:cubicBezTo>
                      <a:pt x="13244" y="4945"/>
                      <a:pt x="13552" y="4572"/>
                      <a:pt x="13514" y="4135"/>
                    </a:cubicBezTo>
                    <a:cubicBezTo>
                      <a:pt x="13475" y="3749"/>
                      <a:pt x="13231" y="3428"/>
                      <a:pt x="12871" y="3286"/>
                    </a:cubicBezTo>
                    <a:cubicBezTo>
                      <a:pt x="12736" y="3236"/>
                      <a:pt x="12591" y="3213"/>
                      <a:pt x="12440" y="3213"/>
                    </a:cubicBezTo>
                    <a:cubicBezTo>
                      <a:pt x="11592" y="3213"/>
                      <a:pt x="10548" y="3930"/>
                      <a:pt x="10068" y="4508"/>
                    </a:cubicBezTo>
                    <a:cubicBezTo>
                      <a:pt x="10402" y="3402"/>
                      <a:pt x="11032" y="2193"/>
                      <a:pt x="10749" y="1023"/>
                    </a:cubicBezTo>
                    <a:cubicBezTo>
                      <a:pt x="10617" y="518"/>
                      <a:pt x="10270" y="0"/>
                      <a:pt x="9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3"/>
              <p:cNvSpPr/>
              <p:nvPr/>
            </p:nvSpPr>
            <p:spPr>
              <a:xfrm>
                <a:off x="768795" y="3853885"/>
                <a:ext cx="1003004" cy="954695"/>
              </a:xfrm>
              <a:custGeom>
                <a:avLst/>
                <a:gdLst/>
                <a:ahLst/>
                <a:cxnLst/>
                <a:rect l="l" t="t" r="r" b="b"/>
                <a:pathLst>
                  <a:path w="24404" h="23230" extrusionOk="0">
                    <a:moveTo>
                      <a:pt x="13219" y="0"/>
                    </a:moveTo>
                    <a:cubicBezTo>
                      <a:pt x="11762" y="0"/>
                      <a:pt x="10312" y="278"/>
                      <a:pt x="8988" y="883"/>
                    </a:cubicBezTo>
                    <a:cubicBezTo>
                      <a:pt x="7484" y="1565"/>
                      <a:pt x="6223" y="2683"/>
                      <a:pt x="5156" y="3917"/>
                    </a:cubicBezTo>
                    <a:cubicBezTo>
                      <a:pt x="3999" y="5255"/>
                      <a:pt x="3202" y="6849"/>
                      <a:pt x="2546" y="8482"/>
                    </a:cubicBezTo>
                    <a:cubicBezTo>
                      <a:pt x="1222" y="11735"/>
                      <a:pt x="361" y="15168"/>
                      <a:pt x="13" y="18665"/>
                    </a:cubicBezTo>
                    <a:cubicBezTo>
                      <a:pt x="1" y="18716"/>
                      <a:pt x="1" y="18768"/>
                      <a:pt x="1" y="18832"/>
                    </a:cubicBezTo>
                    <a:cubicBezTo>
                      <a:pt x="1" y="18871"/>
                      <a:pt x="1" y="18909"/>
                      <a:pt x="13" y="18948"/>
                    </a:cubicBezTo>
                    <a:cubicBezTo>
                      <a:pt x="26" y="18986"/>
                      <a:pt x="65" y="19025"/>
                      <a:pt x="103" y="19025"/>
                    </a:cubicBezTo>
                    <a:cubicBezTo>
                      <a:pt x="129" y="19025"/>
                      <a:pt x="155" y="19025"/>
                      <a:pt x="181" y="19012"/>
                    </a:cubicBezTo>
                    <a:cubicBezTo>
                      <a:pt x="361" y="19243"/>
                      <a:pt x="695" y="19321"/>
                      <a:pt x="939" y="19462"/>
                    </a:cubicBezTo>
                    <a:cubicBezTo>
                      <a:pt x="1942" y="20092"/>
                      <a:pt x="3138" y="20182"/>
                      <a:pt x="4243" y="20503"/>
                    </a:cubicBezTo>
                    <a:cubicBezTo>
                      <a:pt x="5658" y="20851"/>
                      <a:pt x="7046" y="21365"/>
                      <a:pt x="8474" y="21635"/>
                    </a:cubicBezTo>
                    <a:cubicBezTo>
                      <a:pt x="9206" y="21802"/>
                      <a:pt x="9939" y="21931"/>
                      <a:pt x="10685" y="22072"/>
                    </a:cubicBezTo>
                    <a:cubicBezTo>
                      <a:pt x="11804" y="22368"/>
                      <a:pt x="12948" y="22599"/>
                      <a:pt x="14092" y="22818"/>
                    </a:cubicBezTo>
                    <a:cubicBezTo>
                      <a:pt x="14838" y="22946"/>
                      <a:pt x="15584" y="23049"/>
                      <a:pt x="16342" y="23114"/>
                    </a:cubicBezTo>
                    <a:cubicBezTo>
                      <a:pt x="16857" y="23139"/>
                      <a:pt x="17384" y="23152"/>
                      <a:pt x="17898" y="23178"/>
                    </a:cubicBezTo>
                    <a:cubicBezTo>
                      <a:pt x="18355" y="23213"/>
                      <a:pt x="18812" y="23221"/>
                      <a:pt x="19269" y="23221"/>
                    </a:cubicBezTo>
                    <a:cubicBezTo>
                      <a:pt x="19692" y="23221"/>
                      <a:pt x="20115" y="23214"/>
                      <a:pt x="20538" y="23214"/>
                    </a:cubicBezTo>
                    <a:cubicBezTo>
                      <a:pt x="20661" y="23214"/>
                      <a:pt x="20784" y="23215"/>
                      <a:pt x="20907" y="23216"/>
                    </a:cubicBezTo>
                    <a:cubicBezTo>
                      <a:pt x="21652" y="23204"/>
                      <a:pt x="22398" y="23229"/>
                      <a:pt x="23131" y="23178"/>
                    </a:cubicBezTo>
                    <a:cubicBezTo>
                      <a:pt x="23555" y="23139"/>
                      <a:pt x="23607" y="23011"/>
                      <a:pt x="23594" y="22676"/>
                    </a:cubicBezTo>
                    <a:cubicBezTo>
                      <a:pt x="23568" y="21969"/>
                      <a:pt x="23800" y="21134"/>
                      <a:pt x="23915" y="20388"/>
                    </a:cubicBezTo>
                    <a:cubicBezTo>
                      <a:pt x="23928" y="20323"/>
                      <a:pt x="23941" y="20246"/>
                      <a:pt x="23941" y="20169"/>
                    </a:cubicBezTo>
                    <a:cubicBezTo>
                      <a:pt x="24057" y="19256"/>
                      <a:pt x="24172" y="18356"/>
                      <a:pt x="24250" y="17443"/>
                    </a:cubicBezTo>
                    <a:cubicBezTo>
                      <a:pt x="24404" y="15746"/>
                      <a:pt x="24340" y="14075"/>
                      <a:pt x="24250" y="12378"/>
                    </a:cubicBezTo>
                    <a:cubicBezTo>
                      <a:pt x="24185" y="11182"/>
                      <a:pt x="24160" y="9999"/>
                      <a:pt x="23980" y="8816"/>
                    </a:cubicBezTo>
                    <a:cubicBezTo>
                      <a:pt x="23864" y="8070"/>
                      <a:pt x="23684" y="7350"/>
                      <a:pt x="23427" y="6656"/>
                    </a:cubicBezTo>
                    <a:cubicBezTo>
                      <a:pt x="22424" y="3982"/>
                      <a:pt x="20315" y="1860"/>
                      <a:pt x="17654" y="845"/>
                    </a:cubicBezTo>
                    <a:cubicBezTo>
                      <a:pt x="16258" y="301"/>
                      <a:pt x="14735" y="0"/>
                      <a:pt x="132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13"/>
              <p:cNvSpPr/>
              <p:nvPr/>
            </p:nvSpPr>
            <p:spPr>
              <a:xfrm>
                <a:off x="693750" y="4615383"/>
                <a:ext cx="1098685" cy="404482"/>
              </a:xfrm>
              <a:custGeom>
                <a:avLst/>
                <a:gdLst/>
                <a:ahLst/>
                <a:cxnLst/>
                <a:rect l="l" t="t" r="r" b="b"/>
                <a:pathLst>
                  <a:path w="26732" h="9842" extrusionOk="0">
                    <a:moveTo>
                      <a:pt x="1254" y="1"/>
                    </a:moveTo>
                    <a:cubicBezTo>
                      <a:pt x="1222" y="1"/>
                      <a:pt x="1190" y="7"/>
                      <a:pt x="1158" y="20"/>
                    </a:cubicBezTo>
                    <a:cubicBezTo>
                      <a:pt x="939" y="97"/>
                      <a:pt x="837" y="342"/>
                      <a:pt x="772" y="547"/>
                    </a:cubicBezTo>
                    <a:cubicBezTo>
                      <a:pt x="682" y="779"/>
                      <a:pt x="579" y="1010"/>
                      <a:pt x="489" y="1254"/>
                    </a:cubicBezTo>
                    <a:cubicBezTo>
                      <a:pt x="284" y="1923"/>
                      <a:pt x="155" y="2617"/>
                      <a:pt x="104" y="3312"/>
                    </a:cubicBezTo>
                    <a:cubicBezTo>
                      <a:pt x="39" y="3762"/>
                      <a:pt x="14" y="4212"/>
                      <a:pt x="14" y="4662"/>
                    </a:cubicBezTo>
                    <a:cubicBezTo>
                      <a:pt x="14" y="4675"/>
                      <a:pt x="14" y="4687"/>
                      <a:pt x="14" y="4700"/>
                    </a:cubicBezTo>
                    <a:cubicBezTo>
                      <a:pt x="1" y="4752"/>
                      <a:pt x="1" y="4816"/>
                      <a:pt x="14" y="4880"/>
                    </a:cubicBezTo>
                    <a:cubicBezTo>
                      <a:pt x="1" y="5883"/>
                      <a:pt x="1081" y="6243"/>
                      <a:pt x="1878" y="6500"/>
                    </a:cubicBezTo>
                    <a:cubicBezTo>
                      <a:pt x="2585" y="6693"/>
                      <a:pt x="3267" y="6937"/>
                      <a:pt x="3974" y="7105"/>
                    </a:cubicBezTo>
                    <a:cubicBezTo>
                      <a:pt x="5054" y="7362"/>
                      <a:pt x="6108" y="7657"/>
                      <a:pt x="7201" y="7850"/>
                    </a:cubicBezTo>
                    <a:cubicBezTo>
                      <a:pt x="8474" y="8133"/>
                      <a:pt x="9760" y="8429"/>
                      <a:pt x="11058" y="8635"/>
                    </a:cubicBezTo>
                    <a:cubicBezTo>
                      <a:pt x="11187" y="8660"/>
                      <a:pt x="11315" y="8673"/>
                      <a:pt x="11431" y="8699"/>
                    </a:cubicBezTo>
                    <a:cubicBezTo>
                      <a:pt x="12562" y="8866"/>
                      <a:pt x="13694" y="9020"/>
                      <a:pt x="14825" y="9162"/>
                    </a:cubicBezTo>
                    <a:cubicBezTo>
                      <a:pt x="16330" y="9342"/>
                      <a:pt x="17821" y="9419"/>
                      <a:pt x="19325" y="9599"/>
                    </a:cubicBezTo>
                    <a:cubicBezTo>
                      <a:pt x="20352" y="9705"/>
                      <a:pt x="21379" y="9841"/>
                      <a:pt x="22411" y="9841"/>
                    </a:cubicBezTo>
                    <a:cubicBezTo>
                      <a:pt x="22749" y="9841"/>
                      <a:pt x="23088" y="9827"/>
                      <a:pt x="23427" y="9792"/>
                    </a:cubicBezTo>
                    <a:cubicBezTo>
                      <a:pt x="23954" y="9728"/>
                      <a:pt x="24507" y="9740"/>
                      <a:pt x="25021" y="9560"/>
                    </a:cubicBezTo>
                    <a:cubicBezTo>
                      <a:pt x="25947" y="9265"/>
                      <a:pt x="26127" y="8262"/>
                      <a:pt x="26256" y="7426"/>
                    </a:cubicBezTo>
                    <a:cubicBezTo>
                      <a:pt x="26320" y="7066"/>
                      <a:pt x="26410" y="6693"/>
                      <a:pt x="26474" y="6333"/>
                    </a:cubicBezTo>
                    <a:cubicBezTo>
                      <a:pt x="26551" y="5935"/>
                      <a:pt x="26577" y="5523"/>
                      <a:pt x="26616" y="5125"/>
                    </a:cubicBezTo>
                    <a:cubicBezTo>
                      <a:pt x="26667" y="4726"/>
                      <a:pt x="26731" y="3479"/>
                      <a:pt x="26204" y="3415"/>
                    </a:cubicBezTo>
                    <a:cubicBezTo>
                      <a:pt x="26204" y="3415"/>
                      <a:pt x="26191" y="3415"/>
                      <a:pt x="26191" y="3402"/>
                    </a:cubicBezTo>
                    <a:cubicBezTo>
                      <a:pt x="26178" y="3402"/>
                      <a:pt x="26166" y="3389"/>
                      <a:pt x="26140" y="3389"/>
                    </a:cubicBezTo>
                    <a:cubicBezTo>
                      <a:pt x="25960" y="3361"/>
                      <a:pt x="25778" y="3355"/>
                      <a:pt x="25595" y="3355"/>
                    </a:cubicBezTo>
                    <a:cubicBezTo>
                      <a:pt x="25457" y="3355"/>
                      <a:pt x="25319" y="3358"/>
                      <a:pt x="25181" y="3358"/>
                    </a:cubicBezTo>
                    <a:cubicBezTo>
                      <a:pt x="25081" y="3358"/>
                      <a:pt x="24980" y="3356"/>
                      <a:pt x="24880" y="3350"/>
                    </a:cubicBezTo>
                    <a:cubicBezTo>
                      <a:pt x="23748" y="3299"/>
                      <a:pt x="22604" y="3170"/>
                      <a:pt x="21473" y="3093"/>
                    </a:cubicBezTo>
                    <a:cubicBezTo>
                      <a:pt x="19428" y="2926"/>
                      <a:pt x="17384" y="2836"/>
                      <a:pt x="15340" y="2669"/>
                    </a:cubicBezTo>
                    <a:cubicBezTo>
                      <a:pt x="14208" y="2592"/>
                      <a:pt x="13077" y="2502"/>
                      <a:pt x="11945" y="2334"/>
                    </a:cubicBezTo>
                    <a:cubicBezTo>
                      <a:pt x="10621" y="2167"/>
                      <a:pt x="9310" y="1846"/>
                      <a:pt x="7998" y="1576"/>
                    </a:cubicBezTo>
                    <a:cubicBezTo>
                      <a:pt x="5941" y="1126"/>
                      <a:pt x="3884" y="714"/>
                      <a:pt x="1852" y="149"/>
                    </a:cubicBezTo>
                    <a:cubicBezTo>
                      <a:pt x="1685" y="110"/>
                      <a:pt x="1518" y="72"/>
                      <a:pt x="1351" y="20"/>
                    </a:cubicBezTo>
                    <a:cubicBezTo>
                      <a:pt x="1319" y="7"/>
                      <a:pt x="1287" y="1"/>
                      <a:pt x="12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13"/>
              <p:cNvSpPr/>
              <p:nvPr/>
            </p:nvSpPr>
            <p:spPr>
              <a:xfrm>
                <a:off x="1168803" y="3660438"/>
                <a:ext cx="430975" cy="240009"/>
              </a:xfrm>
              <a:custGeom>
                <a:avLst/>
                <a:gdLst/>
                <a:ahLst/>
                <a:cxnLst/>
                <a:rect l="l" t="t" r="r" b="b"/>
                <a:pathLst>
                  <a:path w="10486" h="5840" extrusionOk="0">
                    <a:moveTo>
                      <a:pt x="7268" y="1"/>
                    </a:moveTo>
                    <a:cubicBezTo>
                      <a:pt x="6832" y="1"/>
                      <a:pt x="6257" y="971"/>
                      <a:pt x="6082" y="1244"/>
                    </a:cubicBezTo>
                    <a:cubicBezTo>
                      <a:pt x="5735" y="1861"/>
                      <a:pt x="5452" y="2504"/>
                      <a:pt x="5246" y="3186"/>
                    </a:cubicBezTo>
                    <a:cubicBezTo>
                      <a:pt x="5169" y="2800"/>
                      <a:pt x="5131" y="2389"/>
                      <a:pt x="4925" y="2029"/>
                    </a:cubicBezTo>
                    <a:cubicBezTo>
                      <a:pt x="4833" y="1896"/>
                      <a:pt x="4741" y="1843"/>
                      <a:pt x="4654" y="1843"/>
                    </a:cubicBezTo>
                    <a:cubicBezTo>
                      <a:pt x="4379" y="1843"/>
                      <a:pt x="4151" y="2385"/>
                      <a:pt x="4102" y="2659"/>
                    </a:cubicBezTo>
                    <a:cubicBezTo>
                      <a:pt x="3955" y="2216"/>
                      <a:pt x="3757" y="2039"/>
                      <a:pt x="3556" y="2039"/>
                    </a:cubicBezTo>
                    <a:cubicBezTo>
                      <a:pt x="3265" y="2039"/>
                      <a:pt x="2965" y="2407"/>
                      <a:pt x="2791" y="2877"/>
                    </a:cubicBezTo>
                    <a:cubicBezTo>
                      <a:pt x="2585" y="2389"/>
                      <a:pt x="1981" y="1000"/>
                      <a:pt x="1492" y="871"/>
                    </a:cubicBezTo>
                    <a:cubicBezTo>
                      <a:pt x="1476" y="870"/>
                      <a:pt x="1460" y="869"/>
                      <a:pt x="1444" y="869"/>
                    </a:cubicBezTo>
                    <a:cubicBezTo>
                      <a:pt x="629" y="869"/>
                      <a:pt x="916" y="3157"/>
                      <a:pt x="1029" y="3661"/>
                    </a:cubicBezTo>
                    <a:cubicBezTo>
                      <a:pt x="862" y="3591"/>
                      <a:pt x="670" y="3520"/>
                      <a:pt x="479" y="3520"/>
                    </a:cubicBezTo>
                    <a:cubicBezTo>
                      <a:pt x="391" y="3520"/>
                      <a:pt x="304" y="3535"/>
                      <a:pt x="219" y="3571"/>
                    </a:cubicBezTo>
                    <a:cubicBezTo>
                      <a:pt x="1" y="3674"/>
                      <a:pt x="91" y="3957"/>
                      <a:pt x="219" y="4099"/>
                    </a:cubicBezTo>
                    <a:cubicBezTo>
                      <a:pt x="322" y="4266"/>
                      <a:pt x="463" y="4407"/>
                      <a:pt x="631" y="4510"/>
                    </a:cubicBezTo>
                    <a:cubicBezTo>
                      <a:pt x="654" y="4526"/>
                      <a:pt x="688" y="4537"/>
                      <a:pt x="722" y="4537"/>
                    </a:cubicBezTo>
                    <a:cubicBezTo>
                      <a:pt x="744" y="4537"/>
                      <a:pt x="765" y="4533"/>
                      <a:pt x="785" y="4523"/>
                    </a:cubicBezTo>
                    <a:cubicBezTo>
                      <a:pt x="823" y="4497"/>
                      <a:pt x="811" y="4446"/>
                      <a:pt x="772" y="4433"/>
                    </a:cubicBezTo>
                    <a:cubicBezTo>
                      <a:pt x="763" y="4424"/>
                      <a:pt x="747" y="4415"/>
                      <a:pt x="735" y="4415"/>
                    </a:cubicBezTo>
                    <a:cubicBezTo>
                      <a:pt x="729" y="4415"/>
                      <a:pt x="724" y="4416"/>
                      <a:pt x="721" y="4420"/>
                    </a:cubicBezTo>
                    <a:cubicBezTo>
                      <a:pt x="606" y="4356"/>
                      <a:pt x="38" y="3726"/>
                      <a:pt x="388" y="3726"/>
                    </a:cubicBezTo>
                    <a:cubicBezTo>
                      <a:pt x="392" y="3726"/>
                      <a:pt x="395" y="3726"/>
                      <a:pt x="399" y="3726"/>
                    </a:cubicBezTo>
                    <a:cubicBezTo>
                      <a:pt x="643" y="3739"/>
                      <a:pt x="875" y="3803"/>
                      <a:pt x="1081" y="3919"/>
                    </a:cubicBezTo>
                    <a:cubicBezTo>
                      <a:pt x="1099" y="3937"/>
                      <a:pt x="1125" y="3949"/>
                      <a:pt x="1153" y="3949"/>
                    </a:cubicBezTo>
                    <a:cubicBezTo>
                      <a:pt x="1163" y="3949"/>
                      <a:pt x="1173" y="3948"/>
                      <a:pt x="1183" y="3944"/>
                    </a:cubicBezTo>
                    <a:cubicBezTo>
                      <a:pt x="1273" y="3931"/>
                      <a:pt x="1325" y="3816"/>
                      <a:pt x="1273" y="3739"/>
                    </a:cubicBezTo>
                    <a:cubicBezTo>
                      <a:pt x="1209" y="3481"/>
                      <a:pt x="1171" y="3224"/>
                      <a:pt x="1145" y="2967"/>
                    </a:cubicBezTo>
                    <a:cubicBezTo>
                      <a:pt x="1106" y="2569"/>
                      <a:pt x="1093" y="2157"/>
                      <a:pt x="1132" y="1746"/>
                    </a:cubicBezTo>
                    <a:cubicBezTo>
                      <a:pt x="1132" y="1514"/>
                      <a:pt x="1222" y="1283"/>
                      <a:pt x="1376" y="1103"/>
                    </a:cubicBezTo>
                    <a:cubicBezTo>
                      <a:pt x="1393" y="1094"/>
                      <a:pt x="1409" y="1090"/>
                      <a:pt x="1427" y="1090"/>
                    </a:cubicBezTo>
                    <a:cubicBezTo>
                      <a:pt x="1587" y="1090"/>
                      <a:pt x="1784" y="1436"/>
                      <a:pt x="1865" y="1540"/>
                    </a:cubicBezTo>
                    <a:cubicBezTo>
                      <a:pt x="2148" y="1977"/>
                      <a:pt x="2379" y="2440"/>
                      <a:pt x="2572" y="2929"/>
                    </a:cubicBezTo>
                    <a:cubicBezTo>
                      <a:pt x="2623" y="3044"/>
                      <a:pt x="2649" y="3173"/>
                      <a:pt x="2701" y="3289"/>
                    </a:cubicBezTo>
                    <a:cubicBezTo>
                      <a:pt x="2713" y="3340"/>
                      <a:pt x="2765" y="3366"/>
                      <a:pt x="2803" y="3366"/>
                    </a:cubicBezTo>
                    <a:cubicBezTo>
                      <a:pt x="2945" y="3366"/>
                      <a:pt x="2932" y="3186"/>
                      <a:pt x="2958" y="3096"/>
                    </a:cubicBezTo>
                    <a:cubicBezTo>
                      <a:pt x="3022" y="2800"/>
                      <a:pt x="3189" y="2530"/>
                      <a:pt x="3408" y="2324"/>
                    </a:cubicBezTo>
                    <a:cubicBezTo>
                      <a:pt x="3458" y="2281"/>
                      <a:pt x="3505" y="2262"/>
                      <a:pt x="3549" y="2262"/>
                    </a:cubicBezTo>
                    <a:cubicBezTo>
                      <a:pt x="3816" y="2262"/>
                      <a:pt x="3959" y="2972"/>
                      <a:pt x="4025" y="3160"/>
                    </a:cubicBezTo>
                    <a:cubicBezTo>
                      <a:pt x="4043" y="3215"/>
                      <a:pt x="4090" y="3241"/>
                      <a:pt x="4137" y="3241"/>
                    </a:cubicBezTo>
                    <a:cubicBezTo>
                      <a:pt x="4190" y="3241"/>
                      <a:pt x="4243" y="3208"/>
                      <a:pt x="4256" y="3147"/>
                    </a:cubicBezTo>
                    <a:cubicBezTo>
                      <a:pt x="4308" y="2813"/>
                      <a:pt x="4346" y="2466"/>
                      <a:pt x="4539" y="2183"/>
                    </a:cubicBezTo>
                    <a:cubicBezTo>
                      <a:pt x="4577" y="2118"/>
                      <a:pt x="4614" y="2089"/>
                      <a:pt x="4649" y="2089"/>
                    </a:cubicBezTo>
                    <a:cubicBezTo>
                      <a:pt x="4896" y="2089"/>
                      <a:pt x="5058" y="3528"/>
                      <a:pt x="5092" y="3674"/>
                    </a:cubicBezTo>
                    <a:cubicBezTo>
                      <a:pt x="5109" y="3724"/>
                      <a:pt x="5158" y="3758"/>
                      <a:pt x="5208" y="3758"/>
                    </a:cubicBezTo>
                    <a:cubicBezTo>
                      <a:pt x="5235" y="3758"/>
                      <a:pt x="5262" y="3748"/>
                      <a:pt x="5285" y="3726"/>
                    </a:cubicBezTo>
                    <a:cubicBezTo>
                      <a:pt x="5388" y="3597"/>
                      <a:pt x="5401" y="3404"/>
                      <a:pt x="5465" y="3250"/>
                    </a:cubicBezTo>
                    <a:cubicBezTo>
                      <a:pt x="5581" y="2890"/>
                      <a:pt x="5709" y="2530"/>
                      <a:pt x="5851" y="2183"/>
                    </a:cubicBezTo>
                    <a:cubicBezTo>
                      <a:pt x="6044" y="1746"/>
                      <a:pt x="6275" y="1321"/>
                      <a:pt x="6558" y="923"/>
                    </a:cubicBezTo>
                    <a:cubicBezTo>
                      <a:pt x="6725" y="666"/>
                      <a:pt x="6931" y="434"/>
                      <a:pt x="7175" y="254"/>
                    </a:cubicBezTo>
                    <a:cubicBezTo>
                      <a:pt x="7206" y="236"/>
                      <a:pt x="7234" y="228"/>
                      <a:pt x="7258" y="228"/>
                    </a:cubicBezTo>
                    <a:cubicBezTo>
                      <a:pt x="7495" y="228"/>
                      <a:pt x="7431" y="1004"/>
                      <a:pt x="7419" y="1167"/>
                    </a:cubicBezTo>
                    <a:cubicBezTo>
                      <a:pt x="7381" y="1553"/>
                      <a:pt x="7304" y="1939"/>
                      <a:pt x="7201" y="2311"/>
                    </a:cubicBezTo>
                    <a:cubicBezTo>
                      <a:pt x="7098" y="2723"/>
                      <a:pt x="6956" y="3121"/>
                      <a:pt x="6841" y="3533"/>
                    </a:cubicBezTo>
                    <a:cubicBezTo>
                      <a:pt x="6802" y="3661"/>
                      <a:pt x="6776" y="3777"/>
                      <a:pt x="6725" y="3906"/>
                    </a:cubicBezTo>
                    <a:cubicBezTo>
                      <a:pt x="6712" y="3957"/>
                      <a:pt x="6738" y="4009"/>
                      <a:pt x="6789" y="4034"/>
                    </a:cubicBezTo>
                    <a:cubicBezTo>
                      <a:pt x="6807" y="4041"/>
                      <a:pt x="6824" y="4044"/>
                      <a:pt x="6838" y="4044"/>
                    </a:cubicBezTo>
                    <a:cubicBezTo>
                      <a:pt x="6970" y="4044"/>
                      <a:pt x="6977" y="3805"/>
                      <a:pt x="7046" y="3713"/>
                    </a:cubicBezTo>
                    <a:cubicBezTo>
                      <a:pt x="7226" y="3404"/>
                      <a:pt x="7471" y="3083"/>
                      <a:pt x="7831" y="2980"/>
                    </a:cubicBezTo>
                    <a:cubicBezTo>
                      <a:pt x="7845" y="2977"/>
                      <a:pt x="7859" y="2975"/>
                      <a:pt x="7872" y="2975"/>
                    </a:cubicBezTo>
                    <a:cubicBezTo>
                      <a:pt x="8224" y="2975"/>
                      <a:pt x="7984" y="4119"/>
                      <a:pt x="7959" y="4330"/>
                    </a:cubicBezTo>
                    <a:cubicBezTo>
                      <a:pt x="7953" y="4417"/>
                      <a:pt x="8015" y="4462"/>
                      <a:pt x="8077" y="4462"/>
                    </a:cubicBezTo>
                    <a:cubicBezTo>
                      <a:pt x="8134" y="4462"/>
                      <a:pt x="8191" y="4423"/>
                      <a:pt x="8191" y="4343"/>
                    </a:cubicBezTo>
                    <a:cubicBezTo>
                      <a:pt x="8396" y="3803"/>
                      <a:pt x="8988" y="2890"/>
                      <a:pt x="9566" y="2710"/>
                    </a:cubicBezTo>
                    <a:lnTo>
                      <a:pt x="9566" y="2710"/>
                    </a:lnTo>
                    <a:cubicBezTo>
                      <a:pt x="9811" y="2954"/>
                      <a:pt x="9451" y="4291"/>
                      <a:pt x="9271" y="4587"/>
                    </a:cubicBezTo>
                    <a:cubicBezTo>
                      <a:pt x="9194" y="4754"/>
                      <a:pt x="8988" y="4844"/>
                      <a:pt x="8962" y="5037"/>
                    </a:cubicBezTo>
                    <a:cubicBezTo>
                      <a:pt x="8951" y="5104"/>
                      <a:pt x="9007" y="5171"/>
                      <a:pt x="9073" y="5171"/>
                    </a:cubicBezTo>
                    <a:cubicBezTo>
                      <a:pt x="9083" y="5171"/>
                      <a:pt x="9093" y="5169"/>
                      <a:pt x="9104" y="5166"/>
                    </a:cubicBezTo>
                    <a:cubicBezTo>
                      <a:pt x="9232" y="5127"/>
                      <a:pt x="9284" y="4960"/>
                      <a:pt x="9361" y="4857"/>
                    </a:cubicBezTo>
                    <a:cubicBezTo>
                      <a:pt x="9533" y="4734"/>
                      <a:pt x="9738" y="4655"/>
                      <a:pt x="9894" y="4655"/>
                    </a:cubicBezTo>
                    <a:cubicBezTo>
                      <a:pt x="10111" y="4655"/>
                      <a:pt x="10231" y="4808"/>
                      <a:pt x="10029" y="5204"/>
                    </a:cubicBezTo>
                    <a:cubicBezTo>
                      <a:pt x="9952" y="5359"/>
                      <a:pt x="9836" y="5487"/>
                      <a:pt x="9708" y="5590"/>
                    </a:cubicBezTo>
                    <a:cubicBezTo>
                      <a:pt x="9618" y="5629"/>
                      <a:pt x="9528" y="5680"/>
                      <a:pt x="9579" y="5783"/>
                    </a:cubicBezTo>
                    <a:cubicBezTo>
                      <a:pt x="9608" y="5823"/>
                      <a:pt x="9644" y="5839"/>
                      <a:pt x="9684" y="5839"/>
                    </a:cubicBezTo>
                    <a:cubicBezTo>
                      <a:pt x="9891" y="5839"/>
                      <a:pt x="10207" y="5385"/>
                      <a:pt x="10261" y="5256"/>
                    </a:cubicBezTo>
                    <a:cubicBezTo>
                      <a:pt x="10486" y="4775"/>
                      <a:pt x="10296" y="4424"/>
                      <a:pt x="9898" y="4424"/>
                    </a:cubicBezTo>
                    <a:cubicBezTo>
                      <a:pt x="9795" y="4424"/>
                      <a:pt x="9680" y="4447"/>
                      <a:pt x="9554" y="4497"/>
                    </a:cubicBezTo>
                    <a:cubicBezTo>
                      <a:pt x="9721" y="4111"/>
                      <a:pt x="10081" y="2864"/>
                      <a:pt x="9721" y="2556"/>
                    </a:cubicBezTo>
                    <a:cubicBezTo>
                      <a:pt x="9668" y="2516"/>
                      <a:pt x="9609" y="2498"/>
                      <a:pt x="9545" y="2498"/>
                    </a:cubicBezTo>
                    <a:cubicBezTo>
                      <a:pt x="9098" y="2498"/>
                      <a:pt x="8437" y="3382"/>
                      <a:pt x="8268" y="3674"/>
                    </a:cubicBezTo>
                    <a:cubicBezTo>
                      <a:pt x="8340" y="3082"/>
                      <a:pt x="8173" y="2749"/>
                      <a:pt x="7872" y="2749"/>
                    </a:cubicBezTo>
                    <a:cubicBezTo>
                      <a:pt x="7690" y="2749"/>
                      <a:pt x="7458" y="2872"/>
                      <a:pt x="7201" y="3134"/>
                    </a:cubicBezTo>
                    <a:cubicBezTo>
                      <a:pt x="7406" y="2440"/>
                      <a:pt x="7934" y="704"/>
                      <a:pt x="7484" y="100"/>
                    </a:cubicBezTo>
                    <a:cubicBezTo>
                      <a:pt x="7418" y="31"/>
                      <a:pt x="7345" y="1"/>
                      <a:pt x="7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3"/>
              <p:cNvSpPr/>
              <p:nvPr/>
            </p:nvSpPr>
            <p:spPr>
              <a:xfrm>
                <a:off x="964833" y="4646329"/>
                <a:ext cx="2178" cy="1603"/>
              </a:xfrm>
              <a:custGeom>
                <a:avLst/>
                <a:gdLst/>
                <a:ahLst/>
                <a:cxnLst/>
                <a:rect l="l" t="t" r="r" b="b"/>
                <a:pathLst>
                  <a:path w="53" h="39" extrusionOk="0">
                    <a:moveTo>
                      <a:pt x="26" y="0"/>
                    </a:moveTo>
                    <a:cubicBezTo>
                      <a:pt x="13" y="0"/>
                      <a:pt x="13" y="0"/>
                      <a:pt x="1" y="13"/>
                    </a:cubicBezTo>
                    <a:cubicBezTo>
                      <a:pt x="1" y="26"/>
                      <a:pt x="13" y="39"/>
                      <a:pt x="26" y="39"/>
                    </a:cubicBezTo>
                    <a:cubicBezTo>
                      <a:pt x="26" y="39"/>
                      <a:pt x="39" y="26"/>
                      <a:pt x="39" y="26"/>
                    </a:cubicBezTo>
                    <a:cubicBezTo>
                      <a:pt x="52" y="13"/>
                      <a:pt x="39" y="0"/>
                      <a:pt x="26" y="0"/>
                    </a:cubicBezTo>
                    <a:close/>
                  </a:path>
                </a:pathLst>
              </a:custGeom>
              <a:solidFill>
                <a:srgbClr val="FFD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13"/>
              <p:cNvSpPr/>
              <p:nvPr/>
            </p:nvSpPr>
            <p:spPr>
              <a:xfrm>
                <a:off x="734437" y="4680769"/>
                <a:ext cx="49731" cy="49522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205" extrusionOk="0">
                    <a:moveTo>
                      <a:pt x="128" y="0"/>
                    </a:moveTo>
                    <a:cubicBezTo>
                      <a:pt x="112" y="0"/>
                      <a:pt x="95" y="4"/>
                      <a:pt x="78" y="11"/>
                    </a:cubicBezTo>
                    <a:cubicBezTo>
                      <a:pt x="27" y="36"/>
                      <a:pt x="1" y="88"/>
                      <a:pt x="14" y="152"/>
                    </a:cubicBezTo>
                    <a:cubicBezTo>
                      <a:pt x="1" y="525"/>
                      <a:pt x="104" y="885"/>
                      <a:pt x="335" y="1181"/>
                    </a:cubicBezTo>
                    <a:cubicBezTo>
                      <a:pt x="359" y="1198"/>
                      <a:pt x="382" y="1205"/>
                      <a:pt x="404" y="1205"/>
                    </a:cubicBezTo>
                    <a:cubicBezTo>
                      <a:pt x="465" y="1205"/>
                      <a:pt x="519" y="1151"/>
                      <a:pt x="567" y="1104"/>
                    </a:cubicBezTo>
                    <a:cubicBezTo>
                      <a:pt x="721" y="936"/>
                      <a:pt x="862" y="769"/>
                      <a:pt x="1004" y="602"/>
                    </a:cubicBezTo>
                    <a:cubicBezTo>
                      <a:pt x="1094" y="512"/>
                      <a:pt x="1158" y="396"/>
                      <a:pt x="1209" y="268"/>
                    </a:cubicBezTo>
                    <a:cubicBezTo>
                      <a:pt x="1209" y="209"/>
                      <a:pt x="1156" y="150"/>
                      <a:pt x="1098" y="150"/>
                    </a:cubicBezTo>
                    <a:cubicBezTo>
                      <a:pt x="1092" y="150"/>
                      <a:pt x="1086" y="151"/>
                      <a:pt x="1081" y="152"/>
                    </a:cubicBezTo>
                    <a:cubicBezTo>
                      <a:pt x="1004" y="178"/>
                      <a:pt x="939" y="216"/>
                      <a:pt x="888" y="281"/>
                    </a:cubicBezTo>
                    <a:cubicBezTo>
                      <a:pt x="721" y="435"/>
                      <a:pt x="579" y="602"/>
                      <a:pt x="438" y="782"/>
                    </a:cubicBezTo>
                    <a:cubicBezTo>
                      <a:pt x="426" y="626"/>
                      <a:pt x="347" y="0"/>
                      <a:pt x="128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13"/>
              <p:cNvSpPr/>
              <p:nvPr/>
            </p:nvSpPr>
            <p:spPr>
              <a:xfrm>
                <a:off x="1691406" y="4927643"/>
                <a:ext cx="50183" cy="498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14" extrusionOk="0">
                    <a:moveTo>
                      <a:pt x="132" y="0"/>
                    </a:moveTo>
                    <a:cubicBezTo>
                      <a:pt x="119" y="0"/>
                      <a:pt x="105" y="3"/>
                      <a:pt x="90" y="8"/>
                    </a:cubicBezTo>
                    <a:cubicBezTo>
                      <a:pt x="39" y="47"/>
                      <a:pt x="0" y="98"/>
                      <a:pt x="13" y="162"/>
                    </a:cubicBezTo>
                    <a:cubicBezTo>
                      <a:pt x="0" y="535"/>
                      <a:pt x="116" y="895"/>
                      <a:pt x="335" y="1191"/>
                    </a:cubicBezTo>
                    <a:cubicBezTo>
                      <a:pt x="357" y="1207"/>
                      <a:pt x="379" y="1213"/>
                      <a:pt x="401" y="1213"/>
                    </a:cubicBezTo>
                    <a:cubicBezTo>
                      <a:pt x="467" y="1213"/>
                      <a:pt x="527" y="1153"/>
                      <a:pt x="566" y="1114"/>
                    </a:cubicBezTo>
                    <a:cubicBezTo>
                      <a:pt x="721" y="947"/>
                      <a:pt x="875" y="779"/>
                      <a:pt x="1016" y="612"/>
                    </a:cubicBezTo>
                    <a:cubicBezTo>
                      <a:pt x="1093" y="509"/>
                      <a:pt x="1171" y="407"/>
                      <a:pt x="1209" y="278"/>
                    </a:cubicBezTo>
                    <a:cubicBezTo>
                      <a:pt x="1221" y="219"/>
                      <a:pt x="1168" y="161"/>
                      <a:pt x="1100" y="161"/>
                    </a:cubicBezTo>
                    <a:cubicBezTo>
                      <a:pt x="1094" y="161"/>
                      <a:pt x="1087" y="161"/>
                      <a:pt x="1081" y="162"/>
                    </a:cubicBezTo>
                    <a:cubicBezTo>
                      <a:pt x="1016" y="188"/>
                      <a:pt x="939" y="227"/>
                      <a:pt x="888" y="291"/>
                    </a:cubicBezTo>
                    <a:cubicBezTo>
                      <a:pt x="733" y="445"/>
                      <a:pt x="579" y="612"/>
                      <a:pt x="438" y="792"/>
                    </a:cubicBezTo>
                    <a:cubicBezTo>
                      <a:pt x="426" y="635"/>
                      <a:pt x="345" y="0"/>
                      <a:pt x="13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13"/>
              <p:cNvSpPr/>
              <p:nvPr/>
            </p:nvSpPr>
            <p:spPr>
              <a:xfrm>
                <a:off x="830607" y="4794897"/>
                <a:ext cx="57663" cy="4824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4" extrusionOk="0">
                    <a:moveTo>
                      <a:pt x="247" y="1"/>
                    </a:moveTo>
                    <a:cubicBezTo>
                      <a:pt x="188" y="1"/>
                      <a:pt x="130" y="38"/>
                      <a:pt x="104" y="101"/>
                    </a:cubicBezTo>
                    <a:cubicBezTo>
                      <a:pt x="1" y="371"/>
                      <a:pt x="207" y="1014"/>
                      <a:pt x="451" y="1168"/>
                    </a:cubicBezTo>
                    <a:cubicBezTo>
                      <a:pt x="463" y="1172"/>
                      <a:pt x="475" y="1174"/>
                      <a:pt x="486" y="1174"/>
                    </a:cubicBezTo>
                    <a:cubicBezTo>
                      <a:pt x="548" y="1174"/>
                      <a:pt x="600" y="1121"/>
                      <a:pt x="644" y="1078"/>
                    </a:cubicBezTo>
                    <a:cubicBezTo>
                      <a:pt x="734" y="1001"/>
                      <a:pt x="811" y="924"/>
                      <a:pt x="888" y="834"/>
                    </a:cubicBezTo>
                    <a:cubicBezTo>
                      <a:pt x="1017" y="718"/>
                      <a:pt x="1402" y="255"/>
                      <a:pt x="1094" y="178"/>
                    </a:cubicBezTo>
                    <a:cubicBezTo>
                      <a:pt x="1042" y="178"/>
                      <a:pt x="991" y="204"/>
                      <a:pt x="952" y="242"/>
                    </a:cubicBezTo>
                    <a:cubicBezTo>
                      <a:pt x="785" y="397"/>
                      <a:pt x="644" y="564"/>
                      <a:pt x="502" y="731"/>
                    </a:cubicBezTo>
                    <a:cubicBezTo>
                      <a:pt x="502" y="499"/>
                      <a:pt x="502" y="217"/>
                      <a:pt x="322" y="24"/>
                    </a:cubicBezTo>
                    <a:cubicBezTo>
                      <a:pt x="299" y="8"/>
                      <a:pt x="273" y="1"/>
                      <a:pt x="247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3"/>
              <p:cNvSpPr/>
              <p:nvPr/>
            </p:nvSpPr>
            <p:spPr>
              <a:xfrm>
                <a:off x="1390733" y="4927930"/>
                <a:ext cx="57663" cy="48372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7" extrusionOk="0">
                    <a:moveTo>
                      <a:pt x="234" y="1"/>
                    </a:moveTo>
                    <a:cubicBezTo>
                      <a:pt x="176" y="1"/>
                      <a:pt x="120" y="32"/>
                      <a:pt x="104" y="91"/>
                    </a:cubicBezTo>
                    <a:cubicBezTo>
                      <a:pt x="1" y="374"/>
                      <a:pt x="194" y="1017"/>
                      <a:pt x="451" y="1171"/>
                    </a:cubicBezTo>
                    <a:cubicBezTo>
                      <a:pt x="463" y="1175"/>
                      <a:pt x="475" y="1177"/>
                      <a:pt x="486" y="1177"/>
                    </a:cubicBezTo>
                    <a:cubicBezTo>
                      <a:pt x="548" y="1177"/>
                      <a:pt x="600" y="1124"/>
                      <a:pt x="644" y="1081"/>
                    </a:cubicBezTo>
                    <a:cubicBezTo>
                      <a:pt x="734" y="1004"/>
                      <a:pt x="811" y="914"/>
                      <a:pt x="888" y="824"/>
                    </a:cubicBezTo>
                    <a:cubicBezTo>
                      <a:pt x="1004" y="721"/>
                      <a:pt x="1402" y="258"/>
                      <a:pt x="1094" y="181"/>
                    </a:cubicBezTo>
                    <a:cubicBezTo>
                      <a:pt x="1042" y="181"/>
                      <a:pt x="978" y="207"/>
                      <a:pt x="939" y="245"/>
                    </a:cubicBezTo>
                    <a:cubicBezTo>
                      <a:pt x="785" y="400"/>
                      <a:pt x="644" y="554"/>
                      <a:pt x="502" y="734"/>
                    </a:cubicBezTo>
                    <a:cubicBezTo>
                      <a:pt x="489" y="490"/>
                      <a:pt x="489" y="207"/>
                      <a:pt x="322" y="27"/>
                    </a:cubicBezTo>
                    <a:cubicBezTo>
                      <a:pt x="296" y="9"/>
                      <a:pt x="265" y="1"/>
                      <a:pt x="23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13"/>
              <p:cNvSpPr/>
              <p:nvPr/>
            </p:nvSpPr>
            <p:spPr>
              <a:xfrm>
                <a:off x="1573044" y="4763170"/>
                <a:ext cx="5762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75" extrusionOk="0">
                    <a:moveTo>
                      <a:pt x="244" y="1"/>
                    </a:moveTo>
                    <a:cubicBezTo>
                      <a:pt x="186" y="1"/>
                      <a:pt x="130" y="36"/>
                      <a:pt x="103" y="89"/>
                    </a:cubicBezTo>
                    <a:cubicBezTo>
                      <a:pt x="0" y="371"/>
                      <a:pt x="206" y="1014"/>
                      <a:pt x="450" y="1169"/>
                    </a:cubicBezTo>
                    <a:cubicBezTo>
                      <a:pt x="463" y="1173"/>
                      <a:pt x="474" y="1174"/>
                      <a:pt x="486" y="1174"/>
                    </a:cubicBezTo>
                    <a:cubicBezTo>
                      <a:pt x="547" y="1174"/>
                      <a:pt x="600" y="1122"/>
                      <a:pt x="643" y="1079"/>
                    </a:cubicBezTo>
                    <a:cubicBezTo>
                      <a:pt x="733" y="1001"/>
                      <a:pt x="810" y="911"/>
                      <a:pt x="900" y="834"/>
                    </a:cubicBezTo>
                    <a:cubicBezTo>
                      <a:pt x="1016" y="719"/>
                      <a:pt x="1402" y="256"/>
                      <a:pt x="1093" y="179"/>
                    </a:cubicBezTo>
                    <a:cubicBezTo>
                      <a:pt x="1042" y="179"/>
                      <a:pt x="990" y="204"/>
                      <a:pt x="952" y="243"/>
                    </a:cubicBezTo>
                    <a:cubicBezTo>
                      <a:pt x="798" y="397"/>
                      <a:pt x="643" y="564"/>
                      <a:pt x="515" y="731"/>
                    </a:cubicBezTo>
                    <a:cubicBezTo>
                      <a:pt x="502" y="487"/>
                      <a:pt x="502" y="204"/>
                      <a:pt x="322" y="24"/>
                    </a:cubicBezTo>
                    <a:cubicBezTo>
                      <a:pt x="298" y="8"/>
                      <a:pt x="271" y="1"/>
                      <a:pt x="24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13"/>
              <p:cNvSpPr/>
              <p:nvPr/>
            </p:nvSpPr>
            <p:spPr>
              <a:xfrm>
                <a:off x="964833" y="4856585"/>
                <a:ext cx="57129" cy="48413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178" extrusionOk="0">
                    <a:moveTo>
                      <a:pt x="225" y="1"/>
                    </a:moveTo>
                    <a:cubicBezTo>
                      <a:pt x="171" y="1"/>
                      <a:pt x="120" y="32"/>
                      <a:pt x="103" y="91"/>
                    </a:cubicBezTo>
                    <a:cubicBezTo>
                      <a:pt x="1" y="374"/>
                      <a:pt x="193" y="1017"/>
                      <a:pt x="451" y="1171"/>
                    </a:cubicBezTo>
                    <a:cubicBezTo>
                      <a:pt x="463" y="1175"/>
                      <a:pt x="475" y="1177"/>
                      <a:pt x="486" y="1177"/>
                    </a:cubicBezTo>
                    <a:cubicBezTo>
                      <a:pt x="548" y="1177"/>
                      <a:pt x="600" y="1125"/>
                      <a:pt x="643" y="1081"/>
                    </a:cubicBezTo>
                    <a:cubicBezTo>
                      <a:pt x="721" y="1004"/>
                      <a:pt x="811" y="914"/>
                      <a:pt x="888" y="824"/>
                    </a:cubicBezTo>
                    <a:cubicBezTo>
                      <a:pt x="1003" y="721"/>
                      <a:pt x="1389" y="258"/>
                      <a:pt x="1093" y="181"/>
                    </a:cubicBezTo>
                    <a:cubicBezTo>
                      <a:pt x="1029" y="181"/>
                      <a:pt x="978" y="207"/>
                      <a:pt x="939" y="246"/>
                    </a:cubicBezTo>
                    <a:cubicBezTo>
                      <a:pt x="785" y="400"/>
                      <a:pt x="631" y="554"/>
                      <a:pt x="502" y="734"/>
                    </a:cubicBezTo>
                    <a:cubicBezTo>
                      <a:pt x="489" y="490"/>
                      <a:pt x="489" y="207"/>
                      <a:pt x="309" y="27"/>
                    </a:cubicBezTo>
                    <a:cubicBezTo>
                      <a:pt x="283" y="9"/>
                      <a:pt x="253" y="1"/>
                      <a:pt x="225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3"/>
              <p:cNvSpPr/>
              <p:nvPr/>
            </p:nvSpPr>
            <p:spPr>
              <a:xfrm>
                <a:off x="985464" y="4742128"/>
                <a:ext cx="44429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91" extrusionOk="0">
                    <a:moveTo>
                      <a:pt x="260" y="0"/>
                    </a:moveTo>
                    <a:cubicBezTo>
                      <a:pt x="243" y="0"/>
                      <a:pt x="225" y="3"/>
                      <a:pt x="206" y="9"/>
                    </a:cubicBezTo>
                    <a:cubicBezTo>
                      <a:pt x="0" y="138"/>
                      <a:pt x="206" y="575"/>
                      <a:pt x="296" y="729"/>
                    </a:cubicBezTo>
                    <a:cubicBezTo>
                      <a:pt x="296" y="793"/>
                      <a:pt x="334" y="845"/>
                      <a:pt x="386" y="858"/>
                    </a:cubicBezTo>
                    <a:cubicBezTo>
                      <a:pt x="412" y="881"/>
                      <a:pt x="439" y="890"/>
                      <a:pt x="465" y="890"/>
                    </a:cubicBezTo>
                    <a:cubicBezTo>
                      <a:pt x="538" y="890"/>
                      <a:pt x="605" y="812"/>
                      <a:pt x="643" y="755"/>
                    </a:cubicBezTo>
                    <a:cubicBezTo>
                      <a:pt x="759" y="613"/>
                      <a:pt x="887" y="459"/>
                      <a:pt x="990" y="305"/>
                    </a:cubicBezTo>
                    <a:cubicBezTo>
                      <a:pt x="1080" y="228"/>
                      <a:pt x="1041" y="99"/>
                      <a:pt x="939" y="86"/>
                    </a:cubicBezTo>
                    <a:cubicBezTo>
                      <a:pt x="759" y="99"/>
                      <a:pt x="630" y="279"/>
                      <a:pt x="514" y="408"/>
                    </a:cubicBezTo>
                    <a:cubicBezTo>
                      <a:pt x="503" y="268"/>
                      <a:pt x="427" y="0"/>
                      <a:pt x="260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3"/>
              <p:cNvSpPr/>
              <p:nvPr/>
            </p:nvSpPr>
            <p:spPr>
              <a:xfrm>
                <a:off x="1291398" y="4838296"/>
                <a:ext cx="44429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91" extrusionOk="0">
                    <a:moveTo>
                      <a:pt x="262" y="0"/>
                    </a:moveTo>
                    <a:cubicBezTo>
                      <a:pt x="244" y="0"/>
                      <a:pt x="226" y="3"/>
                      <a:pt x="206" y="9"/>
                    </a:cubicBezTo>
                    <a:cubicBezTo>
                      <a:pt x="0" y="138"/>
                      <a:pt x="219" y="575"/>
                      <a:pt x="296" y="729"/>
                    </a:cubicBezTo>
                    <a:cubicBezTo>
                      <a:pt x="296" y="793"/>
                      <a:pt x="335" y="845"/>
                      <a:pt x="386" y="858"/>
                    </a:cubicBezTo>
                    <a:cubicBezTo>
                      <a:pt x="413" y="881"/>
                      <a:pt x="439" y="890"/>
                      <a:pt x="465" y="890"/>
                    </a:cubicBezTo>
                    <a:cubicBezTo>
                      <a:pt x="539" y="890"/>
                      <a:pt x="605" y="812"/>
                      <a:pt x="643" y="755"/>
                    </a:cubicBezTo>
                    <a:cubicBezTo>
                      <a:pt x="772" y="601"/>
                      <a:pt x="888" y="459"/>
                      <a:pt x="990" y="292"/>
                    </a:cubicBezTo>
                    <a:cubicBezTo>
                      <a:pt x="1080" y="228"/>
                      <a:pt x="1042" y="99"/>
                      <a:pt x="939" y="86"/>
                    </a:cubicBezTo>
                    <a:cubicBezTo>
                      <a:pt x="759" y="99"/>
                      <a:pt x="630" y="279"/>
                      <a:pt x="515" y="395"/>
                    </a:cubicBezTo>
                    <a:cubicBezTo>
                      <a:pt x="503" y="255"/>
                      <a:pt x="428" y="0"/>
                      <a:pt x="26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13"/>
              <p:cNvSpPr/>
              <p:nvPr/>
            </p:nvSpPr>
            <p:spPr>
              <a:xfrm>
                <a:off x="865499" y="4684262"/>
                <a:ext cx="47059" cy="42248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28" extrusionOk="0">
                    <a:moveTo>
                      <a:pt x="194" y="0"/>
                    </a:moveTo>
                    <a:cubicBezTo>
                      <a:pt x="137" y="0"/>
                      <a:pt x="84" y="36"/>
                      <a:pt x="65" y="93"/>
                    </a:cubicBezTo>
                    <a:cubicBezTo>
                      <a:pt x="0" y="427"/>
                      <a:pt x="103" y="774"/>
                      <a:pt x="348" y="1006"/>
                    </a:cubicBezTo>
                    <a:cubicBezTo>
                      <a:pt x="371" y="1021"/>
                      <a:pt x="394" y="1028"/>
                      <a:pt x="415" y="1028"/>
                    </a:cubicBezTo>
                    <a:cubicBezTo>
                      <a:pt x="499" y="1028"/>
                      <a:pt x="569" y="926"/>
                      <a:pt x="630" y="864"/>
                    </a:cubicBezTo>
                    <a:cubicBezTo>
                      <a:pt x="772" y="710"/>
                      <a:pt x="926" y="568"/>
                      <a:pt x="1055" y="401"/>
                    </a:cubicBezTo>
                    <a:cubicBezTo>
                      <a:pt x="1132" y="324"/>
                      <a:pt x="1145" y="183"/>
                      <a:pt x="1029" y="144"/>
                    </a:cubicBezTo>
                    <a:cubicBezTo>
                      <a:pt x="1012" y="142"/>
                      <a:pt x="996" y="140"/>
                      <a:pt x="980" y="140"/>
                    </a:cubicBezTo>
                    <a:cubicBezTo>
                      <a:pt x="760" y="140"/>
                      <a:pt x="595" y="373"/>
                      <a:pt x="463" y="517"/>
                    </a:cubicBezTo>
                    <a:cubicBezTo>
                      <a:pt x="450" y="440"/>
                      <a:pt x="438" y="376"/>
                      <a:pt x="412" y="311"/>
                    </a:cubicBezTo>
                    <a:cubicBezTo>
                      <a:pt x="386" y="196"/>
                      <a:pt x="360" y="67"/>
                      <a:pt x="258" y="16"/>
                    </a:cubicBezTo>
                    <a:cubicBezTo>
                      <a:pt x="237" y="5"/>
                      <a:pt x="215" y="0"/>
                      <a:pt x="194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13"/>
              <p:cNvSpPr/>
              <p:nvPr/>
            </p:nvSpPr>
            <p:spPr>
              <a:xfrm>
                <a:off x="1124951" y="4842776"/>
                <a:ext cx="47059" cy="42289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29" extrusionOk="0">
                    <a:moveTo>
                      <a:pt x="194" y="1"/>
                    </a:moveTo>
                    <a:cubicBezTo>
                      <a:pt x="137" y="1"/>
                      <a:pt x="84" y="37"/>
                      <a:pt x="65" y="93"/>
                    </a:cubicBezTo>
                    <a:cubicBezTo>
                      <a:pt x="0" y="427"/>
                      <a:pt x="103" y="774"/>
                      <a:pt x="348" y="1006"/>
                    </a:cubicBezTo>
                    <a:cubicBezTo>
                      <a:pt x="371" y="1022"/>
                      <a:pt x="394" y="1028"/>
                      <a:pt x="416" y="1028"/>
                    </a:cubicBezTo>
                    <a:cubicBezTo>
                      <a:pt x="500" y="1028"/>
                      <a:pt x="569" y="928"/>
                      <a:pt x="630" y="877"/>
                    </a:cubicBezTo>
                    <a:cubicBezTo>
                      <a:pt x="772" y="710"/>
                      <a:pt x="926" y="569"/>
                      <a:pt x="1055" y="402"/>
                    </a:cubicBezTo>
                    <a:cubicBezTo>
                      <a:pt x="1132" y="324"/>
                      <a:pt x="1145" y="183"/>
                      <a:pt x="1016" y="144"/>
                    </a:cubicBezTo>
                    <a:cubicBezTo>
                      <a:pt x="1005" y="143"/>
                      <a:pt x="993" y="143"/>
                      <a:pt x="982" y="143"/>
                    </a:cubicBezTo>
                    <a:cubicBezTo>
                      <a:pt x="767" y="143"/>
                      <a:pt x="598" y="371"/>
                      <a:pt x="463" y="517"/>
                    </a:cubicBezTo>
                    <a:cubicBezTo>
                      <a:pt x="450" y="453"/>
                      <a:pt x="438" y="376"/>
                      <a:pt x="412" y="312"/>
                    </a:cubicBezTo>
                    <a:cubicBezTo>
                      <a:pt x="386" y="196"/>
                      <a:pt x="360" y="67"/>
                      <a:pt x="258" y="16"/>
                    </a:cubicBezTo>
                    <a:cubicBezTo>
                      <a:pt x="237" y="6"/>
                      <a:pt x="215" y="1"/>
                      <a:pt x="19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3"/>
              <p:cNvSpPr/>
              <p:nvPr/>
            </p:nvSpPr>
            <p:spPr>
              <a:xfrm>
                <a:off x="1304098" y="4751663"/>
                <a:ext cx="47594" cy="42043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023" extrusionOk="0">
                    <a:moveTo>
                      <a:pt x="207" y="0"/>
                    </a:moveTo>
                    <a:cubicBezTo>
                      <a:pt x="145" y="0"/>
                      <a:pt x="85" y="35"/>
                      <a:pt x="64" y="86"/>
                    </a:cubicBezTo>
                    <a:cubicBezTo>
                      <a:pt x="0" y="420"/>
                      <a:pt x="103" y="767"/>
                      <a:pt x="347" y="999"/>
                    </a:cubicBezTo>
                    <a:cubicBezTo>
                      <a:pt x="372" y="1015"/>
                      <a:pt x="397" y="1022"/>
                      <a:pt x="420" y="1022"/>
                    </a:cubicBezTo>
                    <a:cubicBezTo>
                      <a:pt x="506" y="1022"/>
                      <a:pt x="580" y="930"/>
                      <a:pt x="630" y="870"/>
                    </a:cubicBezTo>
                    <a:cubicBezTo>
                      <a:pt x="771" y="716"/>
                      <a:pt x="939" y="574"/>
                      <a:pt x="1054" y="407"/>
                    </a:cubicBezTo>
                    <a:cubicBezTo>
                      <a:pt x="1144" y="317"/>
                      <a:pt x="1157" y="176"/>
                      <a:pt x="1029" y="137"/>
                    </a:cubicBezTo>
                    <a:cubicBezTo>
                      <a:pt x="1017" y="136"/>
                      <a:pt x="1006" y="135"/>
                      <a:pt x="995" y="135"/>
                    </a:cubicBezTo>
                    <a:cubicBezTo>
                      <a:pt x="768" y="135"/>
                      <a:pt x="598" y="376"/>
                      <a:pt x="463" y="523"/>
                    </a:cubicBezTo>
                    <a:cubicBezTo>
                      <a:pt x="450" y="446"/>
                      <a:pt x="437" y="369"/>
                      <a:pt x="411" y="304"/>
                    </a:cubicBezTo>
                    <a:cubicBezTo>
                      <a:pt x="386" y="201"/>
                      <a:pt x="360" y="73"/>
                      <a:pt x="257" y="9"/>
                    </a:cubicBezTo>
                    <a:cubicBezTo>
                      <a:pt x="241" y="3"/>
                      <a:pt x="224" y="0"/>
                      <a:pt x="207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13"/>
              <p:cNvSpPr/>
              <p:nvPr/>
            </p:nvSpPr>
            <p:spPr>
              <a:xfrm>
                <a:off x="1411857" y="4799870"/>
                <a:ext cx="49731" cy="56509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375" extrusionOk="0">
                    <a:moveTo>
                      <a:pt x="181" y="1"/>
                    </a:moveTo>
                    <a:cubicBezTo>
                      <a:pt x="54" y="1"/>
                      <a:pt x="1" y="170"/>
                      <a:pt x="1" y="276"/>
                    </a:cubicBezTo>
                    <a:cubicBezTo>
                      <a:pt x="14" y="494"/>
                      <a:pt x="142" y="1266"/>
                      <a:pt x="322" y="1368"/>
                    </a:cubicBezTo>
                    <a:cubicBezTo>
                      <a:pt x="337" y="1372"/>
                      <a:pt x="350" y="1374"/>
                      <a:pt x="363" y="1374"/>
                    </a:cubicBezTo>
                    <a:cubicBezTo>
                      <a:pt x="477" y="1374"/>
                      <a:pt x="535" y="1231"/>
                      <a:pt x="592" y="1150"/>
                    </a:cubicBezTo>
                    <a:cubicBezTo>
                      <a:pt x="747" y="918"/>
                      <a:pt x="940" y="713"/>
                      <a:pt x="1094" y="481"/>
                    </a:cubicBezTo>
                    <a:cubicBezTo>
                      <a:pt x="1145" y="404"/>
                      <a:pt x="1210" y="340"/>
                      <a:pt x="1210" y="250"/>
                    </a:cubicBezTo>
                    <a:cubicBezTo>
                      <a:pt x="1199" y="178"/>
                      <a:pt x="1148" y="139"/>
                      <a:pt x="1089" y="139"/>
                    </a:cubicBezTo>
                    <a:cubicBezTo>
                      <a:pt x="1074" y="139"/>
                      <a:pt x="1058" y="142"/>
                      <a:pt x="1042" y="147"/>
                    </a:cubicBezTo>
                    <a:cubicBezTo>
                      <a:pt x="760" y="327"/>
                      <a:pt x="567" y="648"/>
                      <a:pt x="374" y="931"/>
                    </a:cubicBezTo>
                    <a:cubicBezTo>
                      <a:pt x="400" y="661"/>
                      <a:pt x="374" y="404"/>
                      <a:pt x="310" y="147"/>
                    </a:cubicBezTo>
                    <a:cubicBezTo>
                      <a:pt x="297" y="96"/>
                      <a:pt x="284" y="31"/>
                      <a:pt x="220" y="6"/>
                    </a:cubicBezTo>
                    <a:cubicBezTo>
                      <a:pt x="206" y="2"/>
                      <a:pt x="193" y="1"/>
                      <a:pt x="181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13"/>
              <p:cNvSpPr/>
              <p:nvPr/>
            </p:nvSpPr>
            <p:spPr>
              <a:xfrm>
                <a:off x="1288768" y="4911245"/>
                <a:ext cx="30167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734" h="891" extrusionOk="0">
                    <a:moveTo>
                      <a:pt x="100" y="1"/>
                    </a:moveTo>
                    <a:cubicBezTo>
                      <a:pt x="48" y="1"/>
                      <a:pt x="0" y="37"/>
                      <a:pt x="0" y="98"/>
                    </a:cubicBezTo>
                    <a:cubicBezTo>
                      <a:pt x="0" y="330"/>
                      <a:pt x="52" y="561"/>
                      <a:pt x="167" y="754"/>
                    </a:cubicBezTo>
                    <a:cubicBezTo>
                      <a:pt x="167" y="818"/>
                      <a:pt x="206" y="857"/>
                      <a:pt x="257" y="870"/>
                    </a:cubicBezTo>
                    <a:cubicBezTo>
                      <a:pt x="286" y="884"/>
                      <a:pt x="312" y="890"/>
                      <a:pt x="336" y="890"/>
                    </a:cubicBezTo>
                    <a:cubicBezTo>
                      <a:pt x="469" y="890"/>
                      <a:pt x="552" y="710"/>
                      <a:pt x="617" y="613"/>
                    </a:cubicBezTo>
                    <a:cubicBezTo>
                      <a:pt x="669" y="523"/>
                      <a:pt x="707" y="433"/>
                      <a:pt x="733" y="343"/>
                    </a:cubicBezTo>
                    <a:cubicBezTo>
                      <a:pt x="733" y="291"/>
                      <a:pt x="707" y="240"/>
                      <a:pt x="656" y="214"/>
                    </a:cubicBezTo>
                    <a:cubicBezTo>
                      <a:pt x="639" y="209"/>
                      <a:pt x="622" y="206"/>
                      <a:pt x="606" y="206"/>
                    </a:cubicBezTo>
                    <a:cubicBezTo>
                      <a:pt x="465" y="206"/>
                      <a:pt x="365" y="393"/>
                      <a:pt x="296" y="497"/>
                    </a:cubicBezTo>
                    <a:cubicBezTo>
                      <a:pt x="283" y="368"/>
                      <a:pt x="257" y="240"/>
                      <a:pt x="219" y="111"/>
                    </a:cubicBezTo>
                    <a:cubicBezTo>
                      <a:pt x="219" y="60"/>
                      <a:pt x="180" y="21"/>
                      <a:pt x="142" y="8"/>
                    </a:cubicBezTo>
                    <a:cubicBezTo>
                      <a:pt x="128" y="3"/>
                      <a:pt x="114" y="1"/>
                      <a:pt x="100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13"/>
              <p:cNvSpPr/>
              <p:nvPr/>
            </p:nvSpPr>
            <p:spPr>
              <a:xfrm>
                <a:off x="1147678" y="4750101"/>
                <a:ext cx="30661" cy="37111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03" extrusionOk="0">
                    <a:moveTo>
                      <a:pt x="113" y="0"/>
                    </a:moveTo>
                    <a:cubicBezTo>
                      <a:pt x="61" y="0"/>
                      <a:pt x="10" y="37"/>
                      <a:pt x="0" y="98"/>
                    </a:cubicBezTo>
                    <a:cubicBezTo>
                      <a:pt x="13" y="329"/>
                      <a:pt x="65" y="561"/>
                      <a:pt x="180" y="767"/>
                    </a:cubicBezTo>
                    <a:cubicBezTo>
                      <a:pt x="180" y="818"/>
                      <a:pt x="219" y="869"/>
                      <a:pt x="270" y="882"/>
                    </a:cubicBezTo>
                    <a:cubicBezTo>
                      <a:pt x="298" y="896"/>
                      <a:pt x="325" y="903"/>
                      <a:pt x="349" y="903"/>
                    </a:cubicBezTo>
                    <a:cubicBezTo>
                      <a:pt x="481" y="903"/>
                      <a:pt x="563" y="721"/>
                      <a:pt x="617" y="612"/>
                    </a:cubicBezTo>
                    <a:cubicBezTo>
                      <a:pt x="682" y="535"/>
                      <a:pt x="720" y="445"/>
                      <a:pt x="746" y="342"/>
                    </a:cubicBezTo>
                    <a:cubicBezTo>
                      <a:pt x="746" y="291"/>
                      <a:pt x="720" y="239"/>
                      <a:pt x="669" y="214"/>
                    </a:cubicBezTo>
                    <a:cubicBezTo>
                      <a:pt x="652" y="208"/>
                      <a:pt x="635" y="206"/>
                      <a:pt x="619" y="206"/>
                    </a:cubicBezTo>
                    <a:cubicBezTo>
                      <a:pt x="478" y="206"/>
                      <a:pt x="378" y="394"/>
                      <a:pt x="309" y="509"/>
                    </a:cubicBezTo>
                    <a:cubicBezTo>
                      <a:pt x="296" y="368"/>
                      <a:pt x="270" y="239"/>
                      <a:pt x="232" y="111"/>
                    </a:cubicBezTo>
                    <a:cubicBezTo>
                      <a:pt x="219" y="72"/>
                      <a:pt x="193" y="34"/>
                      <a:pt x="155" y="8"/>
                    </a:cubicBezTo>
                    <a:cubicBezTo>
                      <a:pt x="141" y="3"/>
                      <a:pt x="127" y="0"/>
                      <a:pt x="113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3"/>
              <p:cNvSpPr/>
              <p:nvPr/>
            </p:nvSpPr>
            <p:spPr>
              <a:xfrm>
                <a:off x="1552947" y="4899655"/>
                <a:ext cx="46032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820" extrusionOk="0">
                    <a:moveTo>
                      <a:pt x="312" y="1"/>
                    </a:moveTo>
                    <a:cubicBezTo>
                      <a:pt x="299" y="1"/>
                      <a:pt x="285" y="3"/>
                      <a:pt x="271" y="8"/>
                    </a:cubicBezTo>
                    <a:cubicBezTo>
                      <a:pt x="1" y="123"/>
                      <a:pt x="387" y="638"/>
                      <a:pt x="502" y="779"/>
                    </a:cubicBezTo>
                    <a:cubicBezTo>
                      <a:pt x="531" y="807"/>
                      <a:pt x="560" y="819"/>
                      <a:pt x="589" y="819"/>
                    </a:cubicBezTo>
                    <a:cubicBezTo>
                      <a:pt x="652" y="819"/>
                      <a:pt x="711" y="764"/>
                      <a:pt x="747" y="702"/>
                    </a:cubicBezTo>
                    <a:cubicBezTo>
                      <a:pt x="875" y="560"/>
                      <a:pt x="991" y="419"/>
                      <a:pt x="1094" y="252"/>
                    </a:cubicBezTo>
                    <a:cubicBezTo>
                      <a:pt x="1119" y="175"/>
                      <a:pt x="1068" y="85"/>
                      <a:pt x="978" y="72"/>
                    </a:cubicBezTo>
                    <a:cubicBezTo>
                      <a:pt x="888" y="72"/>
                      <a:pt x="811" y="162"/>
                      <a:pt x="759" y="226"/>
                    </a:cubicBezTo>
                    <a:cubicBezTo>
                      <a:pt x="695" y="303"/>
                      <a:pt x="631" y="380"/>
                      <a:pt x="579" y="458"/>
                    </a:cubicBezTo>
                    <a:cubicBezTo>
                      <a:pt x="592" y="329"/>
                      <a:pt x="541" y="188"/>
                      <a:pt x="451" y="85"/>
                    </a:cubicBezTo>
                    <a:cubicBezTo>
                      <a:pt x="419" y="43"/>
                      <a:pt x="371" y="1"/>
                      <a:pt x="312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13"/>
              <p:cNvSpPr/>
              <p:nvPr/>
            </p:nvSpPr>
            <p:spPr>
              <a:xfrm>
                <a:off x="1698804" y="4824077"/>
                <a:ext cx="51827" cy="44509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083" extrusionOk="0">
                    <a:moveTo>
                      <a:pt x="304" y="0"/>
                    </a:moveTo>
                    <a:cubicBezTo>
                      <a:pt x="289" y="0"/>
                      <a:pt x="274" y="3"/>
                      <a:pt x="258" y="8"/>
                    </a:cubicBezTo>
                    <a:cubicBezTo>
                      <a:pt x="0" y="149"/>
                      <a:pt x="296" y="869"/>
                      <a:pt x="451" y="1037"/>
                    </a:cubicBezTo>
                    <a:cubicBezTo>
                      <a:pt x="483" y="1069"/>
                      <a:pt x="514" y="1083"/>
                      <a:pt x="543" y="1083"/>
                    </a:cubicBezTo>
                    <a:cubicBezTo>
                      <a:pt x="638" y="1083"/>
                      <a:pt x="713" y="936"/>
                      <a:pt x="772" y="857"/>
                    </a:cubicBezTo>
                    <a:cubicBezTo>
                      <a:pt x="849" y="715"/>
                      <a:pt x="1261" y="329"/>
                      <a:pt x="1055" y="188"/>
                    </a:cubicBezTo>
                    <a:cubicBezTo>
                      <a:pt x="1036" y="180"/>
                      <a:pt x="1017" y="177"/>
                      <a:pt x="998" y="177"/>
                    </a:cubicBezTo>
                    <a:cubicBezTo>
                      <a:pt x="825" y="177"/>
                      <a:pt x="660" y="471"/>
                      <a:pt x="579" y="587"/>
                    </a:cubicBezTo>
                    <a:cubicBezTo>
                      <a:pt x="528" y="419"/>
                      <a:pt x="476" y="252"/>
                      <a:pt x="412" y="98"/>
                    </a:cubicBezTo>
                    <a:cubicBezTo>
                      <a:pt x="402" y="37"/>
                      <a:pt x="359" y="0"/>
                      <a:pt x="304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13"/>
              <p:cNvSpPr/>
              <p:nvPr/>
            </p:nvSpPr>
            <p:spPr>
              <a:xfrm>
                <a:off x="765631" y="4651858"/>
                <a:ext cx="67157" cy="228576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7222" extrusionOk="0">
                    <a:moveTo>
                      <a:pt x="1551" y="0"/>
                    </a:moveTo>
                    <a:cubicBezTo>
                      <a:pt x="1526" y="0"/>
                      <a:pt x="1500" y="10"/>
                      <a:pt x="1479" y="32"/>
                    </a:cubicBezTo>
                    <a:cubicBezTo>
                      <a:pt x="1440" y="147"/>
                      <a:pt x="1402" y="250"/>
                      <a:pt x="1376" y="366"/>
                    </a:cubicBezTo>
                    <a:cubicBezTo>
                      <a:pt x="1299" y="675"/>
                      <a:pt x="1222" y="996"/>
                      <a:pt x="1145" y="1317"/>
                    </a:cubicBezTo>
                    <a:cubicBezTo>
                      <a:pt x="823" y="2732"/>
                      <a:pt x="502" y="4159"/>
                      <a:pt x="296" y="5599"/>
                    </a:cubicBezTo>
                    <a:cubicBezTo>
                      <a:pt x="232" y="6010"/>
                      <a:pt x="168" y="6422"/>
                      <a:pt x="116" y="6833"/>
                    </a:cubicBezTo>
                    <a:cubicBezTo>
                      <a:pt x="116" y="6949"/>
                      <a:pt x="0" y="7168"/>
                      <a:pt x="168" y="7219"/>
                    </a:cubicBezTo>
                    <a:cubicBezTo>
                      <a:pt x="174" y="7220"/>
                      <a:pt x="181" y="7221"/>
                      <a:pt x="188" y="7221"/>
                    </a:cubicBezTo>
                    <a:cubicBezTo>
                      <a:pt x="245" y="7221"/>
                      <a:pt x="297" y="7175"/>
                      <a:pt x="309" y="7129"/>
                    </a:cubicBezTo>
                    <a:cubicBezTo>
                      <a:pt x="322" y="6962"/>
                      <a:pt x="348" y="6795"/>
                      <a:pt x="373" y="6640"/>
                    </a:cubicBezTo>
                    <a:cubicBezTo>
                      <a:pt x="463" y="5998"/>
                      <a:pt x="566" y="5368"/>
                      <a:pt x="656" y="4725"/>
                    </a:cubicBezTo>
                    <a:cubicBezTo>
                      <a:pt x="862" y="3606"/>
                      <a:pt x="1093" y="2475"/>
                      <a:pt x="1350" y="1356"/>
                    </a:cubicBezTo>
                    <a:cubicBezTo>
                      <a:pt x="1415" y="1035"/>
                      <a:pt x="1492" y="713"/>
                      <a:pt x="1582" y="392"/>
                    </a:cubicBezTo>
                    <a:cubicBezTo>
                      <a:pt x="1608" y="289"/>
                      <a:pt x="1633" y="173"/>
                      <a:pt x="1633" y="57"/>
                    </a:cubicBezTo>
                    <a:cubicBezTo>
                      <a:pt x="1618" y="20"/>
                      <a:pt x="1586" y="0"/>
                      <a:pt x="15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13"/>
              <p:cNvSpPr/>
              <p:nvPr/>
            </p:nvSpPr>
            <p:spPr>
              <a:xfrm>
                <a:off x="908282" y="4673601"/>
                <a:ext cx="62431" cy="241743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638" extrusionOk="0">
                    <a:moveTo>
                      <a:pt x="1479" y="0"/>
                    </a:moveTo>
                    <a:cubicBezTo>
                      <a:pt x="1454" y="0"/>
                      <a:pt x="1441" y="26"/>
                      <a:pt x="1441" y="39"/>
                    </a:cubicBezTo>
                    <a:cubicBezTo>
                      <a:pt x="1364" y="232"/>
                      <a:pt x="1299" y="438"/>
                      <a:pt x="1261" y="643"/>
                    </a:cubicBezTo>
                    <a:cubicBezTo>
                      <a:pt x="1184" y="952"/>
                      <a:pt x="1119" y="1260"/>
                      <a:pt x="1055" y="1569"/>
                    </a:cubicBezTo>
                    <a:cubicBezTo>
                      <a:pt x="927" y="2392"/>
                      <a:pt x="734" y="3215"/>
                      <a:pt x="592" y="4038"/>
                    </a:cubicBezTo>
                    <a:cubicBezTo>
                      <a:pt x="412" y="5028"/>
                      <a:pt x="194" y="6005"/>
                      <a:pt x="91" y="7021"/>
                    </a:cubicBezTo>
                    <a:cubicBezTo>
                      <a:pt x="65" y="7175"/>
                      <a:pt x="52" y="7342"/>
                      <a:pt x="14" y="7496"/>
                    </a:cubicBezTo>
                    <a:cubicBezTo>
                      <a:pt x="1" y="7561"/>
                      <a:pt x="39" y="7612"/>
                      <a:pt x="104" y="7638"/>
                    </a:cubicBezTo>
                    <a:cubicBezTo>
                      <a:pt x="168" y="7638"/>
                      <a:pt x="219" y="7599"/>
                      <a:pt x="232" y="7548"/>
                    </a:cubicBezTo>
                    <a:cubicBezTo>
                      <a:pt x="271" y="7381"/>
                      <a:pt x="297" y="7213"/>
                      <a:pt x="322" y="7046"/>
                    </a:cubicBezTo>
                    <a:cubicBezTo>
                      <a:pt x="361" y="6738"/>
                      <a:pt x="387" y="6403"/>
                      <a:pt x="425" y="6095"/>
                    </a:cubicBezTo>
                    <a:cubicBezTo>
                      <a:pt x="502" y="5709"/>
                      <a:pt x="579" y="5336"/>
                      <a:pt x="644" y="4963"/>
                    </a:cubicBezTo>
                    <a:cubicBezTo>
                      <a:pt x="862" y="3652"/>
                      <a:pt x="1132" y="2353"/>
                      <a:pt x="1338" y="1042"/>
                    </a:cubicBezTo>
                    <a:cubicBezTo>
                      <a:pt x="1402" y="708"/>
                      <a:pt x="1479" y="373"/>
                      <a:pt x="1518" y="26"/>
                    </a:cubicBezTo>
                    <a:cubicBezTo>
                      <a:pt x="1518" y="13"/>
                      <a:pt x="1492" y="0"/>
                      <a:pt x="1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13"/>
              <p:cNvSpPr/>
              <p:nvPr/>
            </p:nvSpPr>
            <p:spPr>
              <a:xfrm>
                <a:off x="1044646" y="4689235"/>
                <a:ext cx="66007" cy="262537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8295" extrusionOk="0">
                    <a:moveTo>
                      <a:pt x="1504" y="1"/>
                    </a:moveTo>
                    <a:cubicBezTo>
                      <a:pt x="1439" y="1"/>
                      <a:pt x="1367" y="40"/>
                      <a:pt x="1389" y="111"/>
                    </a:cubicBezTo>
                    <a:cubicBezTo>
                      <a:pt x="1273" y="1242"/>
                      <a:pt x="1003" y="2348"/>
                      <a:pt x="810" y="3479"/>
                    </a:cubicBezTo>
                    <a:cubicBezTo>
                      <a:pt x="540" y="5048"/>
                      <a:pt x="270" y="6617"/>
                      <a:pt x="0" y="8185"/>
                    </a:cubicBezTo>
                    <a:cubicBezTo>
                      <a:pt x="6" y="8259"/>
                      <a:pt x="60" y="8295"/>
                      <a:pt x="112" y="8295"/>
                    </a:cubicBezTo>
                    <a:cubicBezTo>
                      <a:pt x="169" y="8295"/>
                      <a:pt x="225" y="8253"/>
                      <a:pt x="219" y="8172"/>
                    </a:cubicBezTo>
                    <a:cubicBezTo>
                      <a:pt x="244" y="8031"/>
                      <a:pt x="283" y="7877"/>
                      <a:pt x="309" y="7735"/>
                    </a:cubicBezTo>
                    <a:cubicBezTo>
                      <a:pt x="424" y="7105"/>
                      <a:pt x="527" y="6462"/>
                      <a:pt x="643" y="5832"/>
                    </a:cubicBezTo>
                    <a:cubicBezTo>
                      <a:pt x="823" y="4765"/>
                      <a:pt x="1003" y="3711"/>
                      <a:pt x="1196" y="2644"/>
                    </a:cubicBezTo>
                    <a:cubicBezTo>
                      <a:pt x="1337" y="1795"/>
                      <a:pt x="1543" y="946"/>
                      <a:pt x="1594" y="85"/>
                    </a:cubicBezTo>
                    <a:cubicBezTo>
                      <a:pt x="1606" y="27"/>
                      <a:pt x="1558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13"/>
              <p:cNvSpPr/>
              <p:nvPr/>
            </p:nvSpPr>
            <p:spPr>
              <a:xfrm>
                <a:off x="1185201" y="4713773"/>
                <a:ext cx="68185" cy="25680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8114" extrusionOk="0">
                    <a:moveTo>
                      <a:pt x="1561" y="1"/>
                    </a:moveTo>
                    <a:cubicBezTo>
                      <a:pt x="1542" y="1"/>
                      <a:pt x="1522" y="7"/>
                      <a:pt x="1504" y="21"/>
                    </a:cubicBezTo>
                    <a:cubicBezTo>
                      <a:pt x="1389" y="150"/>
                      <a:pt x="1389" y="355"/>
                      <a:pt x="1350" y="510"/>
                    </a:cubicBezTo>
                    <a:cubicBezTo>
                      <a:pt x="1286" y="870"/>
                      <a:pt x="1247" y="1217"/>
                      <a:pt x="1196" y="1564"/>
                    </a:cubicBezTo>
                    <a:cubicBezTo>
                      <a:pt x="1080" y="2335"/>
                      <a:pt x="964" y="3107"/>
                      <a:pt x="862" y="3891"/>
                    </a:cubicBezTo>
                    <a:cubicBezTo>
                      <a:pt x="784" y="4444"/>
                      <a:pt x="643" y="4997"/>
                      <a:pt x="527" y="5550"/>
                    </a:cubicBezTo>
                    <a:cubicBezTo>
                      <a:pt x="412" y="6128"/>
                      <a:pt x="296" y="6694"/>
                      <a:pt x="180" y="7260"/>
                    </a:cubicBezTo>
                    <a:cubicBezTo>
                      <a:pt x="129" y="7491"/>
                      <a:pt x="90" y="7723"/>
                      <a:pt x="26" y="7928"/>
                    </a:cubicBezTo>
                    <a:cubicBezTo>
                      <a:pt x="0" y="7980"/>
                      <a:pt x="13" y="8057"/>
                      <a:pt x="52" y="8096"/>
                    </a:cubicBezTo>
                    <a:cubicBezTo>
                      <a:pt x="76" y="8108"/>
                      <a:pt x="98" y="8113"/>
                      <a:pt x="119" y="8113"/>
                    </a:cubicBezTo>
                    <a:cubicBezTo>
                      <a:pt x="225" y="8113"/>
                      <a:pt x="272" y="7961"/>
                      <a:pt x="283" y="7864"/>
                    </a:cubicBezTo>
                    <a:cubicBezTo>
                      <a:pt x="322" y="7697"/>
                      <a:pt x="360" y="7517"/>
                      <a:pt x="399" y="7350"/>
                    </a:cubicBezTo>
                    <a:cubicBezTo>
                      <a:pt x="514" y="6784"/>
                      <a:pt x="617" y="6205"/>
                      <a:pt x="733" y="5640"/>
                    </a:cubicBezTo>
                    <a:cubicBezTo>
                      <a:pt x="874" y="4971"/>
                      <a:pt x="1042" y="4303"/>
                      <a:pt x="1119" y="3621"/>
                    </a:cubicBezTo>
                    <a:cubicBezTo>
                      <a:pt x="1222" y="2863"/>
                      <a:pt x="1337" y="2117"/>
                      <a:pt x="1427" y="1358"/>
                    </a:cubicBezTo>
                    <a:cubicBezTo>
                      <a:pt x="1466" y="985"/>
                      <a:pt x="1530" y="612"/>
                      <a:pt x="1607" y="240"/>
                    </a:cubicBezTo>
                    <a:cubicBezTo>
                      <a:pt x="1607" y="201"/>
                      <a:pt x="1646" y="150"/>
                      <a:pt x="1659" y="111"/>
                    </a:cubicBezTo>
                    <a:cubicBezTo>
                      <a:pt x="1659" y="46"/>
                      <a:pt x="1611" y="1"/>
                      <a:pt x="1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13"/>
              <p:cNvSpPr/>
              <p:nvPr/>
            </p:nvSpPr>
            <p:spPr>
              <a:xfrm>
                <a:off x="1324935" y="4739702"/>
                <a:ext cx="74432" cy="247366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8513" extrusionOk="0">
                    <a:moveTo>
                      <a:pt x="1682" y="1"/>
                    </a:moveTo>
                    <a:cubicBezTo>
                      <a:pt x="1648" y="1"/>
                      <a:pt x="1615" y="20"/>
                      <a:pt x="1602" y="69"/>
                    </a:cubicBezTo>
                    <a:cubicBezTo>
                      <a:pt x="1370" y="776"/>
                      <a:pt x="1332" y="1509"/>
                      <a:pt x="1165" y="2229"/>
                    </a:cubicBezTo>
                    <a:cubicBezTo>
                      <a:pt x="997" y="3039"/>
                      <a:pt x="830" y="3836"/>
                      <a:pt x="663" y="4646"/>
                    </a:cubicBezTo>
                    <a:cubicBezTo>
                      <a:pt x="444" y="5894"/>
                      <a:pt x="226" y="7154"/>
                      <a:pt x="7" y="8388"/>
                    </a:cubicBezTo>
                    <a:cubicBezTo>
                      <a:pt x="0" y="8470"/>
                      <a:pt x="59" y="8512"/>
                      <a:pt x="118" y="8512"/>
                    </a:cubicBezTo>
                    <a:cubicBezTo>
                      <a:pt x="169" y="8512"/>
                      <a:pt x="220" y="8480"/>
                      <a:pt x="226" y="8414"/>
                    </a:cubicBezTo>
                    <a:cubicBezTo>
                      <a:pt x="329" y="7835"/>
                      <a:pt x="432" y="7256"/>
                      <a:pt x="534" y="6691"/>
                    </a:cubicBezTo>
                    <a:cubicBezTo>
                      <a:pt x="804" y="4839"/>
                      <a:pt x="1242" y="3026"/>
                      <a:pt x="1550" y="1188"/>
                    </a:cubicBezTo>
                    <a:lnTo>
                      <a:pt x="1550" y="1188"/>
                    </a:lnTo>
                    <a:lnTo>
                      <a:pt x="1537" y="1201"/>
                    </a:lnTo>
                    <a:cubicBezTo>
                      <a:pt x="1589" y="841"/>
                      <a:pt x="1653" y="493"/>
                      <a:pt x="1743" y="146"/>
                    </a:cubicBezTo>
                    <a:cubicBezTo>
                      <a:pt x="1810" y="71"/>
                      <a:pt x="1746" y="1"/>
                      <a:pt x="1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13"/>
              <p:cNvSpPr/>
              <p:nvPr/>
            </p:nvSpPr>
            <p:spPr>
              <a:xfrm>
                <a:off x="1461010" y="4755939"/>
                <a:ext cx="81173" cy="247353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9078" extrusionOk="0">
                    <a:moveTo>
                      <a:pt x="1807" y="0"/>
                    </a:moveTo>
                    <a:cubicBezTo>
                      <a:pt x="1776" y="0"/>
                      <a:pt x="1748" y="14"/>
                      <a:pt x="1736" y="49"/>
                    </a:cubicBezTo>
                    <a:cubicBezTo>
                      <a:pt x="1711" y="139"/>
                      <a:pt x="1698" y="242"/>
                      <a:pt x="1672" y="332"/>
                    </a:cubicBezTo>
                    <a:cubicBezTo>
                      <a:pt x="1608" y="615"/>
                      <a:pt x="1569" y="898"/>
                      <a:pt x="1518" y="1181"/>
                    </a:cubicBezTo>
                    <a:cubicBezTo>
                      <a:pt x="1376" y="1901"/>
                      <a:pt x="1248" y="2633"/>
                      <a:pt x="1119" y="3353"/>
                    </a:cubicBezTo>
                    <a:cubicBezTo>
                      <a:pt x="862" y="4755"/>
                      <a:pt x="605" y="6156"/>
                      <a:pt x="361" y="7558"/>
                    </a:cubicBezTo>
                    <a:cubicBezTo>
                      <a:pt x="296" y="7892"/>
                      <a:pt x="232" y="8226"/>
                      <a:pt x="168" y="8561"/>
                    </a:cubicBezTo>
                    <a:cubicBezTo>
                      <a:pt x="168" y="8689"/>
                      <a:pt x="1" y="9036"/>
                      <a:pt x="181" y="9075"/>
                    </a:cubicBezTo>
                    <a:cubicBezTo>
                      <a:pt x="189" y="9077"/>
                      <a:pt x="197" y="9077"/>
                      <a:pt x="205" y="9077"/>
                    </a:cubicBezTo>
                    <a:cubicBezTo>
                      <a:pt x="261" y="9077"/>
                      <a:pt x="311" y="9041"/>
                      <a:pt x="322" y="8985"/>
                    </a:cubicBezTo>
                    <a:cubicBezTo>
                      <a:pt x="335" y="8856"/>
                      <a:pt x="374" y="8728"/>
                      <a:pt x="399" y="8599"/>
                    </a:cubicBezTo>
                    <a:cubicBezTo>
                      <a:pt x="566" y="7674"/>
                      <a:pt x="734" y="6748"/>
                      <a:pt x="901" y="5822"/>
                    </a:cubicBezTo>
                    <a:cubicBezTo>
                      <a:pt x="1158" y="4395"/>
                      <a:pt x="1402" y="2968"/>
                      <a:pt x="1672" y="1541"/>
                    </a:cubicBezTo>
                    <a:cubicBezTo>
                      <a:pt x="1749" y="1078"/>
                      <a:pt x="1826" y="602"/>
                      <a:pt x="1929" y="139"/>
                    </a:cubicBezTo>
                    <a:cubicBezTo>
                      <a:pt x="1974" y="76"/>
                      <a:pt x="1881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13"/>
              <p:cNvSpPr/>
              <p:nvPr/>
            </p:nvSpPr>
            <p:spPr>
              <a:xfrm>
                <a:off x="1610566" y="4764168"/>
                <a:ext cx="73816" cy="2376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8721" extrusionOk="0">
                    <a:moveTo>
                      <a:pt x="1656" y="1"/>
                    </a:moveTo>
                    <a:cubicBezTo>
                      <a:pt x="1640" y="1"/>
                      <a:pt x="1623" y="6"/>
                      <a:pt x="1607" y="17"/>
                    </a:cubicBezTo>
                    <a:cubicBezTo>
                      <a:pt x="1543" y="68"/>
                      <a:pt x="1556" y="159"/>
                      <a:pt x="1530" y="223"/>
                    </a:cubicBezTo>
                    <a:cubicBezTo>
                      <a:pt x="1505" y="364"/>
                      <a:pt x="1479" y="506"/>
                      <a:pt x="1466" y="647"/>
                    </a:cubicBezTo>
                    <a:cubicBezTo>
                      <a:pt x="1415" y="1059"/>
                      <a:pt x="1363" y="1483"/>
                      <a:pt x="1286" y="1894"/>
                    </a:cubicBezTo>
                    <a:cubicBezTo>
                      <a:pt x="1003" y="3321"/>
                      <a:pt x="656" y="4736"/>
                      <a:pt x="425" y="6176"/>
                    </a:cubicBezTo>
                    <a:cubicBezTo>
                      <a:pt x="309" y="6999"/>
                      <a:pt x="39" y="7796"/>
                      <a:pt x="0" y="8632"/>
                    </a:cubicBezTo>
                    <a:cubicBezTo>
                      <a:pt x="17" y="8693"/>
                      <a:pt x="67" y="8720"/>
                      <a:pt x="117" y="8720"/>
                    </a:cubicBezTo>
                    <a:cubicBezTo>
                      <a:pt x="182" y="8720"/>
                      <a:pt x="246" y="8673"/>
                      <a:pt x="232" y="8593"/>
                    </a:cubicBezTo>
                    <a:cubicBezTo>
                      <a:pt x="245" y="8387"/>
                      <a:pt x="270" y="8182"/>
                      <a:pt x="296" y="7989"/>
                    </a:cubicBezTo>
                    <a:cubicBezTo>
                      <a:pt x="412" y="7372"/>
                      <a:pt x="566" y="6754"/>
                      <a:pt x="656" y="6137"/>
                    </a:cubicBezTo>
                    <a:cubicBezTo>
                      <a:pt x="887" y="4671"/>
                      <a:pt x="1247" y="3231"/>
                      <a:pt x="1505" y="1766"/>
                    </a:cubicBezTo>
                    <a:cubicBezTo>
                      <a:pt x="1595" y="1239"/>
                      <a:pt x="1607" y="699"/>
                      <a:pt x="1710" y="171"/>
                    </a:cubicBezTo>
                    <a:cubicBezTo>
                      <a:pt x="1795" y="108"/>
                      <a:pt x="1732" y="1"/>
                      <a:pt x="1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13"/>
              <p:cNvSpPr/>
              <p:nvPr/>
            </p:nvSpPr>
            <p:spPr>
              <a:xfrm>
                <a:off x="982188" y="4013796"/>
                <a:ext cx="743506" cy="141869"/>
              </a:xfrm>
              <a:custGeom>
                <a:avLst/>
                <a:gdLst/>
                <a:ahLst/>
                <a:cxnLst/>
                <a:rect l="l" t="t" r="r" b="b"/>
                <a:pathLst>
                  <a:path w="21181" h="3452" extrusionOk="0">
                    <a:moveTo>
                      <a:pt x="153" y="0"/>
                    </a:moveTo>
                    <a:cubicBezTo>
                      <a:pt x="21" y="0"/>
                      <a:pt x="1" y="220"/>
                      <a:pt x="151" y="232"/>
                    </a:cubicBezTo>
                    <a:cubicBezTo>
                      <a:pt x="729" y="322"/>
                      <a:pt x="1295" y="425"/>
                      <a:pt x="1874" y="515"/>
                    </a:cubicBezTo>
                    <a:cubicBezTo>
                      <a:pt x="3481" y="772"/>
                      <a:pt x="5062" y="1145"/>
                      <a:pt x="6670" y="1402"/>
                    </a:cubicBezTo>
                    <a:cubicBezTo>
                      <a:pt x="8135" y="1646"/>
                      <a:pt x="9601" y="1826"/>
                      <a:pt x="11054" y="2084"/>
                    </a:cubicBezTo>
                    <a:cubicBezTo>
                      <a:pt x="13445" y="2456"/>
                      <a:pt x="15837" y="2791"/>
                      <a:pt x="18241" y="3074"/>
                    </a:cubicBezTo>
                    <a:cubicBezTo>
                      <a:pt x="19154" y="3189"/>
                      <a:pt x="20054" y="3344"/>
                      <a:pt x="20967" y="3447"/>
                    </a:cubicBezTo>
                    <a:cubicBezTo>
                      <a:pt x="20990" y="3447"/>
                      <a:pt x="21023" y="3452"/>
                      <a:pt x="21056" y="3452"/>
                    </a:cubicBezTo>
                    <a:cubicBezTo>
                      <a:pt x="21097" y="3452"/>
                      <a:pt x="21138" y="3444"/>
                      <a:pt x="21160" y="3408"/>
                    </a:cubicBezTo>
                    <a:cubicBezTo>
                      <a:pt x="21181" y="3356"/>
                      <a:pt x="21134" y="3295"/>
                      <a:pt x="21081" y="3295"/>
                    </a:cubicBezTo>
                    <a:cubicBezTo>
                      <a:pt x="21068" y="3295"/>
                      <a:pt x="21056" y="3298"/>
                      <a:pt x="21044" y="3305"/>
                    </a:cubicBezTo>
                    <a:cubicBezTo>
                      <a:pt x="20093" y="3189"/>
                      <a:pt x="19154" y="2996"/>
                      <a:pt x="18215" y="2881"/>
                    </a:cubicBezTo>
                    <a:cubicBezTo>
                      <a:pt x="16788" y="2714"/>
                      <a:pt x="15387" y="2495"/>
                      <a:pt x="13960" y="2315"/>
                    </a:cubicBezTo>
                    <a:cubicBezTo>
                      <a:pt x="11877" y="2006"/>
                      <a:pt x="9807" y="1646"/>
                      <a:pt x="7724" y="1351"/>
                    </a:cubicBezTo>
                    <a:cubicBezTo>
                      <a:pt x="6117" y="1119"/>
                      <a:pt x="4522" y="772"/>
                      <a:pt x="2928" y="476"/>
                    </a:cubicBezTo>
                    <a:cubicBezTo>
                      <a:pt x="2015" y="296"/>
                      <a:pt x="1089" y="155"/>
                      <a:pt x="164" y="1"/>
                    </a:cubicBezTo>
                    <a:cubicBezTo>
                      <a:pt x="160" y="0"/>
                      <a:pt x="156" y="0"/>
                      <a:pt x="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13"/>
              <p:cNvSpPr/>
              <p:nvPr/>
            </p:nvSpPr>
            <p:spPr>
              <a:xfrm>
                <a:off x="964833" y="4050249"/>
                <a:ext cx="784227" cy="146430"/>
              </a:xfrm>
              <a:custGeom>
                <a:avLst/>
                <a:gdLst/>
                <a:ahLst/>
                <a:cxnLst/>
                <a:rect l="l" t="t" r="r" b="b"/>
                <a:pathLst>
                  <a:path w="23166" h="3563" extrusionOk="0">
                    <a:moveTo>
                      <a:pt x="152" y="0"/>
                    </a:moveTo>
                    <a:cubicBezTo>
                      <a:pt x="9" y="0"/>
                      <a:pt x="1" y="220"/>
                      <a:pt x="138" y="232"/>
                    </a:cubicBezTo>
                    <a:cubicBezTo>
                      <a:pt x="2247" y="579"/>
                      <a:pt x="4355" y="824"/>
                      <a:pt x="6464" y="1171"/>
                    </a:cubicBezTo>
                    <a:cubicBezTo>
                      <a:pt x="7570" y="1415"/>
                      <a:pt x="8675" y="1595"/>
                      <a:pt x="9807" y="1749"/>
                    </a:cubicBezTo>
                    <a:cubicBezTo>
                      <a:pt x="10681" y="1891"/>
                      <a:pt x="11543" y="2109"/>
                      <a:pt x="12417" y="2264"/>
                    </a:cubicBezTo>
                    <a:cubicBezTo>
                      <a:pt x="13291" y="2418"/>
                      <a:pt x="14166" y="2572"/>
                      <a:pt x="15040" y="2701"/>
                    </a:cubicBezTo>
                    <a:cubicBezTo>
                      <a:pt x="17688" y="3087"/>
                      <a:pt x="20363" y="3447"/>
                      <a:pt x="23050" y="3562"/>
                    </a:cubicBezTo>
                    <a:cubicBezTo>
                      <a:pt x="23127" y="3550"/>
                      <a:pt x="23166" y="3460"/>
                      <a:pt x="23101" y="3408"/>
                    </a:cubicBezTo>
                    <a:cubicBezTo>
                      <a:pt x="23081" y="3382"/>
                      <a:pt x="23053" y="3375"/>
                      <a:pt x="23023" y="3375"/>
                    </a:cubicBezTo>
                    <a:cubicBezTo>
                      <a:pt x="22988" y="3375"/>
                      <a:pt x="22949" y="3385"/>
                      <a:pt x="22911" y="3385"/>
                    </a:cubicBezTo>
                    <a:cubicBezTo>
                      <a:pt x="22902" y="3385"/>
                      <a:pt x="22892" y="3384"/>
                      <a:pt x="22883" y="3382"/>
                    </a:cubicBezTo>
                    <a:cubicBezTo>
                      <a:pt x="21340" y="3292"/>
                      <a:pt x="19797" y="3138"/>
                      <a:pt x="18267" y="2932"/>
                    </a:cubicBezTo>
                    <a:cubicBezTo>
                      <a:pt x="16518" y="2714"/>
                      <a:pt x="14783" y="2470"/>
                      <a:pt x="13060" y="2148"/>
                    </a:cubicBezTo>
                    <a:cubicBezTo>
                      <a:pt x="11954" y="1981"/>
                      <a:pt x="10874" y="1698"/>
                      <a:pt x="9781" y="1518"/>
                    </a:cubicBezTo>
                    <a:cubicBezTo>
                      <a:pt x="8534" y="1364"/>
                      <a:pt x="7313" y="1119"/>
                      <a:pt x="6078" y="875"/>
                    </a:cubicBezTo>
                    <a:cubicBezTo>
                      <a:pt x="4857" y="682"/>
                      <a:pt x="3622" y="528"/>
                      <a:pt x="2401" y="361"/>
                    </a:cubicBezTo>
                    <a:cubicBezTo>
                      <a:pt x="1655" y="232"/>
                      <a:pt x="910" y="104"/>
                      <a:pt x="164" y="1"/>
                    </a:cubicBezTo>
                    <a:cubicBezTo>
                      <a:pt x="160" y="1"/>
                      <a:pt x="156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13"/>
              <p:cNvSpPr/>
              <p:nvPr/>
            </p:nvSpPr>
            <p:spPr>
              <a:xfrm>
                <a:off x="828761" y="4304397"/>
                <a:ext cx="923757" cy="152266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3705" extrusionOk="0">
                    <a:moveTo>
                      <a:pt x="152" y="1"/>
                    </a:moveTo>
                    <a:cubicBezTo>
                      <a:pt x="21" y="1"/>
                      <a:pt x="0" y="220"/>
                      <a:pt x="150" y="220"/>
                    </a:cubicBezTo>
                    <a:cubicBezTo>
                      <a:pt x="369" y="246"/>
                      <a:pt x="588" y="271"/>
                      <a:pt x="793" y="310"/>
                    </a:cubicBezTo>
                    <a:cubicBezTo>
                      <a:pt x="1102" y="348"/>
                      <a:pt x="1436" y="400"/>
                      <a:pt x="1758" y="451"/>
                    </a:cubicBezTo>
                    <a:cubicBezTo>
                      <a:pt x="4830" y="991"/>
                      <a:pt x="7929" y="1326"/>
                      <a:pt x="11015" y="1827"/>
                    </a:cubicBezTo>
                    <a:cubicBezTo>
                      <a:pt x="12429" y="2058"/>
                      <a:pt x="13831" y="2290"/>
                      <a:pt x="15232" y="2534"/>
                    </a:cubicBezTo>
                    <a:cubicBezTo>
                      <a:pt x="17289" y="2843"/>
                      <a:pt x="19359" y="3126"/>
                      <a:pt x="21429" y="3396"/>
                    </a:cubicBezTo>
                    <a:cubicBezTo>
                      <a:pt x="22445" y="3524"/>
                      <a:pt x="23487" y="3601"/>
                      <a:pt x="24515" y="3653"/>
                    </a:cubicBezTo>
                    <a:cubicBezTo>
                      <a:pt x="24892" y="3687"/>
                      <a:pt x="25269" y="3704"/>
                      <a:pt x="25647" y="3704"/>
                    </a:cubicBezTo>
                    <a:cubicBezTo>
                      <a:pt x="25835" y="3704"/>
                      <a:pt x="26024" y="3700"/>
                      <a:pt x="26212" y="3691"/>
                    </a:cubicBezTo>
                    <a:cubicBezTo>
                      <a:pt x="26251" y="3691"/>
                      <a:pt x="26277" y="3666"/>
                      <a:pt x="26302" y="3640"/>
                    </a:cubicBezTo>
                    <a:cubicBezTo>
                      <a:pt x="26315" y="3589"/>
                      <a:pt x="26302" y="3537"/>
                      <a:pt x="26251" y="3511"/>
                    </a:cubicBezTo>
                    <a:cubicBezTo>
                      <a:pt x="26164" y="3500"/>
                      <a:pt x="26076" y="3496"/>
                      <a:pt x="25989" y="3496"/>
                    </a:cubicBezTo>
                    <a:cubicBezTo>
                      <a:pt x="25845" y="3496"/>
                      <a:pt x="25701" y="3506"/>
                      <a:pt x="25557" y="3506"/>
                    </a:cubicBezTo>
                    <a:cubicBezTo>
                      <a:pt x="25493" y="3506"/>
                      <a:pt x="25428" y="3504"/>
                      <a:pt x="25364" y="3499"/>
                    </a:cubicBezTo>
                    <a:cubicBezTo>
                      <a:pt x="24849" y="3486"/>
                      <a:pt x="24348" y="3421"/>
                      <a:pt x="23834" y="3396"/>
                    </a:cubicBezTo>
                    <a:cubicBezTo>
                      <a:pt x="22316" y="3319"/>
                      <a:pt x="20812" y="3074"/>
                      <a:pt x="19295" y="2894"/>
                    </a:cubicBezTo>
                    <a:cubicBezTo>
                      <a:pt x="16942" y="2573"/>
                      <a:pt x="14589" y="2213"/>
                      <a:pt x="12249" y="1801"/>
                    </a:cubicBezTo>
                    <a:cubicBezTo>
                      <a:pt x="9909" y="1390"/>
                      <a:pt x="7569" y="1107"/>
                      <a:pt x="5229" y="760"/>
                    </a:cubicBezTo>
                    <a:cubicBezTo>
                      <a:pt x="4098" y="606"/>
                      <a:pt x="2966" y="426"/>
                      <a:pt x="1835" y="233"/>
                    </a:cubicBezTo>
                    <a:cubicBezTo>
                      <a:pt x="1282" y="143"/>
                      <a:pt x="729" y="53"/>
                      <a:pt x="163" y="1"/>
                    </a:cubicBezTo>
                    <a:cubicBezTo>
                      <a:pt x="159" y="1"/>
                      <a:pt x="156" y="1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13"/>
              <p:cNvSpPr/>
              <p:nvPr/>
            </p:nvSpPr>
            <p:spPr>
              <a:xfrm>
                <a:off x="793554" y="4574943"/>
                <a:ext cx="923757" cy="152431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3709" extrusionOk="0">
                    <a:moveTo>
                      <a:pt x="151" y="1"/>
                    </a:moveTo>
                    <a:cubicBezTo>
                      <a:pt x="8" y="1"/>
                      <a:pt x="0" y="220"/>
                      <a:pt x="138" y="233"/>
                    </a:cubicBezTo>
                    <a:cubicBezTo>
                      <a:pt x="356" y="246"/>
                      <a:pt x="575" y="284"/>
                      <a:pt x="793" y="310"/>
                    </a:cubicBezTo>
                    <a:cubicBezTo>
                      <a:pt x="1102" y="348"/>
                      <a:pt x="1423" y="400"/>
                      <a:pt x="1745" y="451"/>
                    </a:cubicBezTo>
                    <a:cubicBezTo>
                      <a:pt x="4818" y="1004"/>
                      <a:pt x="7929" y="1338"/>
                      <a:pt x="11015" y="1827"/>
                    </a:cubicBezTo>
                    <a:cubicBezTo>
                      <a:pt x="12416" y="2058"/>
                      <a:pt x="13818" y="2303"/>
                      <a:pt x="15219" y="2534"/>
                    </a:cubicBezTo>
                    <a:cubicBezTo>
                      <a:pt x="17289" y="2843"/>
                      <a:pt x="19347" y="3126"/>
                      <a:pt x="21417" y="3396"/>
                    </a:cubicBezTo>
                    <a:cubicBezTo>
                      <a:pt x="22445" y="3524"/>
                      <a:pt x="23474" y="3601"/>
                      <a:pt x="24515" y="3666"/>
                    </a:cubicBezTo>
                    <a:cubicBezTo>
                      <a:pt x="24839" y="3696"/>
                      <a:pt x="25167" y="3708"/>
                      <a:pt x="25497" y="3708"/>
                    </a:cubicBezTo>
                    <a:cubicBezTo>
                      <a:pt x="25731" y="3708"/>
                      <a:pt x="25965" y="3702"/>
                      <a:pt x="26200" y="3691"/>
                    </a:cubicBezTo>
                    <a:cubicBezTo>
                      <a:pt x="26238" y="3691"/>
                      <a:pt x="26277" y="3679"/>
                      <a:pt x="26290" y="3640"/>
                    </a:cubicBezTo>
                    <a:cubicBezTo>
                      <a:pt x="26315" y="3589"/>
                      <a:pt x="26290" y="3537"/>
                      <a:pt x="26238" y="3511"/>
                    </a:cubicBezTo>
                    <a:cubicBezTo>
                      <a:pt x="26158" y="3500"/>
                      <a:pt x="26076" y="3497"/>
                      <a:pt x="25993" y="3497"/>
                    </a:cubicBezTo>
                    <a:cubicBezTo>
                      <a:pt x="25817" y="3497"/>
                      <a:pt x="25637" y="3513"/>
                      <a:pt x="25463" y="3513"/>
                    </a:cubicBezTo>
                    <a:cubicBezTo>
                      <a:pt x="25430" y="3513"/>
                      <a:pt x="25397" y="3513"/>
                      <a:pt x="25364" y="3511"/>
                    </a:cubicBezTo>
                    <a:cubicBezTo>
                      <a:pt x="24850" y="3486"/>
                      <a:pt x="24335" y="3434"/>
                      <a:pt x="23821" y="3408"/>
                    </a:cubicBezTo>
                    <a:cubicBezTo>
                      <a:pt x="22304" y="3318"/>
                      <a:pt x="20799" y="3087"/>
                      <a:pt x="19295" y="2894"/>
                    </a:cubicBezTo>
                    <a:cubicBezTo>
                      <a:pt x="16929" y="2573"/>
                      <a:pt x="14576" y="2213"/>
                      <a:pt x="12236" y="1801"/>
                    </a:cubicBezTo>
                    <a:cubicBezTo>
                      <a:pt x="9909" y="1390"/>
                      <a:pt x="7556" y="1107"/>
                      <a:pt x="5216" y="773"/>
                    </a:cubicBezTo>
                    <a:cubicBezTo>
                      <a:pt x="4085" y="606"/>
                      <a:pt x="2953" y="438"/>
                      <a:pt x="1835" y="233"/>
                    </a:cubicBezTo>
                    <a:cubicBezTo>
                      <a:pt x="1269" y="143"/>
                      <a:pt x="716" y="66"/>
                      <a:pt x="163" y="1"/>
                    </a:cubicBezTo>
                    <a:cubicBezTo>
                      <a:pt x="159" y="1"/>
                      <a:pt x="155" y="1"/>
                      <a:pt x="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13"/>
              <p:cNvSpPr/>
              <p:nvPr/>
            </p:nvSpPr>
            <p:spPr>
              <a:xfrm>
                <a:off x="1268137" y="4424525"/>
                <a:ext cx="78789" cy="134841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3281" extrusionOk="0">
                    <a:moveTo>
                      <a:pt x="1073" y="0"/>
                    </a:moveTo>
                    <a:cubicBezTo>
                      <a:pt x="1026" y="0"/>
                      <a:pt x="978" y="29"/>
                      <a:pt x="965" y="87"/>
                    </a:cubicBezTo>
                    <a:cubicBezTo>
                      <a:pt x="875" y="383"/>
                      <a:pt x="875" y="717"/>
                      <a:pt x="811" y="1038"/>
                    </a:cubicBezTo>
                    <a:cubicBezTo>
                      <a:pt x="811" y="1051"/>
                      <a:pt x="811" y="1051"/>
                      <a:pt x="811" y="1064"/>
                    </a:cubicBezTo>
                    <a:cubicBezTo>
                      <a:pt x="759" y="1000"/>
                      <a:pt x="695" y="936"/>
                      <a:pt x="644" y="871"/>
                    </a:cubicBezTo>
                    <a:cubicBezTo>
                      <a:pt x="594" y="821"/>
                      <a:pt x="490" y="656"/>
                      <a:pt x="392" y="656"/>
                    </a:cubicBezTo>
                    <a:cubicBezTo>
                      <a:pt x="363" y="656"/>
                      <a:pt x="335" y="669"/>
                      <a:pt x="309" y="704"/>
                    </a:cubicBezTo>
                    <a:cubicBezTo>
                      <a:pt x="284" y="756"/>
                      <a:pt x="296" y="820"/>
                      <a:pt x="361" y="846"/>
                    </a:cubicBezTo>
                    <a:cubicBezTo>
                      <a:pt x="425" y="948"/>
                      <a:pt x="502" y="1038"/>
                      <a:pt x="592" y="1128"/>
                    </a:cubicBezTo>
                    <a:cubicBezTo>
                      <a:pt x="451" y="1141"/>
                      <a:pt x="322" y="1141"/>
                      <a:pt x="181" y="1154"/>
                    </a:cubicBezTo>
                    <a:cubicBezTo>
                      <a:pt x="170" y="1153"/>
                      <a:pt x="160" y="1152"/>
                      <a:pt x="151" y="1152"/>
                    </a:cubicBezTo>
                    <a:cubicBezTo>
                      <a:pt x="63" y="1152"/>
                      <a:pt x="1" y="1204"/>
                      <a:pt x="1" y="1308"/>
                    </a:cubicBezTo>
                    <a:cubicBezTo>
                      <a:pt x="8" y="1403"/>
                      <a:pt x="73" y="1423"/>
                      <a:pt x="149" y="1423"/>
                    </a:cubicBezTo>
                    <a:cubicBezTo>
                      <a:pt x="207" y="1423"/>
                      <a:pt x="272" y="1411"/>
                      <a:pt x="322" y="1411"/>
                    </a:cubicBezTo>
                    <a:cubicBezTo>
                      <a:pt x="438" y="1411"/>
                      <a:pt x="541" y="1411"/>
                      <a:pt x="656" y="1424"/>
                    </a:cubicBezTo>
                    <a:cubicBezTo>
                      <a:pt x="605" y="1463"/>
                      <a:pt x="566" y="1514"/>
                      <a:pt x="515" y="1566"/>
                    </a:cubicBezTo>
                    <a:cubicBezTo>
                      <a:pt x="438" y="1656"/>
                      <a:pt x="232" y="1771"/>
                      <a:pt x="361" y="1887"/>
                    </a:cubicBezTo>
                    <a:cubicBezTo>
                      <a:pt x="380" y="1902"/>
                      <a:pt x="400" y="1908"/>
                      <a:pt x="420" y="1908"/>
                    </a:cubicBezTo>
                    <a:cubicBezTo>
                      <a:pt x="468" y="1908"/>
                      <a:pt x="517" y="1872"/>
                      <a:pt x="554" y="1836"/>
                    </a:cubicBezTo>
                    <a:cubicBezTo>
                      <a:pt x="605" y="1771"/>
                      <a:pt x="669" y="1707"/>
                      <a:pt x="734" y="1656"/>
                    </a:cubicBezTo>
                    <a:lnTo>
                      <a:pt x="734" y="1656"/>
                    </a:lnTo>
                    <a:cubicBezTo>
                      <a:pt x="669" y="2016"/>
                      <a:pt x="605" y="2388"/>
                      <a:pt x="566" y="2761"/>
                    </a:cubicBezTo>
                    <a:cubicBezTo>
                      <a:pt x="528" y="2916"/>
                      <a:pt x="528" y="3070"/>
                      <a:pt x="554" y="3224"/>
                    </a:cubicBezTo>
                    <a:cubicBezTo>
                      <a:pt x="585" y="3261"/>
                      <a:pt x="630" y="3280"/>
                      <a:pt x="675" y="3280"/>
                    </a:cubicBezTo>
                    <a:cubicBezTo>
                      <a:pt x="724" y="3280"/>
                      <a:pt x="771" y="3258"/>
                      <a:pt x="798" y="3211"/>
                    </a:cubicBezTo>
                    <a:cubicBezTo>
                      <a:pt x="862" y="2903"/>
                      <a:pt x="901" y="2594"/>
                      <a:pt x="926" y="2286"/>
                    </a:cubicBezTo>
                    <a:cubicBezTo>
                      <a:pt x="952" y="2041"/>
                      <a:pt x="991" y="1810"/>
                      <a:pt x="1016" y="1566"/>
                    </a:cubicBezTo>
                    <a:cubicBezTo>
                      <a:pt x="1171" y="1694"/>
                      <a:pt x="1312" y="1823"/>
                      <a:pt x="1454" y="1964"/>
                    </a:cubicBezTo>
                    <a:cubicBezTo>
                      <a:pt x="1473" y="1975"/>
                      <a:pt x="1492" y="1979"/>
                      <a:pt x="1510" y="1979"/>
                    </a:cubicBezTo>
                    <a:cubicBezTo>
                      <a:pt x="1602" y="1979"/>
                      <a:pt x="1668" y="1859"/>
                      <a:pt x="1582" y="1784"/>
                    </a:cubicBezTo>
                    <a:cubicBezTo>
                      <a:pt x="1454" y="1656"/>
                      <a:pt x="1325" y="1527"/>
                      <a:pt x="1184" y="1411"/>
                    </a:cubicBezTo>
                    <a:cubicBezTo>
                      <a:pt x="1351" y="1411"/>
                      <a:pt x="1505" y="1386"/>
                      <a:pt x="1672" y="1373"/>
                    </a:cubicBezTo>
                    <a:cubicBezTo>
                      <a:pt x="1801" y="1347"/>
                      <a:pt x="1916" y="1193"/>
                      <a:pt x="1749" y="1103"/>
                    </a:cubicBezTo>
                    <a:cubicBezTo>
                      <a:pt x="1696" y="1097"/>
                      <a:pt x="1641" y="1094"/>
                      <a:pt x="1585" y="1094"/>
                    </a:cubicBezTo>
                    <a:cubicBezTo>
                      <a:pt x="1506" y="1094"/>
                      <a:pt x="1426" y="1100"/>
                      <a:pt x="1351" y="1116"/>
                    </a:cubicBezTo>
                    <a:lnTo>
                      <a:pt x="1209" y="1116"/>
                    </a:lnTo>
                    <a:cubicBezTo>
                      <a:pt x="1351" y="948"/>
                      <a:pt x="1582" y="691"/>
                      <a:pt x="1389" y="691"/>
                    </a:cubicBezTo>
                    <a:cubicBezTo>
                      <a:pt x="1286" y="768"/>
                      <a:pt x="1184" y="846"/>
                      <a:pt x="1094" y="948"/>
                    </a:cubicBezTo>
                    <a:cubicBezTo>
                      <a:pt x="1106" y="884"/>
                      <a:pt x="1119" y="833"/>
                      <a:pt x="1119" y="781"/>
                    </a:cubicBezTo>
                    <a:cubicBezTo>
                      <a:pt x="1158" y="550"/>
                      <a:pt x="1184" y="318"/>
                      <a:pt x="1171" y="87"/>
                    </a:cubicBezTo>
                    <a:cubicBezTo>
                      <a:pt x="1164" y="29"/>
                      <a:pt x="1119" y="0"/>
                      <a:pt x="1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13"/>
              <p:cNvSpPr/>
              <p:nvPr/>
            </p:nvSpPr>
            <p:spPr>
              <a:xfrm>
                <a:off x="1069469" y="4394154"/>
                <a:ext cx="79282" cy="133978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3260" extrusionOk="0">
                    <a:moveTo>
                      <a:pt x="1149" y="1"/>
                    </a:moveTo>
                    <a:cubicBezTo>
                      <a:pt x="1105" y="1"/>
                      <a:pt x="1060" y="27"/>
                      <a:pt x="1042" y="80"/>
                    </a:cubicBezTo>
                    <a:cubicBezTo>
                      <a:pt x="939" y="389"/>
                      <a:pt x="926" y="723"/>
                      <a:pt x="836" y="1032"/>
                    </a:cubicBezTo>
                    <a:cubicBezTo>
                      <a:pt x="836" y="1032"/>
                      <a:pt x="836" y="1045"/>
                      <a:pt x="836" y="1045"/>
                    </a:cubicBezTo>
                    <a:cubicBezTo>
                      <a:pt x="785" y="993"/>
                      <a:pt x="733" y="929"/>
                      <a:pt x="682" y="852"/>
                    </a:cubicBezTo>
                    <a:cubicBezTo>
                      <a:pt x="631" y="801"/>
                      <a:pt x="532" y="630"/>
                      <a:pt x="436" y="630"/>
                    </a:cubicBezTo>
                    <a:cubicBezTo>
                      <a:pt x="410" y="630"/>
                      <a:pt x="385" y="642"/>
                      <a:pt x="360" y="672"/>
                    </a:cubicBezTo>
                    <a:cubicBezTo>
                      <a:pt x="322" y="710"/>
                      <a:pt x="335" y="774"/>
                      <a:pt x="386" y="800"/>
                    </a:cubicBezTo>
                    <a:cubicBezTo>
                      <a:pt x="450" y="916"/>
                      <a:pt x="528" y="1019"/>
                      <a:pt x="605" y="1109"/>
                    </a:cubicBezTo>
                    <a:cubicBezTo>
                      <a:pt x="476" y="1109"/>
                      <a:pt x="335" y="1109"/>
                      <a:pt x="206" y="1122"/>
                    </a:cubicBezTo>
                    <a:cubicBezTo>
                      <a:pt x="187" y="1117"/>
                      <a:pt x="168" y="1115"/>
                      <a:pt x="151" y="1115"/>
                    </a:cubicBezTo>
                    <a:cubicBezTo>
                      <a:pt x="66" y="1115"/>
                      <a:pt x="11" y="1167"/>
                      <a:pt x="0" y="1263"/>
                    </a:cubicBezTo>
                    <a:cubicBezTo>
                      <a:pt x="9" y="1366"/>
                      <a:pt x="103" y="1377"/>
                      <a:pt x="196" y="1377"/>
                    </a:cubicBezTo>
                    <a:cubicBezTo>
                      <a:pt x="222" y="1377"/>
                      <a:pt x="248" y="1376"/>
                      <a:pt x="272" y="1376"/>
                    </a:cubicBezTo>
                    <a:cubicBezTo>
                      <a:pt x="290" y="1376"/>
                      <a:pt x="307" y="1377"/>
                      <a:pt x="322" y="1379"/>
                    </a:cubicBezTo>
                    <a:cubicBezTo>
                      <a:pt x="438" y="1392"/>
                      <a:pt x="553" y="1392"/>
                      <a:pt x="656" y="1405"/>
                    </a:cubicBezTo>
                    <a:cubicBezTo>
                      <a:pt x="605" y="1456"/>
                      <a:pt x="553" y="1495"/>
                      <a:pt x="502" y="1546"/>
                    </a:cubicBezTo>
                    <a:cubicBezTo>
                      <a:pt x="425" y="1623"/>
                      <a:pt x="219" y="1726"/>
                      <a:pt x="335" y="1855"/>
                    </a:cubicBezTo>
                    <a:cubicBezTo>
                      <a:pt x="353" y="1870"/>
                      <a:pt x="373" y="1876"/>
                      <a:pt x="393" y="1876"/>
                    </a:cubicBezTo>
                    <a:cubicBezTo>
                      <a:pt x="442" y="1876"/>
                      <a:pt x="491" y="1839"/>
                      <a:pt x="528" y="1803"/>
                    </a:cubicBezTo>
                    <a:cubicBezTo>
                      <a:pt x="592" y="1752"/>
                      <a:pt x="656" y="1700"/>
                      <a:pt x="720" y="1636"/>
                    </a:cubicBezTo>
                    <a:lnTo>
                      <a:pt x="720" y="1636"/>
                    </a:lnTo>
                    <a:cubicBezTo>
                      <a:pt x="643" y="2009"/>
                      <a:pt x="553" y="2369"/>
                      <a:pt x="489" y="2729"/>
                    </a:cubicBezTo>
                    <a:cubicBezTo>
                      <a:pt x="450" y="2883"/>
                      <a:pt x="438" y="3037"/>
                      <a:pt x="450" y="3192"/>
                    </a:cubicBezTo>
                    <a:cubicBezTo>
                      <a:pt x="483" y="3237"/>
                      <a:pt x="531" y="3259"/>
                      <a:pt x="577" y="3259"/>
                    </a:cubicBezTo>
                    <a:cubicBezTo>
                      <a:pt x="624" y="3259"/>
                      <a:pt x="669" y="3237"/>
                      <a:pt x="695" y="3192"/>
                    </a:cubicBezTo>
                    <a:cubicBezTo>
                      <a:pt x="772" y="2896"/>
                      <a:pt x="836" y="2587"/>
                      <a:pt x="888" y="2292"/>
                    </a:cubicBezTo>
                    <a:cubicBezTo>
                      <a:pt x="926" y="2047"/>
                      <a:pt x="965" y="1803"/>
                      <a:pt x="1016" y="1572"/>
                    </a:cubicBezTo>
                    <a:cubicBezTo>
                      <a:pt x="1158" y="1713"/>
                      <a:pt x="1286" y="1842"/>
                      <a:pt x="1428" y="1996"/>
                    </a:cubicBezTo>
                    <a:cubicBezTo>
                      <a:pt x="1448" y="2010"/>
                      <a:pt x="1469" y="2016"/>
                      <a:pt x="1488" y="2016"/>
                    </a:cubicBezTo>
                    <a:cubicBezTo>
                      <a:pt x="1578" y="2016"/>
                      <a:pt x="1641" y="1890"/>
                      <a:pt x="1556" y="1816"/>
                    </a:cubicBezTo>
                    <a:cubicBezTo>
                      <a:pt x="1440" y="1675"/>
                      <a:pt x="1312" y="1559"/>
                      <a:pt x="1196" y="1430"/>
                    </a:cubicBezTo>
                    <a:cubicBezTo>
                      <a:pt x="1350" y="1430"/>
                      <a:pt x="1518" y="1417"/>
                      <a:pt x="1672" y="1405"/>
                    </a:cubicBezTo>
                    <a:cubicBezTo>
                      <a:pt x="1813" y="1392"/>
                      <a:pt x="1929" y="1237"/>
                      <a:pt x="1775" y="1160"/>
                    </a:cubicBezTo>
                    <a:cubicBezTo>
                      <a:pt x="1671" y="1141"/>
                      <a:pt x="1575" y="1129"/>
                      <a:pt x="1475" y="1129"/>
                    </a:cubicBezTo>
                    <a:cubicBezTo>
                      <a:pt x="1438" y="1129"/>
                      <a:pt x="1401" y="1131"/>
                      <a:pt x="1363" y="1135"/>
                    </a:cubicBezTo>
                    <a:lnTo>
                      <a:pt x="1222" y="1135"/>
                    </a:lnTo>
                    <a:cubicBezTo>
                      <a:pt x="1376" y="980"/>
                      <a:pt x="1620" y="723"/>
                      <a:pt x="1428" y="710"/>
                    </a:cubicBezTo>
                    <a:lnTo>
                      <a:pt x="1428" y="710"/>
                    </a:lnTo>
                    <a:cubicBezTo>
                      <a:pt x="1325" y="787"/>
                      <a:pt x="1222" y="865"/>
                      <a:pt x="1132" y="955"/>
                    </a:cubicBezTo>
                    <a:cubicBezTo>
                      <a:pt x="1145" y="903"/>
                      <a:pt x="1145" y="839"/>
                      <a:pt x="1158" y="787"/>
                    </a:cubicBezTo>
                    <a:cubicBezTo>
                      <a:pt x="1209" y="556"/>
                      <a:pt x="1248" y="337"/>
                      <a:pt x="1260" y="106"/>
                    </a:cubicBezTo>
                    <a:cubicBezTo>
                      <a:pt x="1253" y="37"/>
                      <a:pt x="1202" y="1"/>
                      <a:pt x="1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13"/>
              <p:cNvSpPr/>
              <p:nvPr/>
            </p:nvSpPr>
            <p:spPr>
              <a:xfrm>
                <a:off x="1466312" y="4454897"/>
                <a:ext cx="78748" cy="134512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273" extrusionOk="0">
                    <a:moveTo>
                      <a:pt x="1103" y="0"/>
                    </a:moveTo>
                    <a:cubicBezTo>
                      <a:pt x="1059" y="0"/>
                      <a:pt x="1015" y="26"/>
                      <a:pt x="1003" y="81"/>
                    </a:cubicBezTo>
                    <a:cubicBezTo>
                      <a:pt x="900" y="389"/>
                      <a:pt x="900" y="724"/>
                      <a:pt x="823" y="1032"/>
                    </a:cubicBezTo>
                    <a:cubicBezTo>
                      <a:pt x="823" y="1045"/>
                      <a:pt x="823" y="1045"/>
                      <a:pt x="823" y="1058"/>
                    </a:cubicBezTo>
                    <a:cubicBezTo>
                      <a:pt x="759" y="994"/>
                      <a:pt x="707" y="929"/>
                      <a:pt x="656" y="865"/>
                    </a:cubicBezTo>
                    <a:cubicBezTo>
                      <a:pt x="606" y="805"/>
                      <a:pt x="508" y="642"/>
                      <a:pt x="406" y="642"/>
                    </a:cubicBezTo>
                    <a:cubicBezTo>
                      <a:pt x="378" y="642"/>
                      <a:pt x="350" y="654"/>
                      <a:pt x="322" y="685"/>
                    </a:cubicBezTo>
                    <a:cubicBezTo>
                      <a:pt x="296" y="737"/>
                      <a:pt x="322" y="801"/>
                      <a:pt x="373" y="827"/>
                    </a:cubicBezTo>
                    <a:cubicBezTo>
                      <a:pt x="437" y="929"/>
                      <a:pt x="515" y="1032"/>
                      <a:pt x="592" y="1122"/>
                    </a:cubicBezTo>
                    <a:cubicBezTo>
                      <a:pt x="463" y="1122"/>
                      <a:pt x="322" y="1135"/>
                      <a:pt x="193" y="1135"/>
                    </a:cubicBezTo>
                    <a:cubicBezTo>
                      <a:pt x="182" y="1134"/>
                      <a:pt x="170" y="1133"/>
                      <a:pt x="160" y="1133"/>
                    </a:cubicBezTo>
                    <a:cubicBezTo>
                      <a:pt x="63" y="1133"/>
                      <a:pt x="0" y="1185"/>
                      <a:pt x="0" y="1289"/>
                    </a:cubicBezTo>
                    <a:cubicBezTo>
                      <a:pt x="8" y="1382"/>
                      <a:pt x="80" y="1400"/>
                      <a:pt x="162" y="1400"/>
                    </a:cubicBezTo>
                    <a:cubicBezTo>
                      <a:pt x="217" y="1400"/>
                      <a:pt x="275" y="1392"/>
                      <a:pt x="322" y="1392"/>
                    </a:cubicBezTo>
                    <a:cubicBezTo>
                      <a:pt x="425" y="1405"/>
                      <a:pt x="540" y="1405"/>
                      <a:pt x="656" y="1405"/>
                    </a:cubicBezTo>
                    <a:cubicBezTo>
                      <a:pt x="605" y="1457"/>
                      <a:pt x="553" y="1508"/>
                      <a:pt x="502" y="1559"/>
                    </a:cubicBezTo>
                    <a:cubicBezTo>
                      <a:pt x="425" y="1637"/>
                      <a:pt x="219" y="1739"/>
                      <a:pt x="347" y="1868"/>
                    </a:cubicBezTo>
                    <a:cubicBezTo>
                      <a:pt x="368" y="1889"/>
                      <a:pt x="390" y="1898"/>
                      <a:pt x="412" y="1898"/>
                    </a:cubicBezTo>
                    <a:cubicBezTo>
                      <a:pt x="458" y="1898"/>
                      <a:pt x="501" y="1860"/>
                      <a:pt x="527" y="1817"/>
                    </a:cubicBezTo>
                    <a:cubicBezTo>
                      <a:pt x="592" y="1765"/>
                      <a:pt x="656" y="1701"/>
                      <a:pt x="720" y="1649"/>
                    </a:cubicBezTo>
                    <a:lnTo>
                      <a:pt x="720" y="1649"/>
                    </a:lnTo>
                    <a:cubicBezTo>
                      <a:pt x="643" y="2009"/>
                      <a:pt x="579" y="2382"/>
                      <a:pt x="515" y="2742"/>
                    </a:cubicBezTo>
                    <a:cubicBezTo>
                      <a:pt x="476" y="2897"/>
                      <a:pt x="476" y="3051"/>
                      <a:pt x="489" y="3205"/>
                    </a:cubicBezTo>
                    <a:cubicBezTo>
                      <a:pt x="521" y="3250"/>
                      <a:pt x="569" y="3273"/>
                      <a:pt x="617" y="3273"/>
                    </a:cubicBezTo>
                    <a:cubicBezTo>
                      <a:pt x="666" y="3273"/>
                      <a:pt x="714" y="3250"/>
                      <a:pt x="746" y="3205"/>
                    </a:cubicBezTo>
                    <a:cubicBezTo>
                      <a:pt x="810" y="2909"/>
                      <a:pt x="849" y="2601"/>
                      <a:pt x="900" y="2292"/>
                    </a:cubicBezTo>
                    <a:cubicBezTo>
                      <a:pt x="939" y="2048"/>
                      <a:pt x="977" y="1804"/>
                      <a:pt x="1016" y="1572"/>
                    </a:cubicBezTo>
                    <a:cubicBezTo>
                      <a:pt x="1157" y="1701"/>
                      <a:pt x="1299" y="1842"/>
                      <a:pt x="1427" y="1984"/>
                    </a:cubicBezTo>
                    <a:cubicBezTo>
                      <a:pt x="1449" y="1994"/>
                      <a:pt x="1469" y="1999"/>
                      <a:pt x="1489" y="1999"/>
                    </a:cubicBezTo>
                    <a:cubicBezTo>
                      <a:pt x="1588" y="1999"/>
                      <a:pt x="1655" y="1879"/>
                      <a:pt x="1569" y="1804"/>
                    </a:cubicBezTo>
                    <a:cubicBezTo>
                      <a:pt x="1440" y="1662"/>
                      <a:pt x="1312" y="1547"/>
                      <a:pt x="1183" y="1418"/>
                    </a:cubicBezTo>
                    <a:cubicBezTo>
                      <a:pt x="1350" y="1418"/>
                      <a:pt x="1505" y="1405"/>
                      <a:pt x="1659" y="1392"/>
                    </a:cubicBezTo>
                    <a:cubicBezTo>
                      <a:pt x="1800" y="1367"/>
                      <a:pt x="1916" y="1212"/>
                      <a:pt x="1762" y="1135"/>
                    </a:cubicBezTo>
                    <a:cubicBezTo>
                      <a:pt x="1662" y="1126"/>
                      <a:pt x="1568" y="1117"/>
                      <a:pt x="1472" y="1117"/>
                    </a:cubicBezTo>
                    <a:cubicBezTo>
                      <a:pt x="1432" y="1117"/>
                      <a:pt x="1392" y="1118"/>
                      <a:pt x="1350" y="1122"/>
                    </a:cubicBezTo>
                    <a:lnTo>
                      <a:pt x="1209" y="1122"/>
                    </a:lnTo>
                    <a:cubicBezTo>
                      <a:pt x="1363" y="968"/>
                      <a:pt x="1595" y="711"/>
                      <a:pt x="1402" y="698"/>
                    </a:cubicBezTo>
                    <a:lnTo>
                      <a:pt x="1402" y="698"/>
                    </a:lnTo>
                    <a:cubicBezTo>
                      <a:pt x="1299" y="775"/>
                      <a:pt x="1196" y="865"/>
                      <a:pt x="1106" y="955"/>
                    </a:cubicBezTo>
                    <a:cubicBezTo>
                      <a:pt x="1119" y="891"/>
                      <a:pt x="1132" y="839"/>
                      <a:pt x="1132" y="788"/>
                    </a:cubicBezTo>
                    <a:cubicBezTo>
                      <a:pt x="1183" y="557"/>
                      <a:pt x="1209" y="325"/>
                      <a:pt x="1209" y="94"/>
                    </a:cubicBezTo>
                    <a:cubicBezTo>
                      <a:pt x="1202" y="33"/>
                      <a:pt x="1152" y="0"/>
                      <a:pt x="11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13"/>
              <p:cNvSpPr/>
              <p:nvPr/>
            </p:nvSpPr>
            <p:spPr>
              <a:xfrm>
                <a:off x="1664446" y="4485021"/>
                <a:ext cx="78789" cy="135581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3299" extrusionOk="0">
                    <a:moveTo>
                      <a:pt x="1032" y="0"/>
                    </a:moveTo>
                    <a:cubicBezTo>
                      <a:pt x="983" y="0"/>
                      <a:pt x="933" y="32"/>
                      <a:pt x="926" y="94"/>
                    </a:cubicBezTo>
                    <a:cubicBezTo>
                      <a:pt x="849" y="402"/>
                      <a:pt x="862" y="736"/>
                      <a:pt x="811" y="1058"/>
                    </a:cubicBezTo>
                    <a:cubicBezTo>
                      <a:pt x="811" y="1058"/>
                      <a:pt x="811" y="1071"/>
                      <a:pt x="811" y="1071"/>
                    </a:cubicBezTo>
                    <a:cubicBezTo>
                      <a:pt x="746" y="1019"/>
                      <a:pt x="682" y="955"/>
                      <a:pt x="631" y="891"/>
                    </a:cubicBezTo>
                    <a:cubicBezTo>
                      <a:pt x="572" y="841"/>
                      <a:pt x="467" y="686"/>
                      <a:pt x="375" y="686"/>
                    </a:cubicBezTo>
                    <a:cubicBezTo>
                      <a:pt x="347" y="686"/>
                      <a:pt x="320" y="700"/>
                      <a:pt x="296" y="736"/>
                    </a:cubicBezTo>
                    <a:cubicBezTo>
                      <a:pt x="271" y="788"/>
                      <a:pt x="284" y="852"/>
                      <a:pt x="335" y="865"/>
                    </a:cubicBezTo>
                    <a:cubicBezTo>
                      <a:pt x="412" y="968"/>
                      <a:pt x="502" y="1071"/>
                      <a:pt x="579" y="1161"/>
                    </a:cubicBezTo>
                    <a:cubicBezTo>
                      <a:pt x="451" y="1174"/>
                      <a:pt x="322" y="1186"/>
                      <a:pt x="181" y="1199"/>
                    </a:cubicBezTo>
                    <a:cubicBezTo>
                      <a:pt x="169" y="1198"/>
                      <a:pt x="158" y="1197"/>
                      <a:pt x="148" y="1197"/>
                    </a:cubicBezTo>
                    <a:cubicBezTo>
                      <a:pt x="53" y="1197"/>
                      <a:pt x="1" y="1249"/>
                      <a:pt x="1" y="1354"/>
                    </a:cubicBezTo>
                    <a:cubicBezTo>
                      <a:pt x="14" y="1440"/>
                      <a:pt x="73" y="1461"/>
                      <a:pt x="142" y="1461"/>
                    </a:cubicBezTo>
                    <a:cubicBezTo>
                      <a:pt x="206" y="1461"/>
                      <a:pt x="280" y="1444"/>
                      <a:pt x="335" y="1444"/>
                    </a:cubicBezTo>
                    <a:lnTo>
                      <a:pt x="669" y="1444"/>
                    </a:lnTo>
                    <a:cubicBezTo>
                      <a:pt x="618" y="1495"/>
                      <a:pt x="579" y="1546"/>
                      <a:pt x="528" y="1598"/>
                    </a:cubicBezTo>
                    <a:cubicBezTo>
                      <a:pt x="451" y="1675"/>
                      <a:pt x="258" y="1804"/>
                      <a:pt x="386" y="1919"/>
                    </a:cubicBezTo>
                    <a:cubicBezTo>
                      <a:pt x="407" y="1933"/>
                      <a:pt x="426" y="1938"/>
                      <a:pt x="444" y="1938"/>
                    </a:cubicBezTo>
                    <a:cubicBezTo>
                      <a:pt x="496" y="1938"/>
                      <a:pt x="541" y="1893"/>
                      <a:pt x="579" y="1855"/>
                    </a:cubicBezTo>
                    <a:cubicBezTo>
                      <a:pt x="631" y="1791"/>
                      <a:pt x="695" y="1726"/>
                      <a:pt x="746" y="1662"/>
                    </a:cubicBezTo>
                    <a:lnTo>
                      <a:pt x="746" y="1662"/>
                    </a:lnTo>
                    <a:cubicBezTo>
                      <a:pt x="708" y="2035"/>
                      <a:pt x="656" y="2408"/>
                      <a:pt x="631" y="2781"/>
                    </a:cubicBezTo>
                    <a:cubicBezTo>
                      <a:pt x="592" y="2935"/>
                      <a:pt x="605" y="3089"/>
                      <a:pt x="631" y="3244"/>
                    </a:cubicBezTo>
                    <a:cubicBezTo>
                      <a:pt x="661" y="3279"/>
                      <a:pt x="704" y="3299"/>
                      <a:pt x="748" y="3299"/>
                    </a:cubicBezTo>
                    <a:cubicBezTo>
                      <a:pt x="798" y="3299"/>
                      <a:pt x="848" y="3273"/>
                      <a:pt x="875" y="3218"/>
                    </a:cubicBezTo>
                    <a:cubicBezTo>
                      <a:pt x="926" y="2922"/>
                      <a:pt x="952" y="2601"/>
                      <a:pt x="978" y="2292"/>
                    </a:cubicBezTo>
                    <a:cubicBezTo>
                      <a:pt x="991" y="2048"/>
                      <a:pt x="1016" y="1816"/>
                      <a:pt x="1029" y="1572"/>
                    </a:cubicBezTo>
                    <a:cubicBezTo>
                      <a:pt x="1184" y="1701"/>
                      <a:pt x="1338" y="1816"/>
                      <a:pt x="1479" y="1958"/>
                    </a:cubicBezTo>
                    <a:cubicBezTo>
                      <a:pt x="1498" y="1967"/>
                      <a:pt x="1517" y="1971"/>
                      <a:pt x="1534" y="1971"/>
                    </a:cubicBezTo>
                    <a:cubicBezTo>
                      <a:pt x="1634" y="1971"/>
                      <a:pt x="1696" y="1831"/>
                      <a:pt x="1608" y="1765"/>
                    </a:cubicBezTo>
                    <a:cubicBezTo>
                      <a:pt x="1479" y="1636"/>
                      <a:pt x="1338" y="1521"/>
                      <a:pt x="1197" y="1418"/>
                    </a:cubicBezTo>
                    <a:cubicBezTo>
                      <a:pt x="1351" y="1405"/>
                      <a:pt x="1518" y="1379"/>
                      <a:pt x="1672" y="1341"/>
                    </a:cubicBezTo>
                    <a:cubicBezTo>
                      <a:pt x="1801" y="1315"/>
                      <a:pt x="1917" y="1161"/>
                      <a:pt x="1749" y="1084"/>
                    </a:cubicBezTo>
                    <a:cubicBezTo>
                      <a:pt x="1711" y="1080"/>
                      <a:pt x="1674" y="1079"/>
                      <a:pt x="1638" y="1079"/>
                    </a:cubicBezTo>
                    <a:cubicBezTo>
                      <a:pt x="1538" y="1079"/>
                      <a:pt x="1441" y="1090"/>
                      <a:pt x="1338" y="1109"/>
                    </a:cubicBezTo>
                    <a:lnTo>
                      <a:pt x="1197" y="1109"/>
                    </a:lnTo>
                    <a:cubicBezTo>
                      <a:pt x="1338" y="942"/>
                      <a:pt x="1557" y="672"/>
                      <a:pt x="1364" y="672"/>
                    </a:cubicBezTo>
                    <a:cubicBezTo>
                      <a:pt x="1261" y="762"/>
                      <a:pt x="1171" y="852"/>
                      <a:pt x="1094" y="942"/>
                    </a:cubicBezTo>
                    <a:cubicBezTo>
                      <a:pt x="1094" y="891"/>
                      <a:pt x="1094" y="839"/>
                      <a:pt x="1107" y="775"/>
                    </a:cubicBezTo>
                    <a:cubicBezTo>
                      <a:pt x="1132" y="544"/>
                      <a:pt x="1145" y="312"/>
                      <a:pt x="1132" y="81"/>
                    </a:cubicBezTo>
                    <a:cubicBezTo>
                      <a:pt x="1120" y="26"/>
                      <a:pt x="1076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3"/>
              <p:cNvSpPr/>
              <p:nvPr/>
            </p:nvSpPr>
            <p:spPr>
              <a:xfrm>
                <a:off x="871294" y="4363989"/>
                <a:ext cx="79323" cy="134019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3261" extrusionOk="0">
                    <a:moveTo>
                      <a:pt x="1152" y="1"/>
                    </a:moveTo>
                    <a:cubicBezTo>
                      <a:pt x="1107" y="1"/>
                      <a:pt x="1061" y="27"/>
                      <a:pt x="1042" y="81"/>
                    </a:cubicBezTo>
                    <a:cubicBezTo>
                      <a:pt x="939" y="377"/>
                      <a:pt x="914" y="711"/>
                      <a:pt x="837" y="1020"/>
                    </a:cubicBezTo>
                    <a:cubicBezTo>
                      <a:pt x="837" y="1033"/>
                      <a:pt x="837" y="1033"/>
                      <a:pt x="837" y="1046"/>
                    </a:cubicBezTo>
                    <a:cubicBezTo>
                      <a:pt x="785" y="981"/>
                      <a:pt x="734" y="917"/>
                      <a:pt x="682" y="853"/>
                    </a:cubicBezTo>
                    <a:cubicBezTo>
                      <a:pt x="631" y="792"/>
                      <a:pt x="532" y="618"/>
                      <a:pt x="430" y="618"/>
                    </a:cubicBezTo>
                    <a:cubicBezTo>
                      <a:pt x="402" y="618"/>
                      <a:pt x="375" y="630"/>
                      <a:pt x="348" y="660"/>
                    </a:cubicBezTo>
                    <a:cubicBezTo>
                      <a:pt x="322" y="711"/>
                      <a:pt x="335" y="776"/>
                      <a:pt x="387" y="801"/>
                    </a:cubicBezTo>
                    <a:cubicBezTo>
                      <a:pt x="451" y="904"/>
                      <a:pt x="528" y="1007"/>
                      <a:pt x="605" y="1110"/>
                    </a:cubicBezTo>
                    <a:lnTo>
                      <a:pt x="207" y="1110"/>
                    </a:lnTo>
                    <a:cubicBezTo>
                      <a:pt x="193" y="1108"/>
                      <a:pt x="179" y="1108"/>
                      <a:pt x="166" y="1108"/>
                    </a:cubicBezTo>
                    <a:cubicBezTo>
                      <a:pt x="73" y="1108"/>
                      <a:pt x="12" y="1150"/>
                      <a:pt x="1" y="1251"/>
                    </a:cubicBezTo>
                    <a:cubicBezTo>
                      <a:pt x="14" y="1418"/>
                      <a:pt x="219" y="1354"/>
                      <a:pt x="322" y="1380"/>
                    </a:cubicBezTo>
                    <a:cubicBezTo>
                      <a:pt x="438" y="1380"/>
                      <a:pt x="554" y="1393"/>
                      <a:pt x="657" y="1393"/>
                    </a:cubicBezTo>
                    <a:cubicBezTo>
                      <a:pt x="605" y="1444"/>
                      <a:pt x="554" y="1496"/>
                      <a:pt x="502" y="1534"/>
                    </a:cubicBezTo>
                    <a:cubicBezTo>
                      <a:pt x="425" y="1611"/>
                      <a:pt x="219" y="1714"/>
                      <a:pt x="335" y="1843"/>
                    </a:cubicBezTo>
                    <a:cubicBezTo>
                      <a:pt x="357" y="1864"/>
                      <a:pt x="379" y="1873"/>
                      <a:pt x="402" y="1873"/>
                    </a:cubicBezTo>
                    <a:cubicBezTo>
                      <a:pt x="448" y="1873"/>
                      <a:pt x="494" y="1839"/>
                      <a:pt x="528" y="1804"/>
                    </a:cubicBezTo>
                    <a:cubicBezTo>
                      <a:pt x="592" y="1740"/>
                      <a:pt x="657" y="1689"/>
                      <a:pt x="721" y="1637"/>
                    </a:cubicBezTo>
                    <a:lnTo>
                      <a:pt x="721" y="1637"/>
                    </a:lnTo>
                    <a:cubicBezTo>
                      <a:pt x="644" y="1997"/>
                      <a:pt x="554" y="2357"/>
                      <a:pt x="489" y="2730"/>
                    </a:cubicBezTo>
                    <a:cubicBezTo>
                      <a:pt x="451" y="2884"/>
                      <a:pt x="438" y="3039"/>
                      <a:pt x="451" y="3193"/>
                    </a:cubicBezTo>
                    <a:cubicBezTo>
                      <a:pt x="483" y="3238"/>
                      <a:pt x="531" y="3260"/>
                      <a:pt x="578" y="3260"/>
                    </a:cubicBezTo>
                    <a:cubicBezTo>
                      <a:pt x="624" y="3260"/>
                      <a:pt x="669" y="3238"/>
                      <a:pt x="695" y="3193"/>
                    </a:cubicBezTo>
                    <a:cubicBezTo>
                      <a:pt x="772" y="2897"/>
                      <a:pt x="824" y="2589"/>
                      <a:pt x="888" y="2280"/>
                    </a:cubicBezTo>
                    <a:cubicBezTo>
                      <a:pt x="927" y="2036"/>
                      <a:pt x="965" y="1804"/>
                      <a:pt x="1017" y="1560"/>
                    </a:cubicBezTo>
                    <a:cubicBezTo>
                      <a:pt x="1145" y="1701"/>
                      <a:pt x="1287" y="1843"/>
                      <a:pt x="1428" y="1984"/>
                    </a:cubicBezTo>
                    <a:cubicBezTo>
                      <a:pt x="1450" y="1999"/>
                      <a:pt x="1472" y="2005"/>
                      <a:pt x="1492" y="2005"/>
                    </a:cubicBezTo>
                    <a:cubicBezTo>
                      <a:pt x="1580" y="2005"/>
                      <a:pt x="1640" y="1888"/>
                      <a:pt x="1557" y="1804"/>
                    </a:cubicBezTo>
                    <a:cubicBezTo>
                      <a:pt x="1441" y="1676"/>
                      <a:pt x="1312" y="1547"/>
                      <a:pt x="1197" y="1418"/>
                    </a:cubicBezTo>
                    <a:cubicBezTo>
                      <a:pt x="1351" y="1418"/>
                      <a:pt x="1505" y="1418"/>
                      <a:pt x="1672" y="1406"/>
                    </a:cubicBezTo>
                    <a:cubicBezTo>
                      <a:pt x="1801" y="1393"/>
                      <a:pt x="1929" y="1238"/>
                      <a:pt x="1775" y="1148"/>
                    </a:cubicBezTo>
                    <a:cubicBezTo>
                      <a:pt x="1634" y="1123"/>
                      <a:pt x="1505" y="1123"/>
                      <a:pt x="1364" y="1123"/>
                    </a:cubicBezTo>
                    <a:lnTo>
                      <a:pt x="1222" y="1123"/>
                    </a:lnTo>
                    <a:cubicBezTo>
                      <a:pt x="1377" y="968"/>
                      <a:pt x="1621" y="711"/>
                      <a:pt x="1428" y="698"/>
                    </a:cubicBezTo>
                    <a:lnTo>
                      <a:pt x="1428" y="698"/>
                    </a:lnTo>
                    <a:cubicBezTo>
                      <a:pt x="1325" y="776"/>
                      <a:pt x="1222" y="866"/>
                      <a:pt x="1132" y="943"/>
                    </a:cubicBezTo>
                    <a:cubicBezTo>
                      <a:pt x="1132" y="891"/>
                      <a:pt x="1145" y="840"/>
                      <a:pt x="1158" y="776"/>
                    </a:cubicBezTo>
                    <a:cubicBezTo>
                      <a:pt x="1209" y="557"/>
                      <a:pt x="1248" y="326"/>
                      <a:pt x="1248" y="94"/>
                    </a:cubicBezTo>
                    <a:cubicBezTo>
                      <a:pt x="1248" y="33"/>
                      <a:pt x="1201" y="1"/>
                      <a:pt x="1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3"/>
              <p:cNvSpPr/>
              <p:nvPr/>
            </p:nvSpPr>
            <p:spPr>
              <a:xfrm>
                <a:off x="1119115" y="3938628"/>
                <a:ext cx="69418" cy="5864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27" extrusionOk="0">
                    <a:moveTo>
                      <a:pt x="769" y="0"/>
                    </a:moveTo>
                    <a:cubicBezTo>
                      <a:pt x="437" y="0"/>
                      <a:pt x="108" y="232"/>
                      <a:pt x="52" y="621"/>
                    </a:cubicBezTo>
                    <a:cubicBezTo>
                      <a:pt x="1" y="1007"/>
                      <a:pt x="271" y="1367"/>
                      <a:pt x="657" y="1418"/>
                    </a:cubicBezTo>
                    <a:cubicBezTo>
                      <a:pt x="694" y="1424"/>
                      <a:pt x="730" y="1426"/>
                      <a:pt x="765" y="1426"/>
                    </a:cubicBezTo>
                    <a:cubicBezTo>
                      <a:pt x="1334" y="1426"/>
                      <a:pt x="1688" y="771"/>
                      <a:pt x="1325" y="287"/>
                    </a:cubicBezTo>
                    <a:cubicBezTo>
                      <a:pt x="1182" y="90"/>
                      <a:pt x="975" y="0"/>
                      <a:pt x="7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13"/>
              <p:cNvSpPr/>
              <p:nvPr/>
            </p:nvSpPr>
            <p:spPr>
              <a:xfrm>
                <a:off x="1263904" y="3965465"/>
                <a:ext cx="66829" cy="56632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378" extrusionOk="0">
                    <a:moveTo>
                      <a:pt x="734" y="1"/>
                    </a:moveTo>
                    <a:cubicBezTo>
                      <a:pt x="413" y="1"/>
                      <a:pt x="100" y="220"/>
                      <a:pt x="52" y="598"/>
                    </a:cubicBezTo>
                    <a:cubicBezTo>
                      <a:pt x="1" y="971"/>
                      <a:pt x="258" y="1318"/>
                      <a:pt x="631" y="1370"/>
                    </a:cubicBezTo>
                    <a:cubicBezTo>
                      <a:pt x="668" y="1375"/>
                      <a:pt x="704" y="1378"/>
                      <a:pt x="739" y="1378"/>
                    </a:cubicBezTo>
                    <a:cubicBezTo>
                      <a:pt x="1293" y="1378"/>
                      <a:pt x="1625" y="736"/>
                      <a:pt x="1287" y="277"/>
                    </a:cubicBezTo>
                    <a:cubicBezTo>
                      <a:pt x="1142" y="88"/>
                      <a:pt x="937" y="1"/>
                      <a:pt x="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13"/>
              <p:cNvSpPr/>
              <p:nvPr/>
            </p:nvSpPr>
            <p:spPr>
              <a:xfrm>
                <a:off x="1412268" y="3997398"/>
                <a:ext cx="56759" cy="48166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72" extrusionOk="0">
                    <a:moveTo>
                      <a:pt x="584" y="0"/>
                    </a:moveTo>
                    <a:cubicBezTo>
                      <a:pt x="288" y="0"/>
                      <a:pt x="0" y="198"/>
                      <a:pt x="17" y="657"/>
                    </a:cubicBezTo>
                    <a:cubicBezTo>
                      <a:pt x="62" y="984"/>
                      <a:pt x="338" y="1172"/>
                      <a:pt x="613" y="1172"/>
                    </a:cubicBezTo>
                    <a:cubicBezTo>
                      <a:pt x="804" y="1172"/>
                      <a:pt x="994" y="1082"/>
                      <a:pt x="1110" y="888"/>
                    </a:cubicBezTo>
                    <a:cubicBezTo>
                      <a:pt x="1381" y="346"/>
                      <a:pt x="976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13"/>
              <p:cNvSpPr/>
              <p:nvPr/>
            </p:nvSpPr>
            <p:spPr>
              <a:xfrm>
                <a:off x="1550316" y="4004015"/>
                <a:ext cx="71555" cy="60331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468" extrusionOk="0">
                    <a:moveTo>
                      <a:pt x="789" y="1"/>
                    </a:moveTo>
                    <a:cubicBezTo>
                      <a:pt x="445" y="1"/>
                      <a:pt x="107" y="234"/>
                      <a:pt x="52" y="637"/>
                    </a:cubicBezTo>
                    <a:cubicBezTo>
                      <a:pt x="1" y="1036"/>
                      <a:pt x="283" y="1409"/>
                      <a:pt x="682" y="1460"/>
                    </a:cubicBezTo>
                    <a:cubicBezTo>
                      <a:pt x="719" y="1465"/>
                      <a:pt x="756" y="1468"/>
                      <a:pt x="791" y="1468"/>
                    </a:cubicBezTo>
                    <a:cubicBezTo>
                      <a:pt x="1383" y="1468"/>
                      <a:pt x="1740" y="787"/>
                      <a:pt x="1376" y="290"/>
                    </a:cubicBezTo>
                    <a:cubicBezTo>
                      <a:pt x="1223" y="92"/>
                      <a:pt x="1005" y="1"/>
                      <a:pt x="7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13"/>
              <p:cNvSpPr/>
              <p:nvPr/>
            </p:nvSpPr>
            <p:spPr>
              <a:xfrm>
                <a:off x="950572" y="4155336"/>
                <a:ext cx="66376" cy="56386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1372" extrusionOk="0">
                    <a:moveTo>
                      <a:pt x="730" y="0"/>
                    </a:moveTo>
                    <a:cubicBezTo>
                      <a:pt x="409" y="0"/>
                      <a:pt x="95" y="221"/>
                      <a:pt x="39" y="594"/>
                    </a:cubicBezTo>
                    <a:cubicBezTo>
                      <a:pt x="0" y="967"/>
                      <a:pt x="258" y="1314"/>
                      <a:pt x="630" y="1365"/>
                    </a:cubicBezTo>
                    <a:cubicBezTo>
                      <a:pt x="662" y="1369"/>
                      <a:pt x="693" y="1371"/>
                      <a:pt x="724" y="1371"/>
                    </a:cubicBezTo>
                    <a:cubicBezTo>
                      <a:pt x="1275" y="1371"/>
                      <a:pt x="1614" y="735"/>
                      <a:pt x="1273" y="273"/>
                    </a:cubicBezTo>
                    <a:cubicBezTo>
                      <a:pt x="1130" y="85"/>
                      <a:pt x="929" y="0"/>
                      <a:pt x="7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13"/>
              <p:cNvSpPr/>
              <p:nvPr/>
            </p:nvSpPr>
            <p:spPr>
              <a:xfrm>
                <a:off x="1095196" y="4183118"/>
                <a:ext cx="46649" cy="4294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045" extrusionOk="0">
                    <a:moveTo>
                      <a:pt x="558" y="0"/>
                    </a:moveTo>
                    <a:cubicBezTo>
                      <a:pt x="326" y="0"/>
                      <a:pt x="95" y="141"/>
                      <a:pt x="43" y="445"/>
                    </a:cubicBezTo>
                    <a:cubicBezTo>
                      <a:pt x="0" y="829"/>
                      <a:pt x="292" y="1044"/>
                      <a:pt x="579" y="1044"/>
                    </a:cubicBezTo>
                    <a:cubicBezTo>
                      <a:pt x="810" y="1044"/>
                      <a:pt x="1038" y="904"/>
                      <a:pt x="1084" y="599"/>
                    </a:cubicBezTo>
                    <a:cubicBezTo>
                      <a:pt x="1134" y="215"/>
                      <a:pt x="846" y="0"/>
                      <a:pt x="5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3"/>
              <p:cNvSpPr/>
              <p:nvPr/>
            </p:nvSpPr>
            <p:spPr>
              <a:xfrm>
                <a:off x="1217381" y="4198406"/>
                <a:ext cx="79405" cy="55153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342" extrusionOk="0">
                    <a:moveTo>
                      <a:pt x="945" y="1"/>
                    </a:moveTo>
                    <a:cubicBezTo>
                      <a:pt x="344" y="1"/>
                      <a:pt x="0" y="862"/>
                      <a:pt x="606" y="1243"/>
                    </a:cubicBezTo>
                    <a:cubicBezTo>
                      <a:pt x="731" y="1311"/>
                      <a:pt x="851" y="1341"/>
                      <a:pt x="962" y="1341"/>
                    </a:cubicBezTo>
                    <a:cubicBezTo>
                      <a:pt x="1586" y="1341"/>
                      <a:pt x="1932" y="409"/>
                      <a:pt x="1223" y="60"/>
                    </a:cubicBezTo>
                    <a:cubicBezTo>
                      <a:pt x="1126" y="19"/>
                      <a:pt x="1033" y="1"/>
                      <a:pt x="9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13"/>
              <p:cNvSpPr/>
              <p:nvPr/>
            </p:nvSpPr>
            <p:spPr>
              <a:xfrm>
                <a:off x="1364635" y="4219654"/>
                <a:ext cx="59883" cy="5494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337" extrusionOk="0">
                    <a:moveTo>
                      <a:pt x="714" y="0"/>
                    </a:moveTo>
                    <a:cubicBezTo>
                      <a:pt x="416" y="0"/>
                      <a:pt x="120" y="180"/>
                      <a:pt x="57" y="572"/>
                    </a:cubicBezTo>
                    <a:cubicBezTo>
                      <a:pt x="0" y="1062"/>
                      <a:pt x="371" y="1336"/>
                      <a:pt x="740" y="1336"/>
                    </a:cubicBezTo>
                    <a:cubicBezTo>
                      <a:pt x="1040" y="1336"/>
                      <a:pt x="1338" y="1156"/>
                      <a:pt x="1407" y="765"/>
                    </a:cubicBezTo>
                    <a:cubicBezTo>
                      <a:pt x="1457" y="275"/>
                      <a:pt x="1083" y="0"/>
                      <a:pt x="7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13"/>
              <p:cNvSpPr/>
              <p:nvPr/>
            </p:nvSpPr>
            <p:spPr>
              <a:xfrm>
                <a:off x="1504944" y="4242627"/>
                <a:ext cx="55691" cy="5129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248" extrusionOk="0">
                    <a:moveTo>
                      <a:pt x="672" y="0"/>
                    </a:moveTo>
                    <a:cubicBezTo>
                      <a:pt x="393" y="0"/>
                      <a:pt x="114" y="170"/>
                      <a:pt x="50" y="540"/>
                    </a:cubicBezTo>
                    <a:cubicBezTo>
                      <a:pt x="1" y="993"/>
                      <a:pt x="344" y="1247"/>
                      <a:pt x="685" y="1247"/>
                    </a:cubicBezTo>
                    <a:cubicBezTo>
                      <a:pt x="963" y="1247"/>
                      <a:pt x="1240" y="1077"/>
                      <a:pt x="1297" y="707"/>
                    </a:cubicBezTo>
                    <a:cubicBezTo>
                      <a:pt x="1354" y="254"/>
                      <a:pt x="1014" y="0"/>
                      <a:pt x="6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3"/>
              <p:cNvSpPr/>
              <p:nvPr/>
            </p:nvSpPr>
            <p:spPr>
              <a:xfrm>
                <a:off x="1627622" y="4257957"/>
                <a:ext cx="90091" cy="63044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534" extrusionOk="0">
                    <a:moveTo>
                      <a:pt x="1056" y="1"/>
                    </a:moveTo>
                    <a:cubicBezTo>
                      <a:pt x="461" y="1"/>
                      <a:pt x="1" y="756"/>
                      <a:pt x="498" y="1286"/>
                    </a:cubicBezTo>
                    <a:cubicBezTo>
                      <a:pt x="679" y="1461"/>
                      <a:pt x="872" y="1534"/>
                      <a:pt x="1054" y="1534"/>
                    </a:cubicBezTo>
                    <a:cubicBezTo>
                      <a:pt x="1698" y="1534"/>
                      <a:pt x="2192" y="617"/>
                      <a:pt x="1450" y="116"/>
                    </a:cubicBezTo>
                    <a:cubicBezTo>
                      <a:pt x="1318" y="36"/>
                      <a:pt x="1184" y="1"/>
                      <a:pt x="10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3"/>
              <p:cNvSpPr/>
              <p:nvPr/>
            </p:nvSpPr>
            <p:spPr>
              <a:xfrm>
                <a:off x="1041440" y="4186776"/>
                <a:ext cx="17344" cy="1467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7" extrusionOk="0">
                    <a:moveTo>
                      <a:pt x="189" y="0"/>
                    </a:moveTo>
                    <a:cubicBezTo>
                      <a:pt x="107" y="0"/>
                      <a:pt x="29" y="56"/>
                      <a:pt x="14" y="150"/>
                    </a:cubicBezTo>
                    <a:cubicBezTo>
                      <a:pt x="1" y="253"/>
                      <a:pt x="78" y="343"/>
                      <a:pt x="168" y="356"/>
                    </a:cubicBezTo>
                    <a:cubicBezTo>
                      <a:pt x="174" y="357"/>
                      <a:pt x="179" y="357"/>
                      <a:pt x="185" y="357"/>
                    </a:cubicBezTo>
                    <a:cubicBezTo>
                      <a:pt x="330" y="357"/>
                      <a:pt x="422" y="197"/>
                      <a:pt x="335" y="73"/>
                    </a:cubicBezTo>
                    <a:cubicBezTo>
                      <a:pt x="295" y="23"/>
                      <a:pt x="241" y="0"/>
                      <a:pt x="1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3"/>
              <p:cNvSpPr/>
              <p:nvPr/>
            </p:nvSpPr>
            <p:spPr>
              <a:xfrm>
                <a:off x="1179899" y="4207900"/>
                <a:ext cx="16810" cy="14713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58" extrusionOk="0">
                    <a:moveTo>
                      <a:pt x="182" y="1"/>
                    </a:moveTo>
                    <a:cubicBezTo>
                      <a:pt x="101" y="1"/>
                      <a:pt x="21" y="57"/>
                      <a:pt x="13" y="151"/>
                    </a:cubicBezTo>
                    <a:cubicBezTo>
                      <a:pt x="1" y="254"/>
                      <a:pt x="65" y="344"/>
                      <a:pt x="155" y="356"/>
                    </a:cubicBezTo>
                    <a:cubicBezTo>
                      <a:pt x="160" y="357"/>
                      <a:pt x="166" y="357"/>
                      <a:pt x="172" y="357"/>
                    </a:cubicBezTo>
                    <a:cubicBezTo>
                      <a:pt x="316" y="357"/>
                      <a:pt x="409" y="197"/>
                      <a:pt x="322" y="74"/>
                    </a:cubicBezTo>
                    <a:cubicBezTo>
                      <a:pt x="287" y="23"/>
                      <a:pt x="234" y="1"/>
                      <a:pt x="1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3"/>
              <p:cNvSpPr/>
              <p:nvPr/>
            </p:nvSpPr>
            <p:spPr>
              <a:xfrm>
                <a:off x="1316756" y="4228161"/>
                <a:ext cx="19851" cy="16686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06" extrusionOk="0">
                    <a:moveTo>
                      <a:pt x="213" y="1"/>
                    </a:moveTo>
                    <a:cubicBezTo>
                      <a:pt x="121" y="1"/>
                      <a:pt x="29" y="63"/>
                      <a:pt x="13" y="172"/>
                    </a:cubicBezTo>
                    <a:cubicBezTo>
                      <a:pt x="1" y="288"/>
                      <a:pt x="78" y="391"/>
                      <a:pt x="193" y="403"/>
                    </a:cubicBezTo>
                    <a:cubicBezTo>
                      <a:pt x="203" y="405"/>
                      <a:pt x="213" y="406"/>
                      <a:pt x="222" y="406"/>
                    </a:cubicBezTo>
                    <a:cubicBezTo>
                      <a:pt x="375" y="406"/>
                      <a:pt x="483" y="215"/>
                      <a:pt x="373" y="82"/>
                    </a:cubicBezTo>
                    <a:cubicBezTo>
                      <a:pt x="333" y="26"/>
                      <a:pt x="273" y="1"/>
                      <a:pt x="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3"/>
              <p:cNvSpPr/>
              <p:nvPr/>
            </p:nvSpPr>
            <p:spPr>
              <a:xfrm>
                <a:off x="1455216" y="4249819"/>
                <a:ext cx="18783" cy="15658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81" extrusionOk="0">
                    <a:moveTo>
                      <a:pt x="202" y="0"/>
                    </a:moveTo>
                    <a:cubicBezTo>
                      <a:pt x="114" y="0"/>
                      <a:pt x="29" y="59"/>
                      <a:pt x="13" y="159"/>
                    </a:cubicBezTo>
                    <a:cubicBezTo>
                      <a:pt x="0" y="275"/>
                      <a:pt x="77" y="365"/>
                      <a:pt x="180" y="378"/>
                    </a:cubicBezTo>
                    <a:cubicBezTo>
                      <a:pt x="190" y="379"/>
                      <a:pt x="201" y="380"/>
                      <a:pt x="210" y="380"/>
                    </a:cubicBezTo>
                    <a:cubicBezTo>
                      <a:pt x="361" y="380"/>
                      <a:pt x="457" y="203"/>
                      <a:pt x="360" y="82"/>
                    </a:cubicBezTo>
                    <a:cubicBezTo>
                      <a:pt x="319" y="26"/>
                      <a:pt x="260" y="0"/>
                      <a:pt x="2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3"/>
              <p:cNvSpPr/>
              <p:nvPr/>
            </p:nvSpPr>
            <p:spPr>
              <a:xfrm>
                <a:off x="1593634" y="4271355"/>
                <a:ext cx="18290" cy="15247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71" extrusionOk="0">
                    <a:moveTo>
                      <a:pt x="200" y="0"/>
                    </a:moveTo>
                    <a:cubicBezTo>
                      <a:pt x="114" y="0"/>
                      <a:pt x="30" y="59"/>
                      <a:pt x="14" y="162"/>
                    </a:cubicBezTo>
                    <a:cubicBezTo>
                      <a:pt x="1" y="265"/>
                      <a:pt x="78" y="355"/>
                      <a:pt x="168" y="368"/>
                    </a:cubicBezTo>
                    <a:cubicBezTo>
                      <a:pt x="178" y="370"/>
                      <a:pt x="188" y="370"/>
                      <a:pt x="198" y="370"/>
                    </a:cubicBezTo>
                    <a:cubicBezTo>
                      <a:pt x="349" y="370"/>
                      <a:pt x="445" y="193"/>
                      <a:pt x="348" y="72"/>
                    </a:cubicBezTo>
                    <a:cubicBezTo>
                      <a:pt x="309" y="23"/>
                      <a:pt x="254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13"/>
              <p:cNvSpPr/>
              <p:nvPr/>
            </p:nvSpPr>
            <p:spPr>
              <a:xfrm>
                <a:off x="1731025" y="4291328"/>
                <a:ext cx="20386" cy="17466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25" extrusionOk="0">
                    <a:moveTo>
                      <a:pt x="218" y="1"/>
                    </a:moveTo>
                    <a:cubicBezTo>
                      <a:pt x="122" y="1"/>
                      <a:pt x="29" y="68"/>
                      <a:pt x="14" y="178"/>
                    </a:cubicBezTo>
                    <a:cubicBezTo>
                      <a:pt x="1" y="294"/>
                      <a:pt x="78" y="409"/>
                      <a:pt x="194" y="422"/>
                    </a:cubicBezTo>
                    <a:cubicBezTo>
                      <a:pt x="204" y="424"/>
                      <a:pt x="214" y="424"/>
                      <a:pt x="224" y="424"/>
                    </a:cubicBezTo>
                    <a:cubicBezTo>
                      <a:pt x="388" y="424"/>
                      <a:pt x="496" y="233"/>
                      <a:pt x="387" y="88"/>
                    </a:cubicBezTo>
                    <a:cubicBezTo>
                      <a:pt x="342" y="28"/>
                      <a:pt x="279" y="1"/>
                      <a:pt x="2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13"/>
              <p:cNvSpPr/>
              <p:nvPr/>
            </p:nvSpPr>
            <p:spPr>
              <a:xfrm>
                <a:off x="903556" y="4165651"/>
                <a:ext cx="17303" cy="14672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57" extrusionOk="0">
                    <a:moveTo>
                      <a:pt x="185" y="0"/>
                    </a:moveTo>
                    <a:cubicBezTo>
                      <a:pt x="107" y="0"/>
                      <a:pt x="29" y="56"/>
                      <a:pt x="13" y="150"/>
                    </a:cubicBezTo>
                    <a:cubicBezTo>
                      <a:pt x="0" y="253"/>
                      <a:pt x="64" y="330"/>
                      <a:pt x="167" y="356"/>
                    </a:cubicBezTo>
                    <a:cubicBezTo>
                      <a:pt x="173" y="356"/>
                      <a:pt x="178" y="356"/>
                      <a:pt x="183" y="356"/>
                    </a:cubicBezTo>
                    <a:cubicBezTo>
                      <a:pt x="328" y="356"/>
                      <a:pt x="421" y="185"/>
                      <a:pt x="322" y="73"/>
                    </a:cubicBezTo>
                    <a:cubicBezTo>
                      <a:pt x="287" y="23"/>
                      <a:pt x="236" y="0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3"/>
              <p:cNvSpPr/>
              <p:nvPr/>
            </p:nvSpPr>
            <p:spPr>
              <a:xfrm>
                <a:off x="1071565" y="3937683"/>
                <a:ext cx="18824" cy="15494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77" extrusionOk="0">
                    <a:moveTo>
                      <a:pt x="211" y="1"/>
                    </a:moveTo>
                    <a:cubicBezTo>
                      <a:pt x="122" y="1"/>
                      <a:pt x="34" y="65"/>
                      <a:pt x="27" y="168"/>
                    </a:cubicBezTo>
                    <a:cubicBezTo>
                      <a:pt x="1" y="271"/>
                      <a:pt x="78" y="361"/>
                      <a:pt x="181" y="374"/>
                    </a:cubicBezTo>
                    <a:cubicBezTo>
                      <a:pt x="191" y="376"/>
                      <a:pt x="201" y="376"/>
                      <a:pt x="211" y="376"/>
                    </a:cubicBezTo>
                    <a:cubicBezTo>
                      <a:pt x="361" y="376"/>
                      <a:pt x="457" y="199"/>
                      <a:pt x="361" y="78"/>
                    </a:cubicBezTo>
                    <a:cubicBezTo>
                      <a:pt x="322" y="25"/>
                      <a:pt x="266" y="1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3"/>
              <p:cNvSpPr/>
              <p:nvPr/>
            </p:nvSpPr>
            <p:spPr>
              <a:xfrm>
                <a:off x="1212655" y="3973808"/>
                <a:ext cx="20920" cy="1791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436" extrusionOk="0">
                    <a:moveTo>
                      <a:pt x="229" y="0"/>
                    </a:moveTo>
                    <a:cubicBezTo>
                      <a:pt x="128" y="0"/>
                      <a:pt x="29" y="70"/>
                      <a:pt x="14" y="189"/>
                    </a:cubicBezTo>
                    <a:cubicBezTo>
                      <a:pt x="1" y="305"/>
                      <a:pt x="78" y="408"/>
                      <a:pt x="194" y="434"/>
                    </a:cubicBezTo>
                    <a:cubicBezTo>
                      <a:pt x="204" y="435"/>
                      <a:pt x="214" y="436"/>
                      <a:pt x="225" y="436"/>
                    </a:cubicBezTo>
                    <a:cubicBezTo>
                      <a:pt x="400" y="436"/>
                      <a:pt x="509" y="232"/>
                      <a:pt x="399" y="87"/>
                    </a:cubicBezTo>
                    <a:cubicBezTo>
                      <a:pt x="355" y="27"/>
                      <a:pt x="292" y="0"/>
                      <a:pt x="2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3"/>
              <p:cNvSpPr/>
              <p:nvPr/>
            </p:nvSpPr>
            <p:spPr>
              <a:xfrm>
                <a:off x="1355881" y="3999699"/>
                <a:ext cx="21413" cy="17919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36" extrusionOk="0">
                    <a:moveTo>
                      <a:pt x="232" y="0"/>
                    </a:moveTo>
                    <a:cubicBezTo>
                      <a:pt x="128" y="0"/>
                      <a:pt x="29" y="70"/>
                      <a:pt x="13" y="189"/>
                    </a:cubicBezTo>
                    <a:cubicBezTo>
                      <a:pt x="0" y="305"/>
                      <a:pt x="77" y="421"/>
                      <a:pt x="206" y="434"/>
                    </a:cubicBezTo>
                    <a:cubicBezTo>
                      <a:pt x="216" y="435"/>
                      <a:pt x="227" y="436"/>
                      <a:pt x="237" y="436"/>
                    </a:cubicBezTo>
                    <a:cubicBezTo>
                      <a:pt x="412" y="436"/>
                      <a:pt x="521" y="232"/>
                      <a:pt x="412" y="87"/>
                    </a:cubicBezTo>
                    <a:cubicBezTo>
                      <a:pt x="362" y="27"/>
                      <a:pt x="296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3"/>
              <p:cNvSpPr/>
              <p:nvPr/>
            </p:nvSpPr>
            <p:spPr>
              <a:xfrm>
                <a:off x="1501163" y="4013426"/>
                <a:ext cx="21454" cy="1796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437" extrusionOk="0">
                    <a:moveTo>
                      <a:pt x="232" y="1"/>
                    </a:moveTo>
                    <a:cubicBezTo>
                      <a:pt x="129" y="1"/>
                      <a:pt x="30" y="71"/>
                      <a:pt x="14" y="190"/>
                    </a:cubicBezTo>
                    <a:cubicBezTo>
                      <a:pt x="1" y="305"/>
                      <a:pt x="78" y="421"/>
                      <a:pt x="207" y="434"/>
                    </a:cubicBezTo>
                    <a:cubicBezTo>
                      <a:pt x="217" y="435"/>
                      <a:pt x="227" y="436"/>
                      <a:pt x="237" y="436"/>
                    </a:cubicBezTo>
                    <a:cubicBezTo>
                      <a:pt x="413" y="436"/>
                      <a:pt x="522" y="233"/>
                      <a:pt x="412" y="87"/>
                    </a:cubicBezTo>
                    <a:cubicBezTo>
                      <a:pt x="363" y="28"/>
                      <a:pt x="297" y="1"/>
                      <a:pt x="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3"/>
              <p:cNvSpPr/>
              <p:nvPr/>
            </p:nvSpPr>
            <p:spPr>
              <a:xfrm>
                <a:off x="1646486" y="4027194"/>
                <a:ext cx="21372" cy="1800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38" extrusionOk="0">
                    <a:moveTo>
                      <a:pt x="238" y="0"/>
                    </a:moveTo>
                    <a:cubicBezTo>
                      <a:pt x="133" y="0"/>
                      <a:pt x="29" y="70"/>
                      <a:pt x="13" y="189"/>
                    </a:cubicBezTo>
                    <a:cubicBezTo>
                      <a:pt x="1" y="305"/>
                      <a:pt x="78" y="420"/>
                      <a:pt x="206" y="433"/>
                    </a:cubicBezTo>
                    <a:cubicBezTo>
                      <a:pt x="221" y="436"/>
                      <a:pt x="235" y="438"/>
                      <a:pt x="249" y="438"/>
                    </a:cubicBezTo>
                    <a:cubicBezTo>
                      <a:pt x="417" y="438"/>
                      <a:pt x="519" y="229"/>
                      <a:pt x="412" y="86"/>
                    </a:cubicBezTo>
                    <a:cubicBezTo>
                      <a:pt x="368" y="27"/>
                      <a:pt x="303" y="0"/>
                      <a:pt x="2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3"/>
              <p:cNvSpPr/>
              <p:nvPr/>
            </p:nvSpPr>
            <p:spPr>
              <a:xfrm>
                <a:off x="812369" y="4519995"/>
                <a:ext cx="916210" cy="168048"/>
              </a:xfrm>
              <a:custGeom>
                <a:avLst/>
                <a:gdLst/>
                <a:ahLst/>
                <a:cxnLst/>
                <a:rect l="l" t="t" r="r" b="b"/>
                <a:pathLst>
                  <a:path w="26101" h="4089" extrusionOk="0">
                    <a:moveTo>
                      <a:pt x="1283" y="0"/>
                    </a:moveTo>
                    <a:cubicBezTo>
                      <a:pt x="1118" y="0"/>
                      <a:pt x="952" y="20"/>
                      <a:pt x="785" y="65"/>
                    </a:cubicBezTo>
                    <a:cubicBezTo>
                      <a:pt x="527" y="117"/>
                      <a:pt x="296" y="220"/>
                      <a:pt x="77" y="348"/>
                    </a:cubicBezTo>
                    <a:cubicBezTo>
                      <a:pt x="52" y="374"/>
                      <a:pt x="0" y="400"/>
                      <a:pt x="0" y="438"/>
                    </a:cubicBezTo>
                    <a:cubicBezTo>
                      <a:pt x="0" y="477"/>
                      <a:pt x="26" y="503"/>
                      <a:pt x="65" y="503"/>
                    </a:cubicBezTo>
                    <a:cubicBezTo>
                      <a:pt x="103" y="490"/>
                      <a:pt x="155" y="477"/>
                      <a:pt x="193" y="451"/>
                    </a:cubicBezTo>
                    <a:cubicBezTo>
                      <a:pt x="567" y="269"/>
                      <a:pt x="901" y="196"/>
                      <a:pt x="1219" y="196"/>
                    </a:cubicBezTo>
                    <a:cubicBezTo>
                      <a:pt x="1844" y="196"/>
                      <a:pt x="2409" y="474"/>
                      <a:pt x="3099" y="747"/>
                    </a:cubicBezTo>
                    <a:cubicBezTo>
                      <a:pt x="3587" y="958"/>
                      <a:pt x="4114" y="1063"/>
                      <a:pt x="4647" y="1063"/>
                    </a:cubicBezTo>
                    <a:cubicBezTo>
                      <a:pt x="4731" y="1063"/>
                      <a:pt x="4815" y="1061"/>
                      <a:pt x="4899" y="1055"/>
                    </a:cubicBezTo>
                    <a:cubicBezTo>
                      <a:pt x="5452" y="1004"/>
                      <a:pt x="6005" y="875"/>
                      <a:pt x="6570" y="875"/>
                    </a:cubicBezTo>
                    <a:cubicBezTo>
                      <a:pt x="7638" y="875"/>
                      <a:pt x="8512" y="1595"/>
                      <a:pt x="9463" y="1981"/>
                    </a:cubicBezTo>
                    <a:cubicBezTo>
                      <a:pt x="10036" y="2227"/>
                      <a:pt x="10546" y="2308"/>
                      <a:pt x="11024" y="2308"/>
                    </a:cubicBezTo>
                    <a:cubicBezTo>
                      <a:pt x="11958" y="2308"/>
                      <a:pt x="12771" y="1997"/>
                      <a:pt x="13696" y="1997"/>
                    </a:cubicBezTo>
                    <a:cubicBezTo>
                      <a:pt x="14155" y="1997"/>
                      <a:pt x="14642" y="2074"/>
                      <a:pt x="15185" y="2303"/>
                    </a:cubicBezTo>
                    <a:cubicBezTo>
                      <a:pt x="16055" y="2639"/>
                      <a:pt x="16946" y="3091"/>
                      <a:pt x="17886" y="3091"/>
                    </a:cubicBezTo>
                    <a:cubicBezTo>
                      <a:pt x="17988" y="3091"/>
                      <a:pt x="18090" y="3085"/>
                      <a:pt x="18193" y="3074"/>
                    </a:cubicBezTo>
                    <a:cubicBezTo>
                      <a:pt x="18656" y="3023"/>
                      <a:pt x="19093" y="2894"/>
                      <a:pt x="19543" y="2817"/>
                    </a:cubicBezTo>
                    <a:cubicBezTo>
                      <a:pt x="19672" y="2798"/>
                      <a:pt x="19804" y="2788"/>
                      <a:pt x="19936" y="2788"/>
                    </a:cubicBezTo>
                    <a:cubicBezTo>
                      <a:pt x="20067" y="2788"/>
                      <a:pt x="20199" y="2798"/>
                      <a:pt x="20328" y="2817"/>
                    </a:cubicBezTo>
                    <a:cubicBezTo>
                      <a:pt x="20572" y="2881"/>
                      <a:pt x="20803" y="2971"/>
                      <a:pt x="21022" y="3100"/>
                    </a:cubicBezTo>
                    <a:cubicBezTo>
                      <a:pt x="22018" y="3624"/>
                      <a:pt x="22373" y="4089"/>
                      <a:pt x="23300" y="4089"/>
                    </a:cubicBezTo>
                    <a:cubicBezTo>
                      <a:pt x="23510" y="4089"/>
                      <a:pt x="23749" y="4065"/>
                      <a:pt x="24031" y="4013"/>
                    </a:cubicBezTo>
                    <a:cubicBezTo>
                      <a:pt x="24368" y="3954"/>
                      <a:pt x="24706" y="3922"/>
                      <a:pt x="25044" y="3922"/>
                    </a:cubicBezTo>
                    <a:cubicBezTo>
                      <a:pt x="25221" y="3922"/>
                      <a:pt x="25397" y="3931"/>
                      <a:pt x="25574" y="3948"/>
                    </a:cubicBezTo>
                    <a:cubicBezTo>
                      <a:pt x="25689" y="3961"/>
                      <a:pt x="25805" y="3987"/>
                      <a:pt x="25921" y="4025"/>
                    </a:cubicBezTo>
                    <a:cubicBezTo>
                      <a:pt x="25929" y="4027"/>
                      <a:pt x="25937" y="4028"/>
                      <a:pt x="25945" y="4028"/>
                    </a:cubicBezTo>
                    <a:cubicBezTo>
                      <a:pt x="26001" y="4028"/>
                      <a:pt x="26051" y="3991"/>
                      <a:pt x="26062" y="3935"/>
                    </a:cubicBezTo>
                    <a:cubicBezTo>
                      <a:pt x="26101" y="3755"/>
                      <a:pt x="25741" y="3755"/>
                      <a:pt x="25484" y="3717"/>
                    </a:cubicBezTo>
                    <a:cubicBezTo>
                      <a:pt x="25350" y="3703"/>
                      <a:pt x="25218" y="3697"/>
                      <a:pt x="25086" y="3697"/>
                    </a:cubicBezTo>
                    <a:cubicBezTo>
                      <a:pt x="24618" y="3697"/>
                      <a:pt x="24155" y="3772"/>
                      <a:pt x="23683" y="3833"/>
                    </a:cubicBezTo>
                    <a:cubicBezTo>
                      <a:pt x="23560" y="3852"/>
                      <a:pt x="23434" y="3863"/>
                      <a:pt x="23308" y="3863"/>
                    </a:cubicBezTo>
                    <a:cubicBezTo>
                      <a:pt x="23106" y="3863"/>
                      <a:pt x="22904" y="3837"/>
                      <a:pt x="22706" y="3781"/>
                    </a:cubicBezTo>
                    <a:cubicBezTo>
                      <a:pt x="22141" y="3563"/>
                      <a:pt x="21665" y="3164"/>
                      <a:pt x="21125" y="2894"/>
                    </a:cubicBezTo>
                    <a:cubicBezTo>
                      <a:pt x="20769" y="2673"/>
                      <a:pt x="20348" y="2560"/>
                      <a:pt x="19928" y="2560"/>
                    </a:cubicBezTo>
                    <a:cubicBezTo>
                      <a:pt x="19786" y="2560"/>
                      <a:pt x="19644" y="2572"/>
                      <a:pt x="19505" y="2598"/>
                    </a:cubicBezTo>
                    <a:cubicBezTo>
                      <a:pt x="19016" y="2675"/>
                      <a:pt x="18541" y="2817"/>
                      <a:pt x="18052" y="2855"/>
                    </a:cubicBezTo>
                    <a:cubicBezTo>
                      <a:pt x="17997" y="2859"/>
                      <a:pt x="17943" y="2860"/>
                      <a:pt x="17889" y="2860"/>
                    </a:cubicBezTo>
                    <a:cubicBezTo>
                      <a:pt x="16838" y="2860"/>
                      <a:pt x="15907" y="2286"/>
                      <a:pt x="14940" y="1968"/>
                    </a:cubicBezTo>
                    <a:cubicBezTo>
                      <a:pt x="14505" y="1819"/>
                      <a:pt x="14101" y="1766"/>
                      <a:pt x="13715" y="1766"/>
                    </a:cubicBezTo>
                    <a:cubicBezTo>
                      <a:pt x="12776" y="1766"/>
                      <a:pt x="11942" y="2079"/>
                      <a:pt x="11013" y="2079"/>
                    </a:cubicBezTo>
                    <a:cubicBezTo>
                      <a:pt x="10484" y="2079"/>
                      <a:pt x="9924" y="1977"/>
                      <a:pt x="9296" y="1660"/>
                    </a:cubicBezTo>
                    <a:cubicBezTo>
                      <a:pt x="7915" y="974"/>
                      <a:pt x="7471" y="659"/>
                      <a:pt x="6530" y="659"/>
                    </a:cubicBezTo>
                    <a:cubicBezTo>
                      <a:pt x="6147" y="659"/>
                      <a:pt x="5683" y="711"/>
                      <a:pt x="5040" y="811"/>
                    </a:cubicBezTo>
                    <a:cubicBezTo>
                      <a:pt x="4896" y="831"/>
                      <a:pt x="4751" y="840"/>
                      <a:pt x="4607" y="840"/>
                    </a:cubicBezTo>
                    <a:cubicBezTo>
                      <a:pt x="4187" y="840"/>
                      <a:pt x="3771" y="759"/>
                      <a:pt x="3369" y="605"/>
                    </a:cubicBezTo>
                    <a:cubicBezTo>
                      <a:pt x="2699" y="375"/>
                      <a:pt x="2004" y="0"/>
                      <a:pt x="1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13"/>
              <p:cNvSpPr/>
              <p:nvPr/>
            </p:nvSpPr>
            <p:spPr>
              <a:xfrm>
                <a:off x="890434" y="4254916"/>
                <a:ext cx="839968" cy="160239"/>
              </a:xfrm>
              <a:custGeom>
                <a:avLst/>
                <a:gdLst/>
                <a:ahLst/>
                <a:cxnLst/>
                <a:rect l="l" t="t" r="r" b="b"/>
                <a:pathLst>
                  <a:path w="23929" h="3899" extrusionOk="0">
                    <a:moveTo>
                      <a:pt x="1135" y="0"/>
                    </a:moveTo>
                    <a:cubicBezTo>
                      <a:pt x="772" y="0"/>
                      <a:pt x="399" y="75"/>
                      <a:pt x="116" y="267"/>
                    </a:cubicBezTo>
                    <a:cubicBezTo>
                      <a:pt x="65" y="305"/>
                      <a:pt x="1" y="357"/>
                      <a:pt x="13" y="421"/>
                    </a:cubicBezTo>
                    <a:cubicBezTo>
                      <a:pt x="13" y="447"/>
                      <a:pt x="39" y="472"/>
                      <a:pt x="52" y="485"/>
                    </a:cubicBezTo>
                    <a:cubicBezTo>
                      <a:pt x="63" y="491"/>
                      <a:pt x="75" y="493"/>
                      <a:pt x="87" y="493"/>
                    </a:cubicBezTo>
                    <a:cubicBezTo>
                      <a:pt x="129" y="493"/>
                      <a:pt x="168" y="461"/>
                      <a:pt x="168" y="421"/>
                    </a:cubicBezTo>
                    <a:cubicBezTo>
                      <a:pt x="438" y="237"/>
                      <a:pt x="780" y="199"/>
                      <a:pt x="1096" y="199"/>
                    </a:cubicBezTo>
                    <a:cubicBezTo>
                      <a:pt x="1156" y="199"/>
                      <a:pt x="1216" y="200"/>
                      <a:pt x="1273" y="202"/>
                    </a:cubicBezTo>
                    <a:cubicBezTo>
                      <a:pt x="1723" y="241"/>
                      <a:pt x="2122" y="447"/>
                      <a:pt x="2533" y="601"/>
                    </a:cubicBezTo>
                    <a:cubicBezTo>
                      <a:pt x="3209" y="864"/>
                      <a:pt x="3897" y="1090"/>
                      <a:pt x="4621" y="1090"/>
                    </a:cubicBezTo>
                    <a:cubicBezTo>
                      <a:pt x="4641" y="1090"/>
                      <a:pt x="4661" y="1090"/>
                      <a:pt x="4681" y="1090"/>
                    </a:cubicBezTo>
                    <a:cubicBezTo>
                      <a:pt x="5347" y="1065"/>
                      <a:pt x="6014" y="922"/>
                      <a:pt x="6680" y="922"/>
                    </a:cubicBezTo>
                    <a:cubicBezTo>
                      <a:pt x="6708" y="922"/>
                      <a:pt x="6736" y="922"/>
                      <a:pt x="6764" y="922"/>
                    </a:cubicBezTo>
                    <a:cubicBezTo>
                      <a:pt x="7098" y="948"/>
                      <a:pt x="7445" y="1012"/>
                      <a:pt x="7766" y="1141"/>
                    </a:cubicBezTo>
                    <a:cubicBezTo>
                      <a:pt x="8564" y="1398"/>
                      <a:pt x="9296" y="1810"/>
                      <a:pt x="10081" y="2105"/>
                    </a:cubicBezTo>
                    <a:cubicBezTo>
                      <a:pt x="10356" y="2202"/>
                      <a:pt x="10635" y="2234"/>
                      <a:pt x="10915" y="2234"/>
                    </a:cubicBezTo>
                    <a:cubicBezTo>
                      <a:pt x="11468" y="2234"/>
                      <a:pt x="12029" y="2110"/>
                      <a:pt x="12582" y="2110"/>
                    </a:cubicBezTo>
                    <a:cubicBezTo>
                      <a:pt x="12761" y="2110"/>
                      <a:pt x="12939" y="2123"/>
                      <a:pt x="13115" y="2157"/>
                    </a:cubicBezTo>
                    <a:cubicBezTo>
                      <a:pt x="14157" y="2272"/>
                      <a:pt x="15031" y="2967"/>
                      <a:pt x="16072" y="3108"/>
                    </a:cubicBezTo>
                    <a:cubicBezTo>
                      <a:pt x="16394" y="3147"/>
                      <a:pt x="16722" y="3166"/>
                      <a:pt x="17051" y="3166"/>
                    </a:cubicBezTo>
                    <a:cubicBezTo>
                      <a:pt x="17380" y="3166"/>
                      <a:pt x="17712" y="3147"/>
                      <a:pt x="18039" y="3108"/>
                    </a:cubicBezTo>
                    <a:cubicBezTo>
                      <a:pt x="18252" y="3091"/>
                      <a:pt x="18468" y="3074"/>
                      <a:pt x="18682" y="3074"/>
                    </a:cubicBezTo>
                    <a:cubicBezTo>
                      <a:pt x="18947" y="3074"/>
                      <a:pt x="19211" y="3100"/>
                      <a:pt x="19467" y="3185"/>
                    </a:cubicBezTo>
                    <a:cubicBezTo>
                      <a:pt x="19929" y="3327"/>
                      <a:pt x="20379" y="3532"/>
                      <a:pt x="20842" y="3661"/>
                    </a:cubicBezTo>
                    <a:cubicBezTo>
                      <a:pt x="21202" y="3764"/>
                      <a:pt x="21588" y="3828"/>
                      <a:pt x="21961" y="3854"/>
                    </a:cubicBezTo>
                    <a:cubicBezTo>
                      <a:pt x="22128" y="3870"/>
                      <a:pt x="22295" y="3877"/>
                      <a:pt x="22461" y="3877"/>
                    </a:cubicBezTo>
                    <a:cubicBezTo>
                      <a:pt x="22691" y="3877"/>
                      <a:pt x="22920" y="3863"/>
                      <a:pt x="23144" y="3841"/>
                    </a:cubicBezTo>
                    <a:cubicBezTo>
                      <a:pt x="23212" y="3832"/>
                      <a:pt x="23280" y="3828"/>
                      <a:pt x="23346" y="3828"/>
                    </a:cubicBezTo>
                    <a:cubicBezTo>
                      <a:pt x="23480" y="3828"/>
                      <a:pt x="23611" y="3845"/>
                      <a:pt x="23748" y="3880"/>
                    </a:cubicBezTo>
                    <a:cubicBezTo>
                      <a:pt x="23765" y="3892"/>
                      <a:pt x="23785" y="3898"/>
                      <a:pt x="23805" y="3898"/>
                    </a:cubicBezTo>
                    <a:cubicBezTo>
                      <a:pt x="23845" y="3898"/>
                      <a:pt x="23885" y="3875"/>
                      <a:pt x="23902" y="3841"/>
                    </a:cubicBezTo>
                    <a:cubicBezTo>
                      <a:pt x="23928" y="3790"/>
                      <a:pt x="23915" y="3712"/>
                      <a:pt x="23851" y="3687"/>
                    </a:cubicBezTo>
                    <a:cubicBezTo>
                      <a:pt x="23706" y="3622"/>
                      <a:pt x="23550" y="3603"/>
                      <a:pt x="23389" y="3603"/>
                    </a:cubicBezTo>
                    <a:cubicBezTo>
                      <a:pt x="23164" y="3603"/>
                      <a:pt x="22931" y="3641"/>
                      <a:pt x="22707" y="3648"/>
                    </a:cubicBezTo>
                    <a:cubicBezTo>
                      <a:pt x="22608" y="3653"/>
                      <a:pt x="22510" y="3656"/>
                      <a:pt x="22412" y="3656"/>
                    </a:cubicBezTo>
                    <a:cubicBezTo>
                      <a:pt x="22009" y="3656"/>
                      <a:pt x="21605" y="3613"/>
                      <a:pt x="21202" y="3520"/>
                    </a:cubicBezTo>
                    <a:cubicBezTo>
                      <a:pt x="20339" y="3335"/>
                      <a:pt x="19569" y="2842"/>
                      <a:pt x="18679" y="2842"/>
                    </a:cubicBezTo>
                    <a:cubicBezTo>
                      <a:pt x="18575" y="2842"/>
                      <a:pt x="18469" y="2849"/>
                      <a:pt x="18361" y="2864"/>
                    </a:cubicBezTo>
                    <a:cubicBezTo>
                      <a:pt x="17895" y="2897"/>
                      <a:pt x="17423" y="2939"/>
                      <a:pt x="16953" y="2939"/>
                    </a:cubicBezTo>
                    <a:cubicBezTo>
                      <a:pt x="16501" y="2939"/>
                      <a:pt x="16051" y="2900"/>
                      <a:pt x="15609" y="2774"/>
                    </a:cubicBezTo>
                    <a:cubicBezTo>
                      <a:pt x="15095" y="2632"/>
                      <a:pt x="14619" y="2375"/>
                      <a:pt x="14131" y="2182"/>
                    </a:cubicBezTo>
                    <a:cubicBezTo>
                      <a:pt x="13593" y="1964"/>
                      <a:pt x="13054" y="1890"/>
                      <a:pt x="12509" y="1890"/>
                    </a:cubicBezTo>
                    <a:cubicBezTo>
                      <a:pt x="12090" y="1890"/>
                      <a:pt x="11668" y="1934"/>
                      <a:pt x="11238" y="1990"/>
                    </a:cubicBezTo>
                    <a:cubicBezTo>
                      <a:pt x="11117" y="2004"/>
                      <a:pt x="10999" y="2011"/>
                      <a:pt x="10880" y="2011"/>
                    </a:cubicBezTo>
                    <a:cubicBezTo>
                      <a:pt x="10683" y="2011"/>
                      <a:pt x="10487" y="1991"/>
                      <a:pt x="10286" y="1951"/>
                    </a:cubicBezTo>
                    <a:cubicBezTo>
                      <a:pt x="9836" y="1797"/>
                      <a:pt x="9425" y="1578"/>
                      <a:pt x="8988" y="1385"/>
                    </a:cubicBezTo>
                    <a:cubicBezTo>
                      <a:pt x="8654" y="1231"/>
                      <a:pt x="8294" y="1090"/>
                      <a:pt x="7946" y="974"/>
                    </a:cubicBezTo>
                    <a:cubicBezTo>
                      <a:pt x="7522" y="794"/>
                      <a:pt x="7059" y="704"/>
                      <a:pt x="6609" y="704"/>
                    </a:cubicBezTo>
                    <a:cubicBezTo>
                      <a:pt x="5930" y="712"/>
                      <a:pt x="5245" y="859"/>
                      <a:pt x="4565" y="859"/>
                    </a:cubicBezTo>
                    <a:cubicBezTo>
                      <a:pt x="4229" y="859"/>
                      <a:pt x="3894" y="823"/>
                      <a:pt x="3562" y="717"/>
                    </a:cubicBezTo>
                    <a:cubicBezTo>
                      <a:pt x="2881" y="537"/>
                      <a:pt x="2251" y="202"/>
                      <a:pt x="1569" y="35"/>
                    </a:cubicBezTo>
                    <a:cubicBezTo>
                      <a:pt x="1431" y="13"/>
                      <a:pt x="1284" y="0"/>
                      <a:pt x="1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9" name="Google Shape;799;p13"/>
            <p:cNvGrpSpPr/>
            <p:nvPr/>
          </p:nvGrpSpPr>
          <p:grpSpPr>
            <a:xfrm rot="435">
              <a:off x="602550" y="4870192"/>
              <a:ext cx="778480" cy="316709"/>
              <a:chOff x="-490025" y="884975"/>
              <a:chExt cx="984795" cy="400694"/>
            </a:xfrm>
          </p:grpSpPr>
          <p:sp>
            <p:nvSpPr>
              <p:cNvPr id="800" name="Google Shape;800;p13"/>
              <p:cNvSpPr/>
              <p:nvPr/>
            </p:nvSpPr>
            <p:spPr>
              <a:xfrm>
                <a:off x="295812" y="938617"/>
                <a:ext cx="90552" cy="64763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1444" extrusionOk="0">
                    <a:moveTo>
                      <a:pt x="476" y="1096"/>
                    </a:moveTo>
                    <a:cubicBezTo>
                      <a:pt x="476" y="1109"/>
                      <a:pt x="476" y="1122"/>
                      <a:pt x="476" y="1135"/>
                    </a:cubicBezTo>
                    <a:cubicBezTo>
                      <a:pt x="450" y="1122"/>
                      <a:pt x="424" y="1122"/>
                      <a:pt x="424" y="1096"/>
                    </a:cubicBezTo>
                    <a:close/>
                    <a:moveTo>
                      <a:pt x="1106" y="1"/>
                    </a:moveTo>
                    <a:cubicBezTo>
                      <a:pt x="1074" y="1"/>
                      <a:pt x="1039" y="6"/>
                      <a:pt x="1003" y="16"/>
                    </a:cubicBezTo>
                    <a:cubicBezTo>
                      <a:pt x="849" y="68"/>
                      <a:pt x="720" y="145"/>
                      <a:pt x="617" y="261"/>
                    </a:cubicBezTo>
                    <a:cubicBezTo>
                      <a:pt x="437" y="325"/>
                      <a:pt x="283" y="453"/>
                      <a:pt x="193" y="621"/>
                    </a:cubicBezTo>
                    <a:cubicBezTo>
                      <a:pt x="0" y="1058"/>
                      <a:pt x="129" y="1443"/>
                      <a:pt x="617" y="1443"/>
                    </a:cubicBezTo>
                    <a:lnTo>
                      <a:pt x="681" y="1443"/>
                    </a:lnTo>
                    <a:cubicBezTo>
                      <a:pt x="1119" y="1443"/>
                      <a:pt x="2019" y="1135"/>
                      <a:pt x="1633" y="569"/>
                    </a:cubicBezTo>
                    <a:cubicBezTo>
                      <a:pt x="1506" y="362"/>
                      <a:pt x="1380" y="1"/>
                      <a:pt x="11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13"/>
              <p:cNvSpPr/>
              <p:nvPr/>
            </p:nvSpPr>
            <p:spPr>
              <a:xfrm>
                <a:off x="-174766" y="884975"/>
                <a:ext cx="90418" cy="49783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110" extrusionOk="0">
                    <a:moveTo>
                      <a:pt x="1062" y="1"/>
                    </a:moveTo>
                    <a:cubicBezTo>
                      <a:pt x="930" y="1"/>
                      <a:pt x="789" y="43"/>
                      <a:pt x="656" y="145"/>
                    </a:cubicBezTo>
                    <a:cubicBezTo>
                      <a:pt x="618" y="184"/>
                      <a:pt x="579" y="222"/>
                      <a:pt x="515" y="235"/>
                    </a:cubicBezTo>
                    <a:cubicBezTo>
                      <a:pt x="386" y="287"/>
                      <a:pt x="270" y="389"/>
                      <a:pt x="193" y="518"/>
                    </a:cubicBezTo>
                    <a:cubicBezTo>
                      <a:pt x="90" y="685"/>
                      <a:pt x="0" y="994"/>
                      <a:pt x="219" y="1097"/>
                    </a:cubicBezTo>
                    <a:cubicBezTo>
                      <a:pt x="258" y="1109"/>
                      <a:pt x="283" y="1109"/>
                      <a:pt x="309" y="1109"/>
                    </a:cubicBezTo>
                    <a:cubicBezTo>
                      <a:pt x="489" y="1097"/>
                      <a:pt x="669" y="1058"/>
                      <a:pt x="836" y="1007"/>
                    </a:cubicBezTo>
                    <a:cubicBezTo>
                      <a:pt x="2015" y="787"/>
                      <a:pt x="1628" y="1"/>
                      <a:pt x="10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13"/>
              <p:cNvSpPr/>
              <p:nvPr/>
            </p:nvSpPr>
            <p:spPr>
              <a:xfrm>
                <a:off x="-489621" y="902243"/>
                <a:ext cx="977461" cy="383423"/>
              </a:xfrm>
              <a:custGeom>
                <a:avLst/>
                <a:gdLst/>
                <a:ahLst/>
                <a:cxnLst/>
                <a:rect l="l" t="t" r="r" b="b"/>
                <a:pathLst>
                  <a:path w="21794" h="8549" extrusionOk="0">
                    <a:moveTo>
                      <a:pt x="8946" y="0"/>
                    </a:moveTo>
                    <a:cubicBezTo>
                      <a:pt x="8818" y="0"/>
                      <a:pt x="8691" y="1"/>
                      <a:pt x="8563" y="4"/>
                    </a:cubicBezTo>
                    <a:cubicBezTo>
                      <a:pt x="7252" y="94"/>
                      <a:pt x="5928" y="210"/>
                      <a:pt x="4655" y="609"/>
                    </a:cubicBezTo>
                    <a:cubicBezTo>
                      <a:pt x="3382" y="1007"/>
                      <a:pt x="2083" y="1560"/>
                      <a:pt x="1106" y="2499"/>
                    </a:cubicBezTo>
                    <a:cubicBezTo>
                      <a:pt x="540" y="3129"/>
                      <a:pt x="167" y="3913"/>
                      <a:pt x="39" y="4762"/>
                    </a:cubicBezTo>
                    <a:cubicBezTo>
                      <a:pt x="0" y="4929"/>
                      <a:pt x="0" y="5109"/>
                      <a:pt x="26" y="5289"/>
                    </a:cubicBezTo>
                    <a:cubicBezTo>
                      <a:pt x="39" y="5379"/>
                      <a:pt x="65" y="5456"/>
                      <a:pt x="103" y="5533"/>
                    </a:cubicBezTo>
                    <a:cubicBezTo>
                      <a:pt x="515" y="6395"/>
                      <a:pt x="797" y="6549"/>
                      <a:pt x="1659" y="6883"/>
                    </a:cubicBezTo>
                    <a:cubicBezTo>
                      <a:pt x="2739" y="7295"/>
                      <a:pt x="3845" y="7603"/>
                      <a:pt x="4989" y="7809"/>
                    </a:cubicBezTo>
                    <a:cubicBezTo>
                      <a:pt x="6133" y="7989"/>
                      <a:pt x="7303" y="8040"/>
                      <a:pt x="8460" y="8130"/>
                    </a:cubicBezTo>
                    <a:cubicBezTo>
                      <a:pt x="9335" y="8169"/>
                      <a:pt x="10235" y="8310"/>
                      <a:pt x="11096" y="8400"/>
                    </a:cubicBezTo>
                    <a:cubicBezTo>
                      <a:pt x="12048" y="8490"/>
                      <a:pt x="12999" y="8516"/>
                      <a:pt x="13938" y="8542"/>
                    </a:cubicBezTo>
                    <a:cubicBezTo>
                      <a:pt x="14116" y="8546"/>
                      <a:pt x="14296" y="8549"/>
                      <a:pt x="14476" y="8549"/>
                    </a:cubicBezTo>
                    <a:cubicBezTo>
                      <a:pt x="16272" y="8549"/>
                      <a:pt x="18102" y="8304"/>
                      <a:pt x="19762" y="7603"/>
                    </a:cubicBezTo>
                    <a:cubicBezTo>
                      <a:pt x="20816" y="6986"/>
                      <a:pt x="21781" y="5932"/>
                      <a:pt x="21794" y="4646"/>
                    </a:cubicBezTo>
                    <a:cubicBezTo>
                      <a:pt x="21768" y="4157"/>
                      <a:pt x="21575" y="3695"/>
                      <a:pt x="21241" y="3347"/>
                    </a:cubicBezTo>
                    <a:cubicBezTo>
                      <a:pt x="20894" y="2923"/>
                      <a:pt x="20469" y="2576"/>
                      <a:pt x="20006" y="2319"/>
                    </a:cubicBezTo>
                    <a:cubicBezTo>
                      <a:pt x="19003" y="1817"/>
                      <a:pt x="17949" y="1432"/>
                      <a:pt x="16856" y="1187"/>
                    </a:cubicBezTo>
                    <a:cubicBezTo>
                      <a:pt x="15738" y="879"/>
                      <a:pt x="14606" y="622"/>
                      <a:pt x="13462" y="442"/>
                    </a:cubicBezTo>
                    <a:cubicBezTo>
                      <a:pt x="11968" y="204"/>
                      <a:pt x="10462" y="0"/>
                      <a:pt x="89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13"/>
              <p:cNvSpPr/>
              <p:nvPr/>
            </p:nvSpPr>
            <p:spPr>
              <a:xfrm>
                <a:off x="-488500" y="1052359"/>
                <a:ext cx="976340" cy="233310"/>
              </a:xfrm>
              <a:custGeom>
                <a:avLst/>
                <a:gdLst/>
                <a:ahLst/>
                <a:cxnLst/>
                <a:rect l="l" t="t" r="r" b="b"/>
                <a:pathLst>
                  <a:path w="21769" h="5202" extrusionOk="0">
                    <a:moveTo>
                      <a:pt x="21216" y="0"/>
                    </a:moveTo>
                    <a:cubicBezTo>
                      <a:pt x="20727" y="605"/>
                      <a:pt x="20174" y="1312"/>
                      <a:pt x="19480" y="1698"/>
                    </a:cubicBezTo>
                    <a:cubicBezTo>
                      <a:pt x="18366" y="2313"/>
                      <a:pt x="15724" y="2376"/>
                      <a:pt x="12625" y="2376"/>
                    </a:cubicBezTo>
                    <a:cubicBezTo>
                      <a:pt x="11822" y="2376"/>
                      <a:pt x="10988" y="2372"/>
                      <a:pt x="10143" y="2372"/>
                    </a:cubicBezTo>
                    <a:cubicBezTo>
                      <a:pt x="8864" y="2372"/>
                      <a:pt x="7558" y="2382"/>
                      <a:pt x="6288" y="2430"/>
                    </a:cubicBezTo>
                    <a:cubicBezTo>
                      <a:pt x="5808" y="2450"/>
                      <a:pt x="5353" y="2460"/>
                      <a:pt x="4923" y="2460"/>
                    </a:cubicBezTo>
                    <a:cubicBezTo>
                      <a:pt x="2591" y="2460"/>
                      <a:pt x="989" y="2192"/>
                      <a:pt x="1" y="1942"/>
                    </a:cubicBezTo>
                    <a:lnTo>
                      <a:pt x="1" y="1942"/>
                    </a:lnTo>
                    <a:cubicBezTo>
                      <a:pt x="14" y="2032"/>
                      <a:pt x="40" y="2109"/>
                      <a:pt x="78" y="2186"/>
                    </a:cubicBezTo>
                    <a:cubicBezTo>
                      <a:pt x="490" y="3048"/>
                      <a:pt x="772" y="3202"/>
                      <a:pt x="1634" y="3536"/>
                    </a:cubicBezTo>
                    <a:cubicBezTo>
                      <a:pt x="2714" y="3948"/>
                      <a:pt x="3820" y="4256"/>
                      <a:pt x="4964" y="4462"/>
                    </a:cubicBezTo>
                    <a:cubicBezTo>
                      <a:pt x="6108" y="4642"/>
                      <a:pt x="7278" y="4693"/>
                      <a:pt x="8435" y="4783"/>
                    </a:cubicBezTo>
                    <a:cubicBezTo>
                      <a:pt x="9310" y="4822"/>
                      <a:pt x="10210" y="4963"/>
                      <a:pt x="11071" y="5053"/>
                    </a:cubicBezTo>
                    <a:cubicBezTo>
                      <a:pt x="12023" y="5143"/>
                      <a:pt x="12974" y="5169"/>
                      <a:pt x="13913" y="5195"/>
                    </a:cubicBezTo>
                    <a:cubicBezTo>
                      <a:pt x="14091" y="5199"/>
                      <a:pt x="14271" y="5202"/>
                      <a:pt x="14451" y="5202"/>
                    </a:cubicBezTo>
                    <a:cubicBezTo>
                      <a:pt x="16247" y="5202"/>
                      <a:pt x="18077" y="4957"/>
                      <a:pt x="19737" y="4256"/>
                    </a:cubicBezTo>
                    <a:cubicBezTo>
                      <a:pt x="20791" y="3639"/>
                      <a:pt x="21756" y="2585"/>
                      <a:pt x="21769" y="1299"/>
                    </a:cubicBezTo>
                    <a:cubicBezTo>
                      <a:pt x="21743" y="810"/>
                      <a:pt x="21550" y="348"/>
                      <a:pt x="21216" y="0"/>
                    </a:cubicBezTo>
                    <a:close/>
                  </a:path>
                </a:pathLst>
              </a:custGeom>
              <a:solidFill>
                <a:srgbClr val="1E3A4C">
                  <a:alpha val="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13"/>
              <p:cNvSpPr/>
              <p:nvPr/>
            </p:nvSpPr>
            <p:spPr>
              <a:xfrm>
                <a:off x="93937" y="1116810"/>
                <a:ext cx="54852" cy="4458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994" extrusionOk="0">
                    <a:moveTo>
                      <a:pt x="400" y="312"/>
                    </a:moveTo>
                    <a:cubicBezTo>
                      <a:pt x="387" y="325"/>
                      <a:pt x="387" y="325"/>
                      <a:pt x="387" y="338"/>
                    </a:cubicBezTo>
                    <a:lnTo>
                      <a:pt x="374" y="338"/>
                    </a:lnTo>
                    <a:cubicBezTo>
                      <a:pt x="374" y="325"/>
                      <a:pt x="387" y="312"/>
                      <a:pt x="400" y="312"/>
                    </a:cubicBezTo>
                    <a:close/>
                    <a:moveTo>
                      <a:pt x="480" y="1"/>
                    </a:moveTo>
                    <a:cubicBezTo>
                      <a:pt x="457" y="1"/>
                      <a:pt x="434" y="2"/>
                      <a:pt x="412" y="3"/>
                    </a:cubicBezTo>
                    <a:cubicBezTo>
                      <a:pt x="168" y="42"/>
                      <a:pt x="1" y="273"/>
                      <a:pt x="40" y="505"/>
                    </a:cubicBezTo>
                    <a:cubicBezTo>
                      <a:pt x="52" y="621"/>
                      <a:pt x="117" y="711"/>
                      <a:pt x="207" y="775"/>
                    </a:cubicBezTo>
                    <a:cubicBezTo>
                      <a:pt x="284" y="878"/>
                      <a:pt x="387" y="955"/>
                      <a:pt x="515" y="981"/>
                    </a:cubicBezTo>
                    <a:cubicBezTo>
                      <a:pt x="567" y="993"/>
                      <a:pt x="618" y="993"/>
                      <a:pt x="670" y="993"/>
                    </a:cubicBezTo>
                    <a:cubicBezTo>
                      <a:pt x="952" y="993"/>
                      <a:pt x="1222" y="788"/>
                      <a:pt x="1171" y="492"/>
                    </a:cubicBezTo>
                    <a:cubicBezTo>
                      <a:pt x="1147" y="158"/>
                      <a:pt x="779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13"/>
              <p:cNvSpPr/>
              <p:nvPr/>
            </p:nvSpPr>
            <p:spPr>
              <a:xfrm>
                <a:off x="-199345" y="1113133"/>
                <a:ext cx="82838" cy="46509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037" extrusionOk="0">
                    <a:moveTo>
                      <a:pt x="1024" y="0"/>
                    </a:moveTo>
                    <a:cubicBezTo>
                      <a:pt x="410" y="0"/>
                      <a:pt x="0" y="841"/>
                      <a:pt x="780" y="1024"/>
                    </a:cubicBezTo>
                    <a:cubicBezTo>
                      <a:pt x="818" y="1037"/>
                      <a:pt x="857" y="1037"/>
                      <a:pt x="883" y="1037"/>
                    </a:cubicBezTo>
                    <a:cubicBezTo>
                      <a:pt x="1114" y="1037"/>
                      <a:pt x="1320" y="960"/>
                      <a:pt x="1487" y="818"/>
                    </a:cubicBezTo>
                    <a:cubicBezTo>
                      <a:pt x="1590" y="793"/>
                      <a:pt x="1667" y="728"/>
                      <a:pt x="1706" y="651"/>
                    </a:cubicBezTo>
                    <a:cubicBezTo>
                      <a:pt x="1847" y="304"/>
                      <a:pt x="1436" y="34"/>
                      <a:pt x="1127" y="8"/>
                    </a:cubicBezTo>
                    <a:cubicBezTo>
                      <a:pt x="1092" y="3"/>
                      <a:pt x="1057" y="0"/>
                      <a:pt x="1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13"/>
              <p:cNvSpPr/>
              <p:nvPr/>
            </p:nvSpPr>
            <p:spPr>
              <a:xfrm>
                <a:off x="-398977" y="1101247"/>
                <a:ext cx="38571" cy="27269"/>
              </a:xfrm>
              <a:custGeom>
                <a:avLst/>
                <a:gdLst/>
                <a:ahLst/>
                <a:cxnLst/>
                <a:rect l="l" t="t" r="r" b="b"/>
                <a:pathLst>
                  <a:path w="860" h="608" extrusionOk="0">
                    <a:moveTo>
                      <a:pt x="510" y="1"/>
                    </a:moveTo>
                    <a:cubicBezTo>
                      <a:pt x="224" y="1"/>
                      <a:pt x="0" y="433"/>
                      <a:pt x="345" y="595"/>
                    </a:cubicBezTo>
                    <a:cubicBezTo>
                      <a:pt x="371" y="595"/>
                      <a:pt x="409" y="608"/>
                      <a:pt x="435" y="608"/>
                    </a:cubicBezTo>
                    <a:cubicBezTo>
                      <a:pt x="564" y="595"/>
                      <a:pt x="679" y="543"/>
                      <a:pt x="769" y="453"/>
                    </a:cubicBezTo>
                    <a:cubicBezTo>
                      <a:pt x="834" y="312"/>
                      <a:pt x="859" y="106"/>
                      <a:pt x="679" y="55"/>
                    </a:cubicBezTo>
                    <a:cubicBezTo>
                      <a:pt x="623" y="17"/>
                      <a:pt x="565" y="1"/>
                      <a:pt x="5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13"/>
              <p:cNvSpPr/>
              <p:nvPr/>
            </p:nvSpPr>
            <p:spPr>
              <a:xfrm>
                <a:off x="10334" y="1077072"/>
                <a:ext cx="40410" cy="27807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20" extrusionOk="0">
                    <a:moveTo>
                      <a:pt x="480" y="1"/>
                    </a:moveTo>
                    <a:cubicBezTo>
                      <a:pt x="109" y="1"/>
                      <a:pt x="0" y="594"/>
                      <a:pt x="412" y="619"/>
                    </a:cubicBezTo>
                    <a:lnTo>
                      <a:pt x="438" y="619"/>
                    </a:lnTo>
                    <a:cubicBezTo>
                      <a:pt x="785" y="619"/>
                      <a:pt x="901" y="54"/>
                      <a:pt x="515" y="2"/>
                    </a:cubicBezTo>
                    <a:cubicBezTo>
                      <a:pt x="503" y="1"/>
                      <a:pt x="491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13"/>
              <p:cNvSpPr/>
              <p:nvPr/>
            </p:nvSpPr>
            <p:spPr>
              <a:xfrm>
                <a:off x="259437" y="1181441"/>
                <a:ext cx="50815" cy="37046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826" extrusionOk="0">
                    <a:moveTo>
                      <a:pt x="795" y="0"/>
                    </a:moveTo>
                    <a:cubicBezTo>
                      <a:pt x="717" y="0"/>
                      <a:pt x="647" y="42"/>
                      <a:pt x="567" y="54"/>
                    </a:cubicBezTo>
                    <a:cubicBezTo>
                      <a:pt x="438" y="54"/>
                      <a:pt x="322" y="131"/>
                      <a:pt x="245" y="234"/>
                    </a:cubicBezTo>
                    <a:cubicBezTo>
                      <a:pt x="155" y="401"/>
                      <a:pt x="1" y="761"/>
                      <a:pt x="284" y="825"/>
                    </a:cubicBezTo>
                    <a:lnTo>
                      <a:pt x="297" y="825"/>
                    </a:lnTo>
                    <a:cubicBezTo>
                      <a:pt x="477" y="825"/>
                      <a:pt x="670" y="800"/>
                      <a:pt x="850" y="761"/>
                    </a:cubicBezTo>
                    <a:cubicBezTo>
                      <a:pt x="952" y="735"/>
                      <a:pt x="1068" y="710"/>
                      <a:pt x="1107" y="594"/>
                    </a:cubicBezTo>
                    <a:cubicBezTo>
                      <a:pt x="1132" y="388"/>
                      <a:pt x="1068" y="54"/>
                      <a:pt x="824" y="2"/>
                    </a:cubicBezTo>
                    <a:cubicBezTo>
                      <a:pt x="814" y="1"/>
                      <a:pt x="804" y="0"/>
                      <a:pt x="7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13"/>
              <p:cNvSpPr/>
              <p:nvPr/>
            </p:nvSpPr>
            <p:spPr>
              <a:xfrm>
                <a:off x="148162" y="1003203"/>
                <a:ext cx="57139" cy="39961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891" extrusionOk="0">
                    <a:moveTo>
                      <a:pt x="721" y="286"/>
                    </a:moveTo>
                    <a:cubicBezTo>
                      <a:pt x="740" y="286"/>
                      <a:pt x="760" y="294"/>
                      <a:pt x="780" y="298"/>
                    </a:cubicBezTo>
                    <a:lnTo>
                      <a:pt x="780" y="298"/>
                    </a:lnTo>
                    <a:cubicBezTo>
                      <a:pt x="773" y="297"/>
                      <a:pt x="766" y="297"/>
                      <a:pt x="759" y="297"/>
                    </a:cubicBezTo>
                    <a:cubicBezTo>
                      <a:pt x="669" y="297"/>
                      <a:pt x="584" y="335"/>
                      <a:pt x="528" y="402"/>
                    </a:cubicBezTo>
                    <a:lnTo>
                      <a:pt x="515" y="402"/>
                    </a:lnTo>
                    <a:cubicBezTo>
                      <a:pt x="502" y="402"/>
                      <a:pt x="502" y="389"/>
                      <a:pt x="502" y="389"/>
                    </a:cubicBezTo>
                    <a:cubicBezTo>
                      <a:pt x="566" y="325"/>
                      <a:pt x="643" y="299"/>
                      <a:pt x="721" y="286"/>
                    </a:cubicBezTo>
                    <a:close/>
                    <a:moveTo>
                      <a:pt x="737" y="1"/>
                    </a:moveTo>
                    <a:cubicBezTo>
                      <a:pt x="599" y="1"/>
                      <a:pt x="459" y="63"/>
                      <a:pt x="348" y="132"/>
                    </a:cubicBezTo>
                    <a:cubicBezTo>
                      <a:pt x="1" y="402"/>
                      <a:pt x="361" y="711"/>
                      <a:pt x="631" y="826"/>
                    </a:cubicBezTo>
                    <a:cubicBezTo>
                      <a:pt x="695" y="865"/>
                      <a:pt x="772" y="891"/>
                      <a:pt x="836" y="891"/>
                    </a:cubicBezTo>
                    <a:cubicBezTo>
                      <a:pt x="901" y="878"/>
                      <a:pt x="978" y="865"/>
                      <a:pt x="1029" y="839"/>
                    </a:cubicBezTo>
                    <a:cubicBezTo>
                      <a:pt x="1273" y="672"/>
                      <a:pt x="1145" y="196"/>
                      <a:pt x="939" y="55"/>
                    </a:cubicBezTo>
                    <a:cubicBezTo>
                      <a:pt x="875" y="16"/>
                      <a:pt x="806" y="1"/>
                      <a:pt x="7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13"/>
              <p:cNvSpPr/>
              <p:nvPr/>
            </p:nvSpPr>
            <p:spPr>
              <a:xfrm>
                <a:off x="-490025" y="1021098"/>
                <a:ext cx="53506" cy="58978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315" extrusionOk="0">
                    <a:moveTo>
                      <a:pt x="455" y="0"/>
                    </a:moveTo>
                    <a:cubicBezTo>
                      <a:pt x="180" y="0"/>
                      <a:pt x="0" y="302"/>
                      <a:pt x="48" y="646"/>
                    </a:cubicBezTo>
                    <a:cubicBezTo>
                      <a:pt x="74" y="865"/>
                      <a:pt x="48" y="1135"/>
                      <a:pt x="254" y="1263"/>
                    </a:cubicBezTo>
                    <a:cubicBezTo>
                      <a:pt x="318" y="1302"/>
                      <a:pt x="395" y="1315"/>
                      <a:pt x="472" y="1315"/>
                    </a:cubicBezTo>
                    <a:cubicBezTo>
                      <a:pt x="755" y="1289"/>
                      <a:pt x="1012" y="1109"/>
                      <a:pt x="1128" y="852"/>
                    </a:cubicBezTo>
                    <a:cubicBezTo>
                      <a:pt x="1192" y="569"/>
                      <a:pt x="961" y="299"/>
                      <a:pt x="768" y="119"/>
                    </a:cubicBezTo>
                    <a:cubicBezTo>
                      <a:pt x="656" y="36"/>
                      <a:pt x="549" y="0"/>
                      <a:pt x="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13"/>
              <p:cNvSpPr/>
              <p:nvPr/>
            </p:nvSpPr>
            <p:spPr>
              <a:xfrm>
                <a:off x="-41559" y="1181127"/>
                <a:ext cx="73868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1077" extrusionOk="0">
                    <a:moveTo>
                      <a:pt x="802" y="0"/>
                    </a:moveTo>
                    <a:cubicBezTo>
                      <a:pt x="690" y="0"/>
                      <a:pt x="580" y="22"/>
                      <a:pt x="489" y="61"/>
                    </a:cubicBezTo>
                    <a:cubicBezTo>
                      <a:pt x="90" y="228"/>
                      <a:pt x="0" y="781"/>
                      <a:pt x="412" y="987"/>
                    </a:cubicBezTo>
                    <a:cubicBezTo>
                      <a:pt x="528" y="1038"/>
                      <a:pt x="656" y="1077"/>
                      <a:pt x="785" y="1077"/>
                    </a:cubicBezTo>
                    <a:cubicBezTo>
                      <a:pt x="939" y="1077"/>
                      <a:pt x="1080" y="1038"/>
                      <a:pt x="1222" y="961"/>
                    </a:cubicBezTo>
                    <a:cubicBezTo>
                      <a:pt x="1479" y="832"/>
                      <a:pt x="1646" y="472"/>
                      <a:pt x="1350" y="279"/>
                    </a:cubicBezTo>
                    <a:cubicBezTo>
                      <a:pt x="1248" y="83"/>
                      <a:pt x="1022" y="0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13"/>
              <p:cNvSpPr/>
              <p:nvPr/>
            </p:nvSpPr>
            <p:spPr>
              <a:xfrm>
                <a:off x="431890" y="1094699"/>
                <a:ext cx="62880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65" extrusionOk="0">
                    <a:moveTo>
                      <a:pt x="810" y="1"/>
                    </a:moveTo>
                    <a:cubicBezTo>
                      <a:pt x="605" y="1"/>
                      <a:pt x="404" y="96"/>
                      <a:pt x="270" y="265"/>
                    </a:cubicBezTo>
                    <a:cubicBezTo>
                      <a:pt x="39" y="561"/>
                      <a:pt x="0" y="934"/>
                      <a:pt x="399" y="1101"/>
                    </a:cubicBezTo>
                    <a:cubicBezTo>
                      <a:pt x="476" y="1139"/>
                      <a:pt x="579" y="1165"/>
                      <a:pt x="669" y="1165"/>
                    </a:cubicBezTo>
                    <a:cubicBezTo>
                      <a:pt x="1016" y="1165"/>
                      <a:pt x="1376" y="908"/>
                      <a:pt x="1389" y="561"/>
                    </a:cubicBezTo>
                    <a:cubicBezTo>
                      <a:pt x="1402" y="342"/>
                      <a:pt x="1286" y="136"/>
                      <a:pt x="1080" y="59"/>
                    </a:cubicBezTo>
                    <a:cubicBezTo>
                      <a:pt x="993" y="20"/>
                      <a:pt x="901" y="1"/>
                      <a:pt x="8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13"/>
              <p:cNvSpPr/>
              <p:nvPr/>
            </p:nvSpPr>
            <p:spPr>
              <a:xfrm>
                <a:off x="-366819" y="921125"/>
                <a:ext cx="114816" cy="99567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220" extrusionOk="0">
                    <a:moveTo>
                      <a:pt x="1845" y="1"/>
                    </a:moveTo>
                    <a:cubicBezTo>
                      <a:pt x="1770" y="1"/>
                      <a:pt x="1694" y="11"/>
                      <a:pt x="1621" y="33"/>
                    </a:cubicBezTo>
                    <a:cubicBezTo>
                      <a:pt x="1299" y="98"/>
                      <a:pt x="991" y="188"/>
                      <a:pt x="682" y="316"/>
                    </a:cubicBezTo>
                    <a:cubicBezTo>
                      <a:pt x="502" y="393"/>
                      <a:pt x="284" y="445"/>
                      <a:pt x="155" y="612"/>
                    </a:cubicBezTo>
                    <a:cubicBezTo>
                      <a:pt x="1" y="805"/>
                      <a:pt x="14" y="1062"/>
                      <a:pt x="14" y="1306"/>
                    </a:cubicBezTo>
                    <a:cubicBezTo>
                      <a:pt x="39" y="1461"/>
                      <a:pt x="14" y="1756"/>
                      <a:pt x="194" y="1821"/>
                    </a:cubicBezTo>
                    <a:cubicBezTo>
                      <a:pt x="258" y="2014"/>
                      <a:pt x="438" y="2168"/>
                      <a:pt x="644" y="2206"/>
                    </a:cubicBezTo>
                    <a:cubicBezTo>
                      <a:pt x="695" y="2206"/>
                      <a:pt x="747" y="2219"/>
                      <a:pt x="798" y="2219"/>
                    </a:cubicBezTo>
                    <a:cubicBezTo>
                      <a:pt x="1287" y="2219"/>
                      <a:pt x="1685" y="1859"/>
                      <a:pt x="2058" y="1563"/>
                    </a:cubicBezTo>
                    <a:cubicBezTo>
                      <a:pt x="2264" y="1383"/>
                      <a:pt x="2470" y="1178"/>
                      <a:pt x="2521" y="908"/>
                    </a:cubicBezTo>
                    <a:cubicBezTo>
                      <a:pt x="2560" y="573"/>
                      <a:pt x="2418" y="239"/>
                      <a:pt x="2122" y="46"/>
                    </a:cubicBezTo>
                    <a:cubicBezTo>
                      <a:pt x="2036" y="17"/>
                      <a:pt x="1941" y="1"/>
                      <a:pt x="18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13"/>
              <p:cNvSpPr/>
              <p:nvPr/>
            </p:nvSpPr>
            <p:spPr>
              <a:xfrm>
                <a:off x="-139603" y="954360"/>
                <a:ext cx="89700" cy="57677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1286" extrusionOk="0">
                    <a:moveTo>
                      <a:pt x="1051" y="0"/>
                    </a:moveTo>
                    <a:cubicBezTo>
                      <a:pt x="995" y="0"/>
                      <a:pt x="937" y="4"/>
                      <a:pt x="875" y="12"/>
                    </a:cubicBezTo>
                    <a:cubicBezTo>
                      <a:pt x="65" y="115"/>
                      <a:pt x="1" y="1285"/>
                      <a:pt x="875" y="1285"/>
                    </a:cubicBezTo>
                    <a:lnTo>
                      <a:pt x="926" y="1285"/>
                    </a:lnTo>
                    <a:cubicBezTo>
                      <a:pt x="978" y="1285"/>
                      <a:pt x="1029" y="1260"/>
                      <a:pt x="1055" y="1221"/>
                    </a:cubicBezTo>
                    <a:cubicBezTo>
                      <a:pt x="2000" y="1027"/>
                      <a:pt x="1952" y="0"/>
                      <a:pt x="10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13"/>
              <p:cNvSpPr/>
              <p:nvPr/>
            </p:nvSpPr>
            <p:spPr>
              <a:xfrm>
                <a:off x="74337" y="903274"/>
                <a:ext cx="80775" cy="50501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126" extrusionOk="0">
                    <a:moveTo>
                      <a:pt x="871" y="1"/>
                    </a:moveTo>
                    <a:cubicBezTo>
                      <a:pt x="655" y="1"/>
                      <a:pt x="443" y="77"/>
                      <a:pt x="374" y="303"/>
                    </a:cubicBezTo>
                    <a:cubicBezTo>
                      <a:pt x="1" y="701"/>
                      <a:pt x="284" y="1061"/>
                      <a:pt x="772" y="1113"/>
                    </a:cubicBezTo>
                    <a:cubicBezTo>
                      <a:pt x="824" y="1126"/>
                      <a:pt x="888" y="1126"/>
                      <a:pt x="952" y="1126"/>
                    </a:cubicBezTo>
                    <a:cubicBezTo>
                      <a:pt x="1261" y="1126"/>
                      <a:pt x="1621" y="1049"/>
                      <a:pt x="1762" y="791"/>
                    </a:cubicBezTo>
                    <a:cubicBezTo>
                      <a:pt x="1801" y="637"/>
                      <a:pt x="1788" y="483"/>
                      <a:pt x="1737" y="341"/>
                    </a:cubicBezTo>
                    <a:cubicBezTo>
                      <a:pt x="1672" y="33"/>
                      <a:pt x="1325" y="33"/>
                      <a:pt x="1068" y="20"/>
                    </a:cubicBezTo>
                    <a:cubicBezTo>
                      <a:pt x="1005" y="8"/>
                      <a:pt x="938" y="1"/>
                      <a:pt x="8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13"/>
              <p:cNvSpPr/>
              <p:nvPr/>
            </p:nvSpPr>
            <p:spPr>
              <a:xfrm>
                <a:off x="283702" y="1040070"/>
                <a:ext cx="85350" cy="7633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702" extrusionOk="0">
                    <a:moveTo>
                      <a:pt x="804" y="1"/>
                    </a:moveTo>
                    <a:cubicBezTo>
                      <a:pt x="736" y="1"/>
                      <a:pt x="669" y="10"/>
                      <a:pt x="604" y="30"/>
                    </a:cubicBezTo>
                    <a:cubicBezTo>
                      <a:pt x="244" y="159"/>
                      <a:pt x="0" y="506"/>
                      <a:pt x="0" y="904"/>
                    </a:cubicBezTo>
                    <a:cubicBezTo>
                      <a:pt x="154" y="1367"/>
                      <a:pt x="579" y="1689"/>
                      <a:pt x="1067" y="1702"/>
                    </a:cubicBezTo>
                    <a:cubicBezTo>
                      <a:pt x="1350" y="1689"/>
                      <a:pt x="1620" y="1560"/>
                      <a:pt x="1800" y="1342"/>
                    </a:cubicBezTo>
                    <a:cubicBezTo>
                      <a:pt x="1890" y="1136"/>
                      <a:pt x="1903" y="904"/>
                      <a:pt x="1813" y="699"/>
                    </a:cubicBezTo>
                    <a:cubicBezTo>
                      <a:pt x="1647" y="345"/>
                      <a:pt x="1216" y="1"/>
                      <a:pt x="8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13"/>
              <p:cNvSpPr/>
              <p:nvPr/>
            </p:nvSpPr>
            <p:spPr>
              <a:xfrm>
                <a:off x="-420416" y="955436"/>
                <a:ext cx="267575" cy="144238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3216" extrusionOk="0">
                    <a:moveTo>
                      <a:pt x="5878" y="1"/>
                    </a:moveTo>
                    <a:cubicBezTo>
                      <a:pt x="5865" y="1"/>
                      <a:pt x="5851" y="5"/>
                      <a:pt x="5837" y="14"/>
                    </a:cubicBezTo>
                    <a:cubicBezTo>
                      <a:pt x="5735" y="53"/>
                      <a:pt x="5645" y="104"/>
                      <a:pt x="5542" y="143"/>
                    </a:cubicBezTo>
                    <a:cubicBezTo>
                      <a:pt x="5207" y="271"/>
                      <a:pt x="4835" y="348"/>
                      <a:pt x="4526" y="516"/>
                    </a:cubicBezTo>
                    <a:cubicBezTo>
                      <a:pt x="4037" y="811"/>
                      <a:pt x="3652" y="1223"/>
                      <a:pt x="3227" y="1583"/>
                    </a:cubicBezTo>
                    <a:cubicBezTo>
                      <a:pt x="2970" y="1750"/>
                      <a:pt x="2700" y="1891"/>
                      <a:pt x="2417" y="2007"/>
                    </a:cubicBezTo>
                    <a:cubicBezTo>
                      <a:pt x="2199" y="2059"/>
                      <a:pt x="1980" y="2084"/>
                      <a:pt x="1774" y="2149"/>
                    </a:cubicBezTo>
                    <a:cubicBezTo>
                      <a:pt x="1170" y="2264"/>
                      <a:pt x="373" y="2303"/>
                      <a:pt x="103" y="2959"/>
                    </a:cubicBezTo>
                    <a:cubicBezTo>
                      <a:pt x="90" y="3036"/>
                      <a:pt x="0" y="3190"/>
                      <a:pt x="129" y="3216"/>
                    </a:cubicBezTo>
                    <a:cubicBezTo>
                      <a:pt x="180" y="3216"/>
                      <a:pt x="206" y="3177"/>
                      <a:pt x="219" y="3126"/>
                    </a:cubicBezTo>
                    <a:cubicBezTo>
                      <a:pt x="527" y="2380"/>
                      <a:pt x="1453" y="2547"/>
                      <a:pt x="2096" y="2329"/>
                    </a:cubicBezTo>
                    <a:cubicBezTo>
                      <a:pt x="2559" y="2174"/>
                      <a:pt x="2996" y="1943"/>
                      <a:pt x="3382" y="1621"/>
                    </a:cubicBezTo>
                    <a:cubicBezTo>
                      <a:pt x="3806" y="1184"/>
                      <a:pt x="4282" y="811"/>
                      <a:pt x="4796" y="490"/>
                    </a:cubicBezTo>
                    <a:cubicBezTo>
                      <a:pt x="5182" y="413"/>
                      <a:pt x="5606" y="413"/>
                      <a:pt x="5915" y="156"/>
                    </a:cubicBezTo>
                    <a:cubicBezTo>
                      <a:pt x="5966" y="130"/>
                      <a:pt x="5966" y="78"/>
                      <a:pt x="5940" y="40"/>
                    </a:cubicBezTo>
                    <a:cubicBezTo>
                      <a:pt x="5924" y="15"/>
                      <a:pt x="5902" y="1"/>
                      <a:pt x="58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13"/>
              <p:cNvSpPr/>
              <p:nvPr/>
            </p:nvSpPr>
            <p:spPr>
              <a:xfrm>
                <a:off x="-148259" y="947049"/>
                <a:ext cx="15608" cy="897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00" extrusionOk="0">
                    <a:moveTo>
                      <a:pt x="263" y="0"/>
                    </a:moveTo>
                    <a:cubicBezTo>
                      <a:pt x="204" y="0"/>
                      <a:pt x="134" y="67"/>
                      <a:pt x="78" y="85"/>
                    </a:cubicBezTo>
                    <a:cubicBezTo>
                      <a:pt x="39" y="85"/>
                      <a:pt x="1" y="124"/>
                      <a:pt x="14" y="163"/>
                    </a:cubicBezTo>
                    <a:cubicBezTo>
                      <a:pt x="28" y="191"/>
                      <a:pt x="47" y="200"/>
                      <a:pt x="68" y="200"/>
                    </a:cubicBezTo>
                    <a:cubicBezTo>
                      <a:pt x="105" y="200"/>
                      <a:pt x="148" y="171"/>
                      <a:pt x="181" y="163"/>
                    </a:cubicBezTo>
                    <a:cubicBezTo>
                      <a:pt x="232" y="137"/>
                      <a:pt x="348" y="124"/>
                      <a:pt x="322" y="34"/>
                    </a:cubicBezTo>
                    <a:cubicBezTo>
                      <a:pt x="305" y="10"/>
                      <a:pt x="284" y="0"/>
                      <a:pt x="2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13"/>
              <p:cNvSpPr/>
              <p:nvPr/>
            </p:nvSpPr>
            <p:spPr>
              <a:xfrm>
                <a:off x="-86858" y="925117"/>
                <a:ext cx="57184" cy="1372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306" extrusionOk="0">
                    <a:moveTo>
                      <a:pt x="636" y="1"/>
                    </a:moveTo>
                    <a:cubicBezTo>
                      <a:pt x="442" y="1"/>
                      <a:pt x="244" y="33"/>
                      <a:pt x="59" y="73"/>
                    </a:cubicBezTo>
                    <a:cubicBezTo>
                      <a:pt x="56" y="72"/>
                      <a:pt x="54" y="72"/>
                      <a:pt x="51" y="72"/>
                    </a:cubicBezTo>
                    <a:cubicBezTo>
                      <a:pt x="1" y="72"/>
                      <a:pt x="8" y="179"/>
                      <a:pt x="57" y="179"/>
                    </a:cubicBezTo>
                    <a:cubicBezTo>
                      <a:pt x="61" y="179"/>
                      <a:pt x="66" y="178"/>
                      <a:pt x="72" y="176"/>
                    </a:cubicBezTo>
                    <a:cubicBezTo>
                      <a:pt x="155" y="166"/>
                      <a:pt x="240" y="161"/>
                      <a:pt x="324" y="161"/>
                    </a:cubicBezTo>
                    <a:cubicBezTo>
                      <a:pt x="578" y="161"/>
                      <a:pt x="834" y="205"/>
                      <a:pt x="1075" y="292"/>
                    </a:cubicBezTo>
                    <a:cubicBezTo>
                      <a:pt x="1094" y="301"/>
                      <a:pt x="1112" y="305"/>
                      <a:pt x="1129" y="305"/>
                    </a:cubicBezTo>
                    <a:cubicBezTo>
                      <a:pt x="1225" y="305"/>
                      <a:pt x="1274" y="166"/>
                      <a:pt x="1165" y="112"/>
                    </a:cubicBezTo>
                    <a:cubicBezTo>
                      <a:pt x="1002" y="30"/>
                      <a:pt x="821" y="1"/>
                      <a:pt x="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13"/>
              <p:cNvSpPr/>
              <p:nvPr/>
            </p:nvSpPr>
            <p:spPr>
              <a:xfrm>
                <a:off x="-19626" y="940994"/>
                <a:ext cx="28300" cy="6458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44" extrusionOk="0">
                    <a:moveTo>
                      <a:pt x="78" y="1"/>
                    </a:moveTo>
                    <a:cubicBezTo>
                      <a:pt x="0" y="1"/>
                      <a:pt x="4" y="118"/>
                      <a:pt x="77" y="118"/>
                    </a:cubicBezTo>
                    <a:cubicBezTo>
                      <a:pt x="231" y="130"/>
                      <a:pt x="399" y="143"/>
                      <a:pt x="553" y="143"/>
                    </a:cubicBezTo>
                    <a:cubicBezTo>
                      <a:pt x="630" y="143"/>
                      <a:pt x="630" y="28"/>
                      <a:pt x="553" y="15"/>
                    </a:cubicBezTo>
                    <a:cubicBezTo>
                      <a:pt x="399" y="15"/>
                      <a:pt x="244" y="2"/>
                      <a:pt x="90" y="2"/>
                    </a:cubicBezTo>
                    <a:cubicBezTo>
                      <a:pt x="86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13"/>
              <p:cNvSpPr/>
              <p:nvPr/>
            </p:nvSpPr>
            <p:spPr>
              <a:xfrm>
                <a:off x="20157" y="944986"/>
                <a:ext cx="13859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96" extrusionOk="0">
                    <a:moveTo>
                      <a:pt x="95" y="0"/>
                    </a:moveTo>
                    <a:cubicBezTo>
                      <a:pt x="49" y="0"/>
                      <a:pt x="0" y="37"/>
                      <a:pt x="0" y="93"/>
                    </a:cubicBezTo>
                    <a:cubicBezTo>
                      <a:pt x="0" y="196"/>
                      <a:pt x="116" y="196"/>
                      <a:pt x="193" y="196"/>
                    </a:cubicBezTo>
                    <a:cubicBezTo>
                      <a:pt x="244" y="196"/>
                      <a:pt x="296" y="157"/>
                      <a:pt x="296" y="106"/>
                    </a:cubicBezTo>
                    <a:cubicBezTo>
                      <a:pt x="309" y="3"/>
                      <a:pt x="193" y="3"/>
                      <a:pt x="116" y="3"/>
                    </a:cubicBezTo>
                    <a:cubicBezTo>
                      <a:pt x="109" y="1"/>
                      <a:pt x="102" y="0"/>
                      <a:pt x="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13"/>
              <p:cNvSpPr/>
              <p:nvPr/>
            </p:nvSpPr>
            <p:spPr>
              <a:xfrm>
                <a:off x="95865" y="1035137"/>
                <a:ext cx="140560" cy="35118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783" extrusionOk="0">
                    <a:moveTo>
                      <a:pt x="118" y="1"/>
                    </a:moveTo>
                    <a:cubicBezTo>
                      <a:pt x="50" y="1"/>
                      <a:pt x="0" y="93"/>
                      <a:pt x="61" y="153"/>
                    </a:cubicBezTo>
                    <a:cubicBezTo>
                      <a:pt x="524" y="436"/>
                      <a:pt x="1012" y="732"/>
                      <a:pt x="1565" y="783"/>
                    </a:cubicBezTo>
                    <a:cubicBezTo>
                      <a:pt x="1912" y="770"/>
                      <a:pt x="2247" y="693"/>
                      <a:pt x="2555" y="539"/>
                    </a:cubicBezTo>
                    <a:cubicBezTo>
                      <a:pt x="2645" y="487"/>
                      <a:pt x="3134" y="346"/>
                      <a:pt x="3057" y="204"/>
                    </a:cubicBezTo>
                    <a:cubicBezTo>
                      <a:pt x="3041" y="188"/>
                      <a:pt x="3020" y="177"/>
                      <a:pt x="2997" y="177"/>
                    </a:cubicBezTo>
                    <a:cubicBezTo>
                      <a:pt x="2983" y="177"/>
                      <a:pt x="2968" y="182"/>
                      <a:pt x="2954" y="192"/>
                    </a:cubicBezTo>
                    <a:cubicBezTo>
                      <a:pt x="2543" y="413"/>
                      <a:pt x="2072" y="530"/>
                      <a:pt x="1604" y="530"/>
                    </a:cubicBezTo>
                    <a:cubicBezTo>
                      <a:pt x="1501" y="530"/>
                      <a:pt x="1397" y="525"/>
                      <a:pt x="1295" y="513"/>
                    </a:cubicBezTo>
                    <a:cubicBezTo>
                      <a:pt x="897" y="397"/>
                      <a:pt x="524" y="243"/>
                      <a:pt x="177" y="24"/>
                    </a:cubicBezTo>
                    <a:cubicBezTo>
                      <a:pt x="157" y="8"/>
                      <a:pt x="137" y="1"/>
                      <a:pt x="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13"/>
              <p:cNvSpPr/>
              <p:nvPr/>
            </p:nvSpPr>
            <p:spPr>
              <a:xfrm>
                <a:off x="259437" y="1022354"/>
                <a:ext cx="37360" cy="986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220" extrusionOk="0">
                    <a:moveTo>
                      <a:pt x="708" y="0"/>
                    </a:moveTo>
                    <a:cubicBezTo>
                      <a:pt x="704" y="0"/>
                      <a:pt x="700" y="0"/>
                      <a:pt x="695" y="1"/>
                    </a:cubicBezTo>
                    <a:cubicBezTo>
                      <a:pt x="490" y="1"/>
                      <a:pt x="284" y="14"/>
                      <a:pt x="78" y="39"/>
                    </a:cubicBezTo>
                    <a:cubicBezTo>
                      <a:pt x="27" y="52"/>
                      <a:pt x="1" y="104"/>
                      <a:pt x="14" y="155"/>
                    </a:cubicBezTo>
                    <a:cubicBezTo>
                      <a:pt x="27" y="194"/>
                      <a:pt x="65" y="219"/>
                      <a:pt x="104" y="219"/>
                    </a:cubicBezTo>
                    <a:cubicBezTo>
                      <a:pt x="310" y="194"/>
                      <a:pt x="502" y="181"/>
                      <a:pt x="708" y="181"/>
                    </a:cubicBezTo>
                    <a:cubicBezTo>
                      <a:pt x="832" y="168"/>
                      <a:pt x="825" y="0"/>
                      <a:pt x="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385155" y="1036886"/>
                <a:ext cx="35073" cy="13231"/>
              </a:xfrm>
              <a:custGeom>
                <a:avLst/>
                <a:gdLst/>
                <a:ahLst/>
                <a:cxnLst/>
                <a:rect l="l" t="t" r="r" b="b"/>
                <a:pathLst>
                  <a:path w="782" h="295" extrusionOk="0">
                    <a:moveTo>
                      <a:pt x="139" y="0"/>
                    </a:moveTo>
                    <a:cubicBezTo>
                      <a:pt x="60" y="0"/>
                      <a:pt x="5" y="22"/>
                      <a:pt x="1" y="88"/>
                    </a:cubicBezTo>
                    <a:cubicBezTo>
                      <a:pt x="1" y="153"/>
                      <a:pt x="39" y="191"/>
                      <a:pt x="91" y="204"/>
                    </a:cubicBezTo>
                    <a:cubicBezTo>
                      <a:pt x="284" y="217"/>
                      <a:pt x="464" y="243"/>
                      <a:pt x="631" y="294"/>
                    </a:cubicBezTo>
                    <a:cubicBezTo>
                      <a:pt x="635" y="294"/>
                      <a:pt x="640" y="295"/>
                      <a:pt x="644" y="295"/>
                    </a:cubicBezTo>
                    <a:cubicBezTo>
                      <a:pt x="761" y="295"/>
                      <a:pt x="781" y="126"/>
                      <a:pt x="669" y="101"/>
                    </a:cubicBezTo>
                    <a:cubicBezTo>
                      <a:pt x="573" y="101"/>
                      <a:pt x="305" y="0"/>
                      <a:pt x="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13"/>
              <p:cNvSpPr/>
              <p:nvPr/>
            </p:nvSpPr>
            <p:spPr>
              <a:xfrm>
                <a:off x="118156" y="1066353"/>
                <a:ext cx="24264" cy="15473"/>
              </a:xfrm>
              <a:custGeom>
                <a:avLst/>
                <a:gdLst/>
                <a:ahLst/>
                <a:cxnLst/>
                <a:rect l="l" t="t" r="r" b="b"/>
                <a:pathLst>
                  <a:path w="541" h="345" extrusionOk="0">
                    <a:moveTo>
                      <a:pt x="393" y="1"/>
                    </a:moveTo>
                    <a:cubicBezTo>
                      <a:pt x="314" y="1"/>
                      <a:pt x="223" y="96"/>
                      <a:pt x="155" y="126"/>
                    </a:cubicBezTo>
                    <a:cubicBezTo>
                      <a:pt x="117" y="151"/>
                      <a:pt x="78" y="177"/>
                      <a:pt x="40" y="216"/>
                    </a:cubicBezTo>
                    <a:cubicBezTo>
                      <a:pt x="1" y="254"/>
                      <a:pt x="27" y="331"/>
                      <a:pt x="91" y="344"/>
                    </a:cubicBezTo>
                    <a:cubicBezTo>
                      <a:pt x="117" y="344"/>
                      <a:pt x="142" y="331"/>
                      <a:pt x="155" y="306"/>
                    </a:cubicBezTo>
                    <a:cubicBezTo>
                      <a:pt x="245" y="228"/>
                      <a:pt x="541" y="190"/>
                      <a:pt x="464" y="36"/>
                    </a:cubicBezTo>
                    <a:cubicBezTo>
                      <a:pt x="442" y="11"/>
                      <a:pt x="418" y="1"/>
                      <a:pt x="3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13"/>
              <p:cNvSpPr/>
              <p:nvPr/>
            </p:nvSpPr>
            <p:spPr>
              <a:xfrm>
                <a:off x="-252538" y="1025808"/>
                <a:ext cx="16595" cy="977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18" extrusionOk="0">
                    <a:moveTo>
                      <a:pt x="127" y="1"/>
                    </a:moveTo>
                    <a:cubicBezTo>
                      <a:pt x="1" y="12"/>
                      <a:pt x="18" y="189"/>
                      <a:pt x="125" y="189"/>
                    </a:cubicBezTo>
                    <a:cubicBezTo>
                      <a:pt x="137" y="189"/>
                      <a:pt x="151" y="186"/>
                      <a:pt x="166" y="181"/>
                    </a:cubicBezTo>
                    <a:lnTo>
                      <a:pt x="166" y="194"/>
                    </a:lnTo>
                    <a:lnTo>
                      <a:pt x="192" y="207"/>
                    </a:lnTo>
                    <a:cubicBezTo>
                      <a:pt x="205" y="214"/>
                      <a:pt x="219" y="218"/>
                      <a:pt x="232" y="218"/>
                    </a:cubicBezTo>
                    <a:cubicBezTo>
                      <a:pt x="308" y="218"/>
                      <a:pt x="369" y="107"/>
                      <a:pt x="282" y="52"/>
                    </a:cubicBezTo>
                    <a:cubicBezTo>
                      <a:pt x="243" y="14"/>
                      <a:pt x="179" y="1"/>
                      <a:pt x="1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-227242" y="1041775"/>
                <a:ext cx="22335" cy="1314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93" extrusionOk="0">
                    <a:moveTo>
                      <a:pt x="80" y="0"/>
                    </a:moveTo>
                    <a:cubicBezTo>
                      <a:pt x="47" y="0"/>
                      <a:pt x="23" y="12"/>
                      <a:pt x="13" y="44"/>
                    </a:cubicBezTo>
                    <a:cubicBezTo>
                      <a:pt x="0" y="82"/>
                      <a:pt x="26" y="108"/>
                      <a:pt x="52" y="121"/>
                    </a:cubicBezTo>
                    <a:cubicBezTo>
                      <a:pt x="168" y="146"/>
                      <a:pt x="270" y="198"/>
                      <a:pt x="348" y="275"/>
                    </a:cubicBezTo>
                    <a:cubicBezTo>
                      <a:pt x="362" y="287"/>
                      <a:pt x="378" y="293"/>
                      <a:pt x="392" y="293"/>
                    </a:cubicBezTo>
                    <a:cubicBezTo>
                      <a:pt x="453" y="293"/>
                      <a:pt x="497" y="201"/>
                      <a:pt x="425" y="159"/>
                    </a:cubicBezTo>
                    <a:cubicBezTo>
                      <a:pt x="366" y="120"/>
                      <a:pt x="182" y="0"/>
                      <a:pt x="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13"/>
              <p:cNvSpPr/>
              <p:nvPr/>
            </p:nvSpPr>
            <p:spPr>
              <a:xfrm>
                <a:off x="-68649" y="1088868"/>
                <a:ext cx="32830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73" extrusionOk="0">
                    <a:moveTo>
                      <a:pt x="606" y="0"/>
                    </a:moveTo>
                    <a:cubicBezTo>
                      <a:pt x="594" y="0"/>
                      <a:pt x="580" y="3"/>
                      <a:pt x="566" y="9"/>
                    </a:cubicBezTo>
                    <a:cubicBezTo>
                      <a:pt x="399" y="61"/>
                      <a:pt x="244" y="112"/>
                      <a:pt x="77" y="176"/>
                    </a:cubicBezTo>
                    <a:cubicBezTo>
                      <a:pt x="26" y="189"/>
                      <a:pt x="0" y="254"/>
                      <a:pt x="26" y="305"/>
                    </a:cubicBezTo>
                    <a:cubicBezTo>
                      <a:pt x="37" y="348"/>
                      <a:pt x="82" y="373"/>
                      <a:pt x="127" y="373"/>
                    </a:cubicBezTo>
                    <a:cubicBezTo>
                      <a:pt x="136" y="373"/>
                      <a:pt x="146" y="371"/>
                      <a:pt x="154" y="369"/>
                    </a:cubicBezTo>
                    <a:cubicBezTo>
                      <a:pt x="309" y="305"/>
                      <a:pt x="476" y="254"/>
                      <a:pt x="630" y="189"/>
                    </a:cubicBezTo>
                    <a:cubicBezTo>
                      <a:pt x="732" y="144"/>
                      <a:pt x="695" y="0"/>
                      <a:pt x="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13"/>
              <p:cNvSpPr/>
              <p:nvPr/>
            </p:nvSpPr>
            <p:spPr>
              <a:xfrm>
                <a:off x="-6978" y="1060747"/>
                <a:ext cx="6234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97" extrusionOk="0">
                    <a:moveTo>
                      <a:pt x="26" y="0"/>
                    </a:moveTo>
                    <a:cubicBezTo>
                      <a:pt x="14" y="0"/>
                      <a:pt x="4" y="9"/>
                      <a:pt x="1" y="32"/>
                    </a:cubicBezTo>
                    <a:cubicBezTo>
                      <a:pt x="1" y="71"/>
                      <a:pt x="27" y="96"/>
                      <a:pt x="65" y="96"/>
                    </a:cubicBezTo>
                    <a:cubicBezTo>
                      <a:pt x="69" y="97"/>
                      <a:pt x="72" y="97"/>
                      <a:pt x="75" y="97"/>
                    </a:cubicBezTo>
                    <a:cubicBezTo>
                      <a:pt x="138" y="97"/>
                      <a:pt x="68" y="0"/>
                      <a:pt x="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13"/>
              <p:cNvSpPr/>
              <p:nvPr/>
            </p:nvSpPr>
            <p:spPr>
              <a:xfrm>
                <a:off x="33388" y="1025718"/>
                <a:ext cx="19689" cy="1054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35" extrusionOk="0">
                    <a:moveTo>
                      <a:pt x="368" y="0"/>
                    </a:moveTo>
                    <a:cubicBezTo>
                      <a:pt x="361" y="0"/>
                      <a:pt x="355" y="1"/>
                      <a:pt x="348" y="3"/>
                    </a:cubicBezTo>
                    <a:cubicBezTo>
                      <a:pt x="319" y="9"/>
                      <a:pt x="284" y="10"/>
                      <a:pt x="247" y="10"/>
                    </a:cubicBezTo>
                    <a:cubicBezTo>
                      <a:pt x="234" y="10"/>
                      <a:pt x="222" y="10"/>
                      <a:pt x="209" y="10"/>
                    </a:cubicBezTo>
                    <a:cubicBezTo>
                      <a:pt x="109" y="10"/>
                      <a:pt x="9" y="16"/>
                      <a:pt x="1" y="119"/>
                    </a:cubicBezTo>
                    <a:cubicBezTo>
                      <a:pt x="12" y="175"/>
                      <a:pt x="43" y="211"/>
                      <a:pt x="85" y="211"/>
                    </a:cubicBezTo>
                    <a:cubicBezTo>
                      <a:pt x="91" y="211"/>
                      <a:pt x="97" y="210"/>
                      <a:pt x="104" y="209"/>
                    </a:cubicBezTo>
                    <a:cubicBezTo>
                      <a:pt x="219" y="183"/>
                      <a:pt x="438" y="234"/>
                      <a:pt x="438" y="80"/>
                    </a:cubicBezTo>
                    <a:cubicBezTo>
                      <a:pt x="438" y="35"/>
                      <a:pt x="409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205840" y="1184895"/>
                <a:ext cx="48483" cy="1780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97" extrusionOk="0">
                    <a:moveTo>
                      <a:pt x="959" y="0"/>
                    </a:moveTo>
                    <a:cubicBezTo>
                      <a:pt x="952" y="0"/>
                      <a:pt x="946" y="1"/>
                      <a:pt x="939" y="3"/>
                    </a:cubicBezTo>
                    <a:cubicBezTo>
                      <a:pt x="656" y="41"/>
                      <a:pt x="360" y="105"/>
                      <a:pt x="90" y="195"/>
                    </a:cubicBezTo>
                    <a:cubicBezTo>
                      <a:pt x="39" y="208"/>
                      <a:pt x="0" y="273"/>
                      <a:pt x="26" y="324"/>
                    </a:cubicBezTo>
                    <a:cubicBezTo>
                      <a:pt x="36" y="364"/>
                      <a:pt x="77" y="396"/>
                      <a:pt x="120" y="396"/>
                    </a:cubicBezTo>
                    <a:cubicBezTo>
                      <a:pt x="131" y="396"/>
                      <a:pt x="143" y="394"/>
                      <a:pt x="155" y="388"/>
                    </a:cubicBezTo>
                    <a:cubicBezTo>
                      <a:pt x="322" y="337"/>
                      <a:pt x="489" y="285"/>
                      <a:pt x="656" y="260"/>
                    </a:cubicBezTo>
                    <a:cubicBezTo>
                      <a:pt x="772" y="208"/>
                      <a:pt x="1080" y="260"/>
                      <a:pt x="1055" y="80"/>
                    </a:cubicBezTo>
                    <a:cubicBezTo>
                      <a:pt x="1043" y="35"/>
                      <a:pt x="1003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13"/>
              <p:cNvSpPr/>
              <p:nvPr/>
            </p:nvSpPr>
            <p:spPr>
              <a:xfrm>
                <a:off x="336178" y="1142196"/>
                <a:ext cx="28525" cy="11706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61" extrusionOk="0">
                    <a:moveTo>
                      <a:pt x="525" y="0"/>
                    </a:moveTo>
                    <a:cubicBezTo>
                      <a:pt x="517" y="0"/>
                      <a:pt x="510" y="1"/>
                      <a:pt x="501" y="3"/>
                    </a:cubicBezTo>
                    <a:cubicBezTo>
                      <a:pt x="360" y="29"/>
                      <a:pt x="219" y="67"/>
                      <a:pt x="77" y="93"/>
                    </a:cubicBezTo>
                    <a:cubicBezTo>
                      <a:pt x="39" y="106"/>
                      <a:pt x="0" y="145"/>
                      <a:pt x="13" y="196"/>
                    </a:cubicBezTo>
                    <a:cubicBezTo>
                      <a:pt x="26" y="235"/>
                      <a:pt x="64" y="260"/>
                      <a:pt x="116" y="260"/>
                    </a:cubicBezTo>
                    <a:cubicBezTo>
                      <a:pt x="257" y="222"/>
                      <a:pt x="399" y="196"/>
                      <a:pt x="540" y="170"/>
                    </a:cubicBezTo>
                    <a:cubicBezTo>
                      <a:pt x="636" y="146"/>
                      <a:pt x="620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33" name="Google Shape;833;p13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834" name="Google Shape;834;p13"/>
          <p:cNvSpPr txBox="1">
            <a:spLocks noGrp="1"/>
          </p:cNvSpPr>
          <p:nvPr>
            <p:ph type="title" idx="2" hasCustomPrompt="1"/>
          </p:nvPr>
        </p:nvSpPr>
        <p:spPr>
          <a:xfrm>
            <a:off x="2427578" y="1122795"/>
            <a:ext cx="8148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>
            <a:spLocks noGrp="1"/>
          </p:cNvSpPr>
          <p:nvPr>
            <p:ph type="subTitle" idx="1"/>
          </p:nvPr>
        </p:nvSpPr>
        <p:spPr>
          <a:xfrm>
            <a:off x="1381025" y="1740564"/>
            <a:ext cx="29079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6" name="Google Shape;836;p13"/>
          <p:cNvSpPr txBox="1">
            <a:spLocks noGrp="1"/>
          </p:cNvSpPr>
          <p:nvPr>
            <p:ph type="title" idx="3" hasCustomPrompt="1"/>
          </p:nvPr>
        </p:nvSpPr>
        <p:spPr>
          <a:xfrm>
            <a:off x="2427578" y="2258505"/>
            <a:ext cx="8148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37" name="Google Shape;837;p13"/>
          <p:cNvSpPr txBox="1">
            <a:spLocks noGrp="1"/>
          </p:cNvSpPr>
          <p:nvPr>
            <p:ph type="subTitle" idx="4"/>
          </p:nvPr>
        </p:nvSpPr>
        <p:spPr>
          <a:xfrm>
            <a:off x="1381025" y="2876274"/>
            <a:ext cx="29079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8" name="Google Shape;838;p13"/>
          <p:cNvSpPr txBox="1">
            <a:spLocks noGrp="1"/>
          </p:cNvSpPr>
          <p:nvPr>
            <p:ph type="title" idx="5" hasCustomPrompt="1"/>
          </p:nvPr>
        </p:nvSpPr>
        <p:spPr>
          <a:xfrm>
            <a:off x="2427578" y="3394215"/>
            <a:ext cx="8148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>
            <a:spLocks noGrp="1"/>
          </p:cNvSpPr>
          <p:nvPr>
            <p:ph type="subTitle" idx="6"/>
          </p:nvPr>
        </p:nvSpPr>
        <p:spPr>
          <a:xfrm>
            <a:off x="1381025" y="4011984"/>
            <a:ext cx="29079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title" idx="7" hasCustomPrompt="1"/>
          </p:nvPr>
        </p:nvSpPr>
        <p:spPr>
          <a:xfrm>
            <a:off x="5901619" y="1122795"/>
            <a:ext cx="8148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41" name="Google Shape;841;p13"/>
          <p:cNvSpPr txBox="1">
            <a:spLocks noGrp="1"/>
          </p:cNvSpPr>
          <p:nvPr>
            <p:ph type="subTitle" idx="8"/>
          </p:nvPr>
        </p:nvSpPr>
        <p:spPr>
          <a:xfrm>
            <a:off x="4855065" y="1740564"/>
            <a:ext cx="29079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title" idx="9" hasCustomPrompt="1"/>
          </p:nvPr>
        </p:nvSpPr>
        <p:spPr>
          <a:xfrm>
            <a:off x="5901619" y="2258505"/>
            <a:ext cx="8148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43" name="Google Shape;843;p13"/>
          <p:cNvSpPr txBox="1">
            <a:spLocks noGrp="1"/>
          </p:cNvSpPr>
          <p:nvPr>
            <p:ph type="subTitle" idx="13"/>
          </p:nvPr>
        </p:nvSpPr>
        <p:spPr>
          <a:xfrm>
            <a:off x="4855065" y="2876274"/>
            <a:ext cx="29079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title" idx="14" hasCustomPrompt="1"/>
          </p:nvPr>
        </p:nvSpPr>
        <p:spPr>
          <a:xfrm>
            <a:off x="5901619" y="3394215"/>
            <a:ext cx="814800" cy="641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t>xx%</a:t>
            </a:r>
          </a:p>
        </p:txBody>
      </p:sp>
      <p:sp>
        <p:nvSpPr>
          <p:cNvPr id="845" name="Google Shape;845;p13"/>
          <p:cNvSpPr txBox="1">
            <a:spLocks noGrp="1"/>
          </p:cNvSpPr>
          <p:nvPr>
            <p:ph type="subTitle" idx="15"/>
          </p:nvPr>
        </p:nvSpPr>
        <p:spPr>
          <a:xfrm>
            <a:off x="4855065" y="4011984"/>
            <a:ext cx="2907900" cy="42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2_2">
    <p:spTree>
      <p:nvGrpSpPr>
        <p:cNvPr id="1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17"/>
          <p:cNvSpPr/>
          <p:nvPr/>
        </p:nvSpPr>
        <p:spPr>
          <a:xfrm>
            <a:off x="93090" y="234137"/>
            <a:ext cx="8957820" cy="4675226"/>
          </a:xfrm>
          <a:custGeom>
            <a:avLst/>
            <a:gdLst/>
            <a:ahLst/>
            <a:cxnLst/>
            <a:rect l="l" t="t" r="r" b="b"/>
            <a:pathLst>
              <a:path w="180583" h="101305" extrusionOk="0">
                <a:moveTo>
                  <a:pt x="112873" y="0"/>
                </a:moveTo>
                <a:cubicBezTo>
                  <a:pt x="68453" y="0"/>
                  <a:pt x="13626" y="2420"/>
                  <a:pt x="8461" y="8300"/>
                </a:cubicBezTo>
                <a:cubicBezTo>
                  <a:pt x="0" y="17930"/>
                  <a:pt x="2945" y="76881"/>
                  <a:pt x="9373" y="93429"/>
                </a:cubicBezTo>
                <a:cubicBezTo>
                  <a:pt x="10743" y="96948"/>
                  <a:pt x="61508" y="101304"/>
                  <a:pt x="105214" y="101304"/>
                </a:cubicBezTo>
                <a:cubicBezTo>
                  <a:pt x="134968" y="101304"/>
                  <a:pt x="161450" y="99285"/>
                  <a:pt x="166850" y="93609"/>
                </a:cubicBezTo>
                <a:cubicBezTo>
                  <a:pt x="180196" y="79594"/>
                  <a:pt x="180582" y="7040"/>
                  <a:pt x="169576" y="2681"/>
                </a:cubicBezTo>
                <a:cubicBezTo>
                  <a:pt x="165291" y="984"/>
                  <a:pt x="141198" y="0"/>
                  <a:pt x="112873" y="0"/>
                </a:cubicBezTo>
                <a:close/>
              </a:path>
            </a:pathLst>
          </a:custGeom>
          <a:solidFill>
            <a:srgbClr val="FFFFFF">
              <a:alpha val="54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1" name="Google Shape;1041;p17"/>
          <p:cNvGrpSpPr/>
          <p:nvPr/>
        </p:nvGrpSpPr>
        <p:grpSpPr>
          <a:xfrm>
            <a:off x="167488" y="445013"/>
            <a:ext cx="8632013" cy="3417400"/>
            <a:chOff x="167488" y="445013"/>
            <a:chExt cx="8632013" cy="3417400"/>
          </a:xfrm>
        </p:grpSpPr>
        <p:grpSp>
          <p:nvGrpSpPr>
            <p:cNvPr id="1042" name="Google Shape;1042;p17"/>
            <p:cNvGrpSpPr/>
            <p:nvPr/>
          </p:nvGrpSpPr>
          <p:grpSpPr>
            <a:xfrm>
              <a:off x="167488" y="445013"/>
              <a:ext cx="331125" cy="331425"/>
              <a:chOff x="2618288" y="3590025"/>
              <a:chExt cx="331125" cy="331425"/>
            </a:xfrm>
          </p:grpSpPr>
          <p:sp>
            <p:nvSpPr>
              <p:cNvPr id="1043" name="Google Shape;1043;p17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17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17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17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47" name="Google Shape;1047;p17"/>
            <p:cNvGrpSpPr/>
            <p:nvPr/>
          </p:nvGrpSpPr>
          <p:grpSpPr>
            <a:xfrm>
              <a:off x="8468375" y="3530988"/>
              <a:ext cx="331125" cy="331425"/>
              <a:chOff x="2618288" y="3590025"/>
              <a:chExt cx="331125" cy="331425"/>
            </a:xfrm>
          </p:grpSpPr>
          <p:sp>
            <p:nvSpPr>
              <p:cNvPr id="1048" name="Google Shape;1048;p17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17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17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17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52" name="Google Shape;1052;p17"/>
          <p:cNvGrpSpPr/>
          <p:nvPr/>
        </p:nvGrpSpPr>
        <p:grpSpPr>
          <a:xfrm>
            <a:off x="309500" y="222108"/>
            <a:ext cx="8413810" cy="4704073"/>
            <a:chOff x="1341839" y="988815"/>
            <a:chExt cx="5261591" cy="2941700"/>
          </a:xfrm>
        </p:grpSpPr>
        <p:sp>
          <p:nvSpPr>
            <p:cNvPr id="1053" name="Google Shape;1053;p17"/>
            <p:cNvSpPr/>
            <p:nvPr/>
          </p:nvSpPr>
          <p:spPr>
            <a:xfrm>
              <a:off x="2482163" y="988815"/>
              <a:ext cx="61400" cy="47600"/>
            </a:xfrm>
            <a:custGeom>
              <a:avLst/>
              <a:gdLst/>
              <a:ahLst/>
              <a:cxnLst/>
              <a:rect l="l" t="t" r="r" b="b"/>
              <a:pathLst>
                <a:path w="2456" h="1904" extrusionOk="0">
                  <a:moveTo>
                    <a:pt x="1234" y="0"/>
                  </a:moveTo>
                  <a:cubicBezTo>
                    <a:pt x="0" y="0"/>
                    <a:pt x="0" y="1903"/>
                    <a:pt x="1234" y="1903"/>
                  </a:cubicBezTo>
                  <a:cubicBezTo>
                    <a:pt x="2456" y="1903"/>
                    <a:pt x="2456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17"/>
            <p:cNvSpPr/>
            <p:nvPr/>
          </p:nvSpPr>
          <p:spPr>
            <a:xfrm>
              <a:off x="1341839" y="1573043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17"/>
            <p:cNvSpPr/>
            <p:nvPr/>
          </p:nvSpPr>
          <p:spPr>
            <a:xfrm>
              <a:off x="1391518" y="2514616"/>
              <a:ext cx="32800" cy="25425"/>
            </a:xfrm>
            <a:custGeom>
              <a:avLst/>
              <a:gdLst/>
              <a:ahLst/>
              <a:cxnLst/>
              <a:rect l="l" t="t" r="r" b="b"/>
              <a:pathLst>
                <a:path w="1312" h="1017" extrusionOk="0">
                  <a:moveTo>
                    <a:pt x="656" y="0"/>
                  </a:moveTo>
                  <a:cubicBezTo>
                    <a:pt x="0" y="0"/>
                    <a:pt x="0" y="1016"/>
                    <a:pt x="656" y="1016"/>
                  </a:cubicBezTo>
                  <a:cubicBezTo>
                    <a:pt x="1312" y="1016"/>
                    <a:pt x="1312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17"/>
            <p:cNvSpPr/>
            <p:nvPr/>
          </p:nvSpPr>
          <p:spPr>
            <a:xfrm>
              <a:off x="6570605" y="1448812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17"/>
            <p:cNvSpPr/>
            <p:nvPr/>
          </p:nvSpPr>
          <p:spPr>
            <a:xfrm>
              <a:off x="5244248" y="1036993"/>
              <a:ext cx="49200" cy="37975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17"/>
            <p:cNvSpPr/>
            <p:nvPr/>
          </p:nvSpPr>
          <p:spPr>
            <a:xfrm>
              <a:off x="3958678" y="3882915"/>
              <a:ext cx="61425" cy="47600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35" y="1"/>
                  </a:moveTo>
                  <a:cubicBezTo>
                    <a:pt x="1" y="1"/>
                    <a:pt x="1" y="1904"/>
                    <a:pt x="1235" y="1904"/>
                  </a:cubicBezTo>
                  <a:cubicBezTo>
                    <a:pt x="2456" y="1904"/>
                    <a:pt x="2456" y="1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9" name="Google Shape;1059;p17"/>
          <p:cNvGrpSpPr/>
          <p:nvPr/>
        </p:nvGrpSpPr>
        <p:grpSpPr>
          <a:xfrm>
            <a:off x="-649161" y="748806"/>
            <a:ext cx="11075471" cy="4636796"/>
            <a:chOff x="-649161" y="748806"/>
            <a:chExt cx="11075471" cy="4636796"/>
          </a:xfrm>
        </p:grpSpPr>
        <p:grpSp>
          <p:nvGrpSpPr>
            <p:cNvPr id="1060" name="Google Shape;1060;p17"/>
            <p:cNvGrpSpPr/>
            <p:nvPr/>
          </p:nvGrpSpPr>
          <p:grpSpPr>
            <a:xfrm>
              <a:off x="-649161" y="748806"/>
              <a:ext cx="1811294" cy="2813698"/>
              <a:chOff x="-649161" y="748806"/>
              <a:chExt cx="1811294" cy="2813698"/>
            </a:xfrm>
          </p:grpSpPr>
          <p:grpSp>
            <p:nvGrpSpPr>
              <p:cNvPr id="1061" name="Google Shape;1061;p17"/>
              <p:cNvGrpSpPr/>
              <p:nvPr/>
            </p:nvGrpSpPr>
            <p:grpSpPr>
              <a:xfrm rot="1405185">
                <a:off x="-230937" y="2872698"/>
                <a:ext cx="825291" cy="548381"/>
                <a:chOff x="0" y="2337931"/>
                <a:chExt cx="825217" cy="548332"/>
              </a:xfrm>
            </p:grpSpPr>
            <p:sp>
              <p:nvSpPr>
                <p:cNvPr id="1062" name="Google Shape;1062;p17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3" name="Google Shape;1063;p17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4" name="Google Shape;1064;p17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5" name="Google Shape;1065;p17"/>
                <p:cNvSpPr/>
                <p:nvPr/>
              </p:nvSpPr>
              <p:spPr>
                <a:xfrm>
                  <a:off x="291878" y="2494503"/>
                  <a:ext cx="395882" cy="1126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0" h="2982" extrusionOk="0">
                      <a:moveTo>
                        <a:pt x="6964" y="0"/>
                      </a:moveTo>
                      <a:cubicBezTo>
                        <a:pt x="6252" y="0"/>
                        <a:pt x="5553" y="63"/>
                        <a:pt x="5002" y="88"/>
                      </a:cubicBezTo>
                      <a:cubicBezTo>
                        <a:pt x="4755" y="99"/>
                        <a:pt x="4509" y="103"/>
                        <a:pt x="4262" y="103"/>
                      </a:cubicBezTo>
                      <a:cubicBezTo>
                        <a:pt x="3855" y="103"/>
                        <a:pt x="3449" y="93"/>
                        <a:pt x="3042" y="93"/>
                      </a:cubicBezTo>
                      <a:cubicBezTo>
                        <a:pt x="2860" y="93"/>
                        <a:pt x="2677" y="95"/>
                        <a:pt x="2495" y="101"/>
                      </a:cubicBezTo>
                      <a:cubicBezTo>
                        <a:pt x="2084" y="101"/>
                        <a:pt x="1672" y="127"/>
                        <a:pt x="1261" y="139"/>
                      </a:cubicBezTo>
                      <a:cubicBezTo>
                        <a:pt x="1232" y="140"/>
                        <a:pt x="1204" y="141"/>
                        <a:pt x="1175" y="141"/>
                      </a:cubicBezTo>
                      <a:cubicBezTo>
                        <a:pt x="831" y="141"/>
                        <a:pt x="487" y="74"/>
                        <a:pt x="155" y="62"/>
                      </a:cubicBezTo>
                      <a:cubicBezTo>
                        <a:pt x="14" y="101"/>
                        <a:pt x="1" y="307"/>
                        <a:pt x="142" y="345"/>
                      </a:cubicBezTo>
                      <a:cubicBezTo>
                        <a:pt x="142" y="409"/>
                        <a:pt x="181" y="461"/>
                        <a:pt x="245" y="474"/>
                      </a:cubicBezTo>
                      <a:cubicBezTo>
                        <a:pt x="734" y="731"/>
                        <a:pt x="1235" y="949"/>
                        <a:pt x="1736" y="1168"/>
                      </a:cubicBezTo>
                      <a:cubicBezTo>
                        <a:pt x="3344" y="1850"/>
                        <a:pt x="5041" y="2338"/>
                        <a:pt x="6764" y="2634"/>
                      </a:cubicBezTo>
                      <a:cubicBezTo>
                        <a:pt x="7175" y="2737"/>
                        <a:pt x="7587" y="2788"/>
                        <a:pt x="7998" y="2878"/>
                      </a:cubicBezTo>
                      <a:cubicBezTo>
                        <a:pt x="8277" y="2932"/>
                        <a:pt x="8569" y="2982"/>
                        <a:pt x="8856" y="2982"/>
                      </a:cubicBezTo>
                      <a:cubicBezTo>
                        <a:pt x="9046" y="2982"/>
                        <a:pt x="9233" y="2960"/>
                        <a:pt x="9412" y="2904"/>
                      </a:cubicBezTo>
                      <a:cubicBezTo>
                        <a:pt x="9939" y="2737"/>
                        <a:pt x="10479" y="2261"/>
                        <a:pt x="10364" y="1657"/>
                      </a:cubicBezTo>
                      <a:cubicBezTo>
                        <a:pt x="9949" y="264"/>
                        <a:pt x="8428" y="0"/>
                        <a:pt x="6964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6" name="Google Shape;1066;p17"/>
                <p:cNvSpPr/>
                <p:nvPr/>
              </p:nvSpPr>
              <p:spPr>
                <a:xfrm>
                  <a:off x="516255" y="2652549"/>
                  <a:ext cx="308962" cy="233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79" h="6187" extrusionOk="0">
                      <a:moveTo>
                        <a:pt x="303" y="1"/>
                      </a:moveTo>
                      <a:cubicBezTo>
                        <a:pt x="255" y="1"/>
                        <a:pt x="210" y="18"/>
                        <a:pt x="181" y="57"/>
                      </a:cubicBezTo>
                      <a:cubicBezTo>
                        <a:pt x="1" y="186"/>
                        <a:pt x="451" y="623"/>
                        <a:pt x="528" y="764"/>
                      </a:cubicBezTo>
                      <a:cubicBezTo>
                        <a:pt x="1479" y="2011"/>
                        <a:pt x="2649" y="3066"/>
                        <a:pt x="3807" y="4094"/>
                      </a:cubicBezTo>
                      <a:cubicBezTo>
                        <a:pt x="4578" y="4711"/>
                        <a:pt x="5337" y="5354"/>
                        <a:pt x="6198" y="5830"/>
                      </a:cubicBezTo>
                      <a:cubicBezTo>
                        <a:pt x="6487" y="5994"/>
                        <a:pt x="6812" y="6186"/>
                        <a:pt x="7146" y="6186"/>
                      </a:cubicBezTo>
                      <a:cubicBezTo>
                        <a:pt x="7258" y="6186"/>
                        <a:pt x="7371" y="6164"/>
                        <a:pt x="7484" y="6113"/>
                      </a:cubicBezTo>
                      <a:cubicBezTo>
                        <a:pt x="7972" y="5933"/>
                        <a:pt x="8178" y="5367"/>
                        <a:pt x="7921" y="4904"/>
                      </a:cubicBezTo>
                      <a:cubicBezTo>
                        <a:pt x="7548" y="4184"/>
                        <a:pt x="6879" y="3657"/>
                        <a:pt x="6198" y="3220"/>
                      </a:cubicBezTo>
                      <a:cubicBezTo>
                        <a:pt x="4887" y="2436"/>
                        <a:pt x="3472" y="1857"/>
                        <a:pt x="2148" y="1111"/>
                      </a:cubicBezTo>
                      <a:cubicBezTo>
                        <a:pt x="1711" y="854"/>
                        <a:pt x="1261" y="584"/>
                        <a:pt x="836" y="327"/>
                      </a:cubicBezTo>
                      <a:cubicBezTo>
                        <a:pt x="695" y="250"/>
                        <a:pt x="579" y="147"/>
                        <a:pt x="451" y="57"/>
                      </a:cubicBezTo>
                      <a:cubicBezTo>
                        <a:pt x="425" y="44"/>
                        <a:pt x="386" y="18"/>
                        <a:pt x="348" y="6"/>
                      </a:cubicBezTo>
                      <a:cubicBezTo>
                        <a:pt x="333" y="3"/>
                        <a:pt x="318" y="1"/>
                        <a:pt x="30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7" name="Google Shape;1067;p17"/>
                <p:cNvSpPr/>
                <p:nvPr/>
              </p:nvSpPr>
              <p:spPr>
                <a:xfrm>
                  <a:off x="188907" y="2489668"/>
                  <a:ext cx="246293" cy="3102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0" h="8212" extrusionOk="0">
                      <a:moveTo>
                        <a:pt x="172" y="0"/>
                      </a:moveTo>
                      <a:cubicBezTo>
                        <a:pt x="127" y="0"/>
                        <a:pt x="74" y="27"/>
                        <a:pt x="39" y="62"/>
                      </a:cubicBezTo>
                      <a:cubicBezTo>
                        <a:pt x="1" y="113"/>
                        <a:pt x="1" y="177"/>
                        <a:pt x="27" y="229"/>
                      </a:cubicBezTo>
                      <a:cubicBezTo>
                        <a:pt x="142" y="435"/>
                        <a:pt x="129" y="679"/>
                        <a:pt x="194" y="910"/>
                      </a:cubicBezTo>
                      <a:cubicBezTo>
                        <a:pt x="322" y="1309"/>
                        <a:pt x="464" y="1695"/>
                        <a:pt x="631" y="2080"/>
                      </a:cubicBezTo>
                      <a:cubicBezTo>
                        <a:pt x="965" y="2993"/>
                        <a:pt x="1389" y="3868"/>
                        <a:pt x="1865" y="4716"/>
                      </a:cubicBezTo>
                      <a:cubicBezTo>
                        <a:pt x="2225" y="5359"/>
                        <a:pt x="2650" y="5976"/>
                        <a:pt x="3125" y="6555"/>
                      </a:cubicBezTo>
                      <a:cubicBezTo>
                        <a:pt x="3434" y="6966"/>
                        <a:pt x="3781" y="7326"/>
                        <a:pt x="4167" y="7648"/>
                      </a:cubicBezTo>
                      <a:cubicBezTo>
                        <a:pt x="4488" y="7905"/>
                        <a:pt x="4848" y="8149"/>
                        <a:pt x="5272" y="8200"/>
                      </a:cubicBezTo>
                      <a:cubicBezTo>
                        <a:pt x="5320" y="8208"/>
                        <a:pt x="5367" y="8212"/>
                        <a:pt x="5414" y="8212"/>
                      </a:cubicBezTo>
                      <a:cubicBezTo>
                        <a:pt x="5686" y="8212"/>
                        <a:pt x="5949" y="8088"/>
                        <a:pt x="6147" y="7879"/>
                      </a:cubicBezTo>
                      <a:cubicBezTo>
                        <a:pt x="6520" y="7416"/>
                        <a:pt x="6172" y="6773"/>
                        <a:pt x="5864" y="6362"/>
                      </a:cubicBezTo>
                      <a:cubicBezTo>
                        <a:pt x="4810" y="4999"/>
                        <a:pt x="3395" y="3983"/>
                        <a:pt x="2212" y="2749"/>
                      </a:cubicBezTo>
                      <a:cubicBezTo>
                        <a:pt x="1595" y="2093"/>
                        <a:pt x="927" y="1463"/>
                        <a:pt x="515" y="653"/>
                      </a:cubicBezTo>
                      <a:cubicBezTo>
                        <a:pt x="425" y="460"/>
                        <a:pt x="348" y="267"/>
                        <a:pt x="258" y="75"/>
                      </a:cubicBezTo>
                      <a:cubicBezTo>
                        <a:pt x="246" y="21"/>
                        <a:pt x="212" y="0"/>
                        <a:pt x="172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8" name="Google Shape;1068;p17"/>
                <p:cNvSpPr/>
                <p:nvPr/>
              </p:nvSpPr>
              <p:spPr>
                <a:xfrm>
                  <a:off x="0" y="2337931"/>
                  <a:ext cx="622683" cy="40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484" h="10791" extrusionOk="0">
                      <a:moveTo>
                        <a:pt x="228" y="1"/>
                      </a:moveTo>
                      <a:cubicBezTo>
                        <a:pt x="183" y="1"/>
                        <a:pt x="140" y="23"/>
                        <a:pt x="116" y="54"/>
                      </a:cubicBezTo>
                      <a:cubicBezTo>
                        <a:pt x="103" y="80"/>
                        <a:pt x="90" y="119"/>
                        <a:pt x="90" y="144"/>
                      </a:cubicBezTo>
                      <a:cubicBezTo>
                        <a:pt x="78" y="170"/>
                        <a:pt x="65" y="196"/>
                        <a:pt x="65" y="234"/>
                      </a:cubicBezTo>
                      <a:cubicBezTo>
                        <a:pt x="0" y="363"/>
                        <a:pt x="116" y="466"/>
                        <a:pt x="232" y="517"/>
                      </a:cubicBezTo>
                      <a:cubicBezTo>
                        <a:pt x="438" y="633"/>
                        <a:pt x="618" y="762"/>
                        <a:pt x="823" y="890"/>
                      </a:cubicBezTo>
                      <a:cubicBezTo>
                        <a:pt x="1196" y="1122"/>
                        <a:pt x="1582" y="1379"/>
                        <a:pt x="1968" y="1623"/>
                      </a:cubicBezTo>
                      <a:cubicBezTo>
                        <a:pt x="2418" y="1906"/>
                        <a:pt x="2842" y="2227"/>
                        <a:pt x="3318" y="2497"/>
                      </a:cubicBezTo>
                      <a:cubicBezTo>
                        <a:pt x="3347" y="2526"/>
                        <a:pt x="3383" y="2541"/>
                        <a:pt x="3426" y="2541"/>
                      </a:cubicBezTo>
                      <a:cubicBezTo>
                        <a:pt x="3441" y="2541"/>
                        <a:pt x="3456" y="2539"/>
                        <a:pt x="3472" y="2536"/>
                      </a:cubicBezTo>
                      <a:cubicBezTo>
                        <a:pt x="3870" y="2806"/>
                        <a:pt x="4269" y="3063"/>
                        <a:pt x="4680" y="3307"/>
                      </a:cubicBezTo>
                      <a:cubicBezTo>
                        <a:pt x="4693" y="3384"/>
                        <a:pt x="4706" y="3462"/>
                        <a:pt x="4732" y="3539"/>
                      </a:cubicBezTo>
                      <a:cubicBezTo>
                        <a:pt x="4796" y="3770"/>
                        <a:pt x="4873" y="3989"/>
                        <a:pt x="4950" y="4220"/>
                      </a:cubicBezTo>
                      <a:cubicBezTo>
                        <a:pt x="5220" y="4992"/>
                        <a:pt x="5568" y="5750"/>
                        <a:pt x="5979" y="6470"/>
                      </a:cubicBezTo>
                      <a:cubicBezTo>
                        <a:pt x="6249" y="6882"/>
                        <a:pt x="6545" y="7280"/>
                        <a:pt x="6853" y="7666"/>
                      </a:cubicBezTo>
                      <a:cubicBezTo>
                        <a:pt x="6866" y="7674"/>
                        <a:pt x="6879" y="7678"/>
                        <a:pt x="6892" y="7678"/>
                      </a:cubicBezTo>
                      <a:cubicBezTo>
                        <a:pt x="6976" y="7678"/>
                        <a:pt x="7031" y="7508"/>
                        <a:pt x="6931" y="7486"/>
                      </a:cubicBezTo>
                      <a:cubicBezTo>
                        <a:pt x="6198" y="6470"/>
                        <a:pt x="5619" y="5339"/>
                        <a:pt x="5208" y="4143"/>
                      </a:cubicBezTo>
                      <a:cubicBezTo>
                        <a:pt x="5130" y="3937"/>
                        <a:pt x="5066" y="3732"/>
                        <a:pt x="5015" y="3513"/>
                      </a:cubicBezTo>
                      <a:lnTo>
                        <a:pt x="5015" y="3513"/>
                      </a:lnTo>
                      <a:cubicBezTo>
                        <a:pt x="5619" y="3899"/>
                        <a:pt x="6249" y="4259"/>
                        <a:pt x="6879" y="4593"/>
                      </a:cubicBezTo>
                      <a:cubicBezTo>
                        <a:pt x="8461" y="5403"/>
                        <a:pt x="9991" y="6277"/>
                        <a:pt x="11521" y="7177"/>
                      </a:cubicBezTo>
                      <a:cubicBezTo>
                        <a:pt x="12639" y="7769"/>
                        <a:pt x="13681" y="8463"/>
                        <a:pt x="14645" y="9260"/>
                      </a:cubicBezTo>
                      <a:cubicBezTo>
                        <a:pt x="15185" y="9723"/>
                        <a:pt x="15686" y="10225"/>
                        <a:pt x="16149" y="10739"/>
                      </a:cubicBezTo>
                      <a:cubicBezTo>
                        <a:pt x="16149" y="10765"/>
                        <a:pt x="16175" y="10790"/>
                        <a:pt x="16201" y="10790"/>
                      </a:cubicBezTo>
                      <a:cubicBezTo>
                        <a:pt x="16484" y="10790"/>
                        <a:pt x="15905" y="10250"/>
                        <a:pt x="15815" y="10109"/>
                      </a:cubicBezTo>
                      <a:cubicBezTo>
                        <a:pt x="14761" y="8810"/>
                        <a:pt x="13321" y="7885"/>
                        <a:pt x="11881" y="7062"/>
                      </a:cubicBezTo>
                      <a:cubicBezTo>
                        <a:pt x="10698" y="6380"/>
                        <a:pt x="9528" y="5686"/>
                        <a:pt x="8319" y="5043"/>
                      </a:cubicBezTo>
                      <a:cubicBezTo>
                        <a:pt x="8011" y="4889"/>
                        <a:pt x="7689" y="4722"/>
                        <a:pt x="7381" y="4554"/>
                      </a:cubicBezTo>
                      <a:lnTo>
                        <a:pt x="7381" y="4554"/>
                      </a:lnTo>
                      <a:cubicBezTo>
                        <a:pt x="7818" y="4567"/>
                        <a:pt x="8255" y="4606"/>
                        <a:pt x="8692" y="4670"/>
                      </a:cubicBezTo>
                      <a:cubicBezTo>
                        <a:pt x="9708" y="4812"/>
                        <a:pt x="10685" y="5094"/>
                        <a:pt x="11701" y="5262"/>
                      </a:cubicBezTo>
                      <a:cubicBezTo>
                        <a:pt x="11765" y="5262"/>
                        <a:pt x="11829" y="5287"/>
                        <a:pt x="11893" y="5287"/>
                      </a:cubicBezTo>
                      <a:cubicBezTo>
                        <a:pt x="11971" y="5262"/>
                        <a:pt x="11932" y="5159"/>
                        <a:pt x="11881" y="5133"/>
                      </a:cubicBezTo>
                      <a:cubicBezTo>
                        <a:pt x="10297" y="4702"/>
                        <a:pt x="8675" y="4271"/>
                        <a:pt x="7028" y="4271"/>
                      </a:cubicBezTo>
                      <a:cubicBezTo>
                        <a:pt x="7004" y="4271"/>
                        <a:pt x="6980" y="4271"/>
                        <a:pt x="6956" y="4272"/>
                      </a:cubicBezTo>
                      <a:cubicBezTo>
                        <a:pt x="6931" y="4272"/>
                        <a:pt x="6918" y="4272"/>
                        <a:pt x="6892" y="4284"/>
                      </a:cubicBezTo>
                      <a:cubicBezTo>
                        <a:pt x="5503" y="3526"/>
                        <a:pt x="4166" y="2703"/>
                        <a:pt x="2868" y="1803"/>
                      </a:cubicBezTo>
                      <a:cubicBezTo>
                        <a:pt x="2212" y="1366"/>
                        <a:pt x="1569" y="916"/>
                        <a:pt x="926" y="466"/>
                      </a:cubicBezTo>
                      <a:cubicBezTo>
                        <a:pt x="708" y="324"/>
                        <a:pt x="502" y="170"/>
                        <a:pt x="309" y="29"/>
                      </a:cubicBezTo>
                      <a:cubicBezTo>
                        <a:pt x="284" y="9"/>
                        <a:pt x="256" y="1"/>
                        <a:pt x="228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69" name="Google Shape;1069;p17"/>
              <p:cNvGrpSpPr/>
              <p:nvPr/>
            </p:nvGrpSpPr>
            <p:grpSpPr>
              <a:xfrm rot="7384966">
                <a:off x="-562260" y="1186175"/>
                <a:ext cx="1637492" cy="1094985"/>
                <a:chOff x="4139598" y="4451875"/>
                <a:chExt cx="1738283" cy="1162383"/>
              </a:xfrm>
            </p:grpSpPr>
            <p:sp>
              <p:nvSpPr>
                <p:cNvPr id="1070" name="Google Shape;1070;p17"/>
                <p:cNvSpPr/>
                <p:nvPr/>
              </p:nvSpPr>
              <p:spPr>
                <a:xfrm rot="-1496785" flipH="1">
                  <a:off x="4156733" y="4834521"/>
                  <a:ext cx="775644" cy="2528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50" h="5688" extrusionOk="0">
                      <a:moveTo>
                        <a:pt x="13215" y="0"/>
                      </a:moveTo>
                      <a:cubicBezTo>
                        <a:pt x="12075" y="0"/>
                        <a:pt x="10931" y="128"/>
                        <a:pt x="9805" y="304"/>
                      </a:cubicBezTo>
                      <a:cubicBezTo>
                        <a:pt x="8883" y="438"/>
                        <a:pt x="7916" y="438"/>
                        <a:pt x="6994" y="528"/>
                      </a:cubicBezTo>
                      <a:cubicBezTo>
                        <a:pt x="5285" y="731"/>
                        <a:pt x="3801" y="1743"/>
                        <a:pt x="2452" y="2732"/>
                      </a:cubicBezTo>
                      <a:cubicBezTo>
                        <a:pt x="1710" y="3249"/>
                        <a:pt x="1058" y="3901"/>
                        <a:pt x="518" y="4598"/>
                      </a:cubicBezTo>
                      <a:cubicBezTo>
                        <a:pt x="383" y="4823"/>
                        <a:pt x="271" y="5071"/>
                        <a:pt x="136" y="5295"/>
                      </a:cubicBezTo>
                      <a:cubicBezTo>
                        <a:pt x="68" y="5385"/>
                        <a:pt x="23" y="5498"/>
                        <a:pt x="1" y="5588"/>
                      </a:cubicBezTo>
                      <a:cubicBezTo>
                        <a:pt x="1" y="5648"/>
                        <a:pt x="51" y="5688"/>
                        <a:pt x="97" y="5688"/>
                      </a:cubicBezTo>
                      <a:cubicBezTo>
                        <a:pt x="121" y="5688"/>
                        <a:pt x="143" y="5678"/>
                        <a:pt x="158" y="5655"/>
                      </a:cubicBezTo>
                      <a:cubicBezTo>
                        <a:pt x="203" y="5633"/>
                        <a:pt x="181" y="5565"/>
                        <a:pt x="203" y="5543"/>
                      </a:cubicBezTo>
                      <a:cubicBezTo>
                        <a:pt x="217" y="5612"/>
                        <a:pt x="273" y="5638"/>
                        <a:pt x="335" y="5638"/>
                      </a:cubicBezTo>
                      <a:cubicBezTo>
                        <a:pt x="374" y="5638"/>
                        <a:pt x="416" y="5628"/>
                        <a:pt x="451" y="5610"/>
                      </a:cubicBezTo>
                      <a:cubicBezTo>
                        <a:pt x="563" y="5588"/>
                        <a:pt x="653" y="5565"/>
                        <a:pt x="765" y="5565"/>
                      </a:cubicBezTo>
                      <a:cubicBezTo>
                        <a:pt x="1597" y="5430"/>
                        <a:pt x="2429" y="5295"/>
                        <a:pt x="3261" y="5093"/>
                      </a:cubicBezTo>
                      <a:cubicBezTo>
                        <a:pt x="4251" y="4891"/>
                        <a:pt x="5218" y="4756"/>
                        <a:pt x="6184" y="4463"/>
                      </a:cubicBezTo>
                      <a:cubicBezTo>
                        <a:pt x="6904" y="4239"/>
                        <a:pt x="7601" y="3969"/>
                        <a:pt x="8276" y="3654"/>
                      </a:cubicBezTo>
                      <a:cubicBezTo>
                        <a:pt x="9332" y="3204"/>
                        <a:pt x="10322" y="2687"/>
                        <a:pt x="11356" y="2215"/>
                      </a:cubicBezTo>
                      <a:cubicBezTo>
                        <a:pt x="12301" y="1765"/>
                        <a:pt x="13290" y="1450"/>
                        <a:pt x="14324" y="1293"/>
                      </a:cubicBezTo>
                      <a:cubicBezTo>
                        <a:pt x="14976" y="1135"/>
                        <a:pt x="15606" y="1001"/>
                        <a:pt x="16258" y="888"/>
                      </a:cubicBezTo>
                      <a:cubicBezTo>
                        <a:pt x="16528" y="843"/>
                        <a:pt x="16775" y="798"/>
                        <a:pt x="17045" y="753"/>
                      </a:cubicBezTo>
                      <a:cubicBezTo>
                        <a:pt x="17203" y="731"/>
                        <a:pt x="17450" y="663"/>
                        <a:pt x="17270" y="461"/>
                      </a:cubicBezTo>
                      <a:cubicBezTo>
                        <a:pt x="17090" y="416"/>
                        <a:pt x="16910" y="393"/>
                        <a:pt x="16753" y="371"/>
                      </a:cubicBezTo>
                      <a:cubicBezTo>
                        <a:pt x="16168" y="281"/>
                        <a:pt x="15606" y="191"/>
                        <a:pt x="15044" y="124"/>
                      </a:cubicBezTo>
                      <a:cubicBezTo>
                        <a:pt x="14438" y="37"/>
                        <a:pt x="13827" y="0"/>
                        <a:pt x="132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1" name="Google Shape;1071;p17"/>
                <p:cNvSpPr/>
                <p:nvPr/>
              </p:nvSpPr>
              <p:spPr>
                <a:xfrm rot="-1496785" flipH="1">
                  <a:off x="4667917" y="4983176"/>
                  <a:ext cx="610736" cy="1472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40" h="3313" extrusionOk="0">
                      <a:moveTo>
                        <a:pt x="11072" y="1"/>
                      </a:moveTo>
                      <a:cubicBezTo>
                        <a:pt x="10467" y="1"/>
                        <a:pt x="9864" y="29"/>
                        <a:pt x="9265" y="86"/>
                      </a:cubicBezTo>
                      <a:cubicBezTo>
                        <a:pt x="7893" y="266"/>
                        <a:pt x="6566" y="670"/>
                        <a:pt x="5330" y="1300"/>
                      </a:cubicBezTo>
                      <a:cubicBezTo>
                        <a:pt x="4655" y="1637"/>
                        <a:pt x="3936" y="1862"/>
                        <a:pt x="3216" y="1974"/>
                      </a:cubicBezTo>
                      <a:cubicBezTo>
                        <a:pt x="2249" y="2177"/>
                        <a:pt x="1237" y="2312"/>
                        <a:pt x="383" y="2851"/>
                      </a:cubicBezTo>
                      <a:cubicBezTo>
                        <a:pt x="315" y="2919"/>
                        <a:pt x="225" y="2964"/>
                        <a:pt x="136" y="3009"/>
                      </a:cubicBezTo>
                      <a:cubicBezTo>
                        <a:pt x="46" y="3009"/>
                        <a:pt x="1" y="3121"/>
                        <a:pt x="46" y="3211"/>
                      </a:cubicBezTo>
                      <a:cubicBezTo>
                        <a:pt x="68" y="3290"/>
                        <a:pt x="119" y="3312"/>
                        <a:pt x="178" y="3312"/>
                      </a:cubicBezTo>
                      <a:cubicBezTo>
                        <a:pt x="237" y="3312"/>
                        <a:pt x="304" y="3290"/>
                        <a:pt x="360" y="3279"/>
                      </a:cubicBezTo>
                      <a:cubicBezTo>
                        <a:pt x="720" y="3234"/>
                        <a:pt x="1102" y="3189"/>
                        <a:pt x="1462" y="3144"/>
                      </a:cubicBezTo>
                      <a:cubicBezTo>
                        <a:pt x="2766" y="3144"/>
                        <a:pt x="4093" y="2964"/>
                        <a:pt x="5352" y="2627"/>
                      </a:cubicBezTo>
                      <a:cubicBezTo>
                        <a:pt x="6477" y="2357"/>
                        <a:pt x="7556" y="1974"/>
                        <a:pt x="8613" y="1525"/>
                      </a:cubicBezTo>
                      <a:cubicBezTo>
                        <a:pt x="9287" y="1232"/>
                        <a:pt x="9962" y="985"/>
                        <a:pt x="10681" y="828"/>
                      </a:cubicBezTo>
                      <a:cubicBezTo>
                        <a:pt x="11558" y="648"/>
                        <a:pt x="12435" y="490"/>
                        <a:pt x="13312" y="400"/>
                      </a:cubicBezTo>
                      <a:cubicBezTo>
                        <a:pt x="13325" y="398"/>
                        <a:pt x="13339" y="397"/>
                        <a:pt x="13353" y="397"/>
                      </a:cubicBezTo>
                      <a:cubicBezTo>
                        <a:pt x="13422" y="397"/>
                        <a:pt x="13502" y="419"/>
                        <a:pt x="13571" y="419"/>
                      </a:cubicBezTo>
                      <a:cubicBezTo>
                        <a:pt x="13634" y="419"/>
                        <a:pt x="13688" y="401"/>
                        <a:pt x="13717" y="333"/>
                      </a:cubicBezTo>
                      <a:cubicBezTo>
                        <a:pt x="13739" y="266"/>
                        <a:pt x="13694" y="176"/>
                        <a:pt x="13627" y="176"/>
                      </a:cubicBezTo>
                      <a:cubicBezTo>
                        <a:pt x="12774" y="57"/>
                        <a:pt x="11920" y="1"/>
                        <a:pt x="1107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2" name="Google Shape;1072;p17"/>
                <p:cNvSpPr/>
                <p:nvPr/>
              </p:nvSpPr>
              <p:spPr>
                <a:xfrm rot="-1496785" flipH="1">
                  <a:off x="5161546" y="4475884"/>
                  <a:ext cx="237894" cy="560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52" h="12616" extrusionOk="0">
                      <a:moveTo>
                        <a:pt x="4175" y="1"/>
                      </a:moveTo>
                      <a:cubicBezTo>
                        <a:pt x="4121" y="1"/>
                        <a:pt x="4069" y="29"/>
                        <a:pt x="4048" y="83"/>
                      </a:cubicBezTo>
                      <a:cubicBezTo>
                        <a:pt x="3890" y="375"/>
                        <a:pt x="3823" y="690"/>
                        <a:pt x="3620" y="982"/>
                      </a:cubicBezTo>
                      <a:cubicBezTo>
                        <a:pt x="3598" y="1027"/>
                        <a:pt x="3575" y="1072"/>
                        <a:pt x="3553" y="1117"/>
                      </a:cubicBezTo>
                      <a:cubicBezTo>
                        <a:pt x="3171" y="1679"/>
                        <a:pt x="2766" y="2219"/>
                        <a:pt x="2316" y="2736"/>
                      </a:cubicBezTo>
                      <a:lnTo>
                        <a:pt x="2316" y="2758"/>
                      </a:lnTo>
                      <a:cubicBezTo>
                        <a:pt x="2271" y="2803"/>
                        <a:pt x="2226" y="2848"/>
                        <a:pt x="2204" y="2893"/>
                      </a:cubicBezTo>
                      <a:cubicBezTo>
                        <a:pt x="1844" y="3343"/>
                        <a:pt x="1529" y="3793"/>
                        <a:pt x="1282" y="4287"/>
                      </a:cubicBezTo>
                      <a:cubicBezTo>
                        <a:pt x="1057" y="4670"/>
                        <a:pt x="855" y="5052"/>
                        <a:pt x="675" y="5457"/>
                      </a:cubicBezTo>
                      <a:cubicBezTo>
                        <a:pt x="517" y="5861"/>
                        <a:pt x="382" y="6289"/>
                        <a:pt x="270" y="6716"/>
                      </a:cubicBezTo>
                      <a:cubicBezTo>
                        <a:pt x="180" y="7233"/>
                        <a:pt x="113" y="7750"/>
                        <a:pt x="90" y="8267"/>
                      </a:cubicBezTo>
                      <a:cubicBezTo>
                        <a:pt x="0" y="9167"/>
                        <a:pt x="45" y="10066"/>
                        <a:pt x="203" y="10943"/>
                      </a:cubicBezTo>
                      <a:cubicBezTo>
                        <a:pt x="293" y="11281"/>
                        <a:pt x="338" y="11618"/>
                        <a:pt x="382" y="11955"/>
                      </a:cubicBezTo>
                      <a:cubicBezTo>
                        <a:pt x="405" y="12068"/>
                        <a:pt x="427" y="12157"/>
                        <a:pt x="472" y="12247"/>
                      </a:cubicBezTo>
                      <a:cubicBezTo>
                        <a:pt x="472" y="12292"/>
                        <a:pt x="495" y="12337"/>
                        <a:pt x="540" y="12360"/>
                      </a:cubicBezTo>
                      <a:cubicBezTo>
                        <a:pt x="540" y="12360"/>
                        <a:pt x="540" y="12382"/>
                        <a:pt x="540" y="12382"/>
                      </a:cubicBezTo>
                      <a:cubicBezTo>
                        <a:pt x="517" y="12427"/>
                        <a:pt x="517" y="12472"/>
                        <a:pt x="540" y="12517"/>
                      </a:cubicBezTo>
                      <a:cubicBezTo>
                        <a:pt x="540" y="12582"/>
                        <a:pt x="576" y="12616"/>
                        <a:pt x="614" y="12616"/>
                      </a:cubicBezTo>
                      <a:cubicBezTo>
                        <a:pt x="655" y="12616"/>
                        <a:pt x="697" y="12576"/>
                        <a:pt x="697" y="12495"/>
                      </a:cubicBezTo>
                      <a:lnTo>
                        <a:pt x="720" y="12495"/>
                      </a:lnTo>
                      <a:cubicBezTo>
                        <a:pt x="742" y="12472"/>
                        <a:pt x="720" y="12450"/>
                        <a:pt x="720" y="12450"/>
                      </a:cubicBezTo>
                      <a:cubicBezTo>
                        <a:pt x="922" y="11415"/>
                        <a:pt x="1777" y="10696"/>
                        <a:pt x="2519" y="9976"/>
                      </a:cubicBezTo>
                      <a:cubicBezTo>
                        <a:pt x="2811" y="9707"/>
                        <a:pt x="3103" y="9459"/>
                        <a:pt x="3373" y="9167"/>
                      </a:cubicBezTo>
                      <a:cubicBezTo>
                        <a:pt x="3733" y="8695"/>
                        <a:pt x="4070" y="8222"/>
                        <a:pt x="4362" y="7705"/>
                      </a:cubicBezTo>
                      <a:cubicBezTo>
                        <a:pt x="4610" y="7323"/>
                        <a:pt x="4812" y="6918"/>
                        <a:pt x="4992" y="6491"/>
                      </a:cubicBezTo>
                      <a:cubicBezTo>
                        <a:pt x="5149" y="6064"/>
                        <a:pt x="5262" y="5614"/>
                        <a:pt x="5307" y="5164"/>
                      </a:cubicBezTo>
                      <a:cubicBezTo>
                        <a:pt x="5352" y="4602"/>
                        <a:pt x="5352" y="4040"/>
                        <a:pt x="5307" y="3478"/>
                      </a:cubicBezTo>
                      <a:cubicBezTo>
                        <a:pt x="5217" y="2758"/>
                        <a:pt x="5015" y="2039"/>
                        <a:pt x="4722" y="1387"/>
                      </a:cubicBezTo>
                      <a:cubicBezTo>
                        <a:pt x="4565" y="1027"/>
                        <a:pt x="4430" y="667"/>
                        <a:pt x="4362" y="285"/>
                      </a:cubicBezTo>
                      <a:cubicBezTo>
                        <a:pt x="4340" y="240"/>
                        <a:pt x="4340" y="150"/>
                        <a:pt x="4318" y="105"/>
                      </a:cubicBezTo>
                      <a:cubicBezTo>
                        <a:pt x="4294" y="35"/>
                        <a:pt x="4234" y="1"/>
                        <a:pt x="417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3" name="Google Shape;1073;p17"/>
                <p:cNvSpPr/>
                <p:nvPr/>
              </p:nvSpPr>
              <p:spPr>
                <a:xfrm rot="-1496785" flipH="1">
                  <a:off x="4797307" y="4670743"/>
                  <a:ext cx="961577" cy="7769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633" h="17480" extrusionOk="0">
                      <a:moveTo>
                        <a:pt x="21452" y="0"/>
                      </a:moveTo>
                      <a:cubicBezTo>
                        <a:pt x="21317" y="23"/>
                        <a:pt x="21182" y="90"/>
                        <a:pt x="21070" y="135"/>
                      </a:cubicBezTo>
                      <a:cubicBezTo>
                        <a:pt x="20238" y="383"/>
                        <a:pt x="19451" y="720"/>
                        <a:pt x="18686" y="1102"/>
                      </a:cubicBezTo>
                      <a:cubicBezTo>
                        <a:pt x="17517" y="1709"/>
                        <a:pt x="16370" y="2316"/>
                        <a:pt x="15246" y="3013"/>
                      </a:cubicBezTo>
                      <a:cubicBezTo>
                        <a:pt x="14301" y="3620"/>
                        <a:pt x="13357" y="4250"/>
                        <a:pt x="12435" y="4880"/>
                      </a:cubicBezTo>
                      <a:cubicBezTo>
                        <a:pt x="12503" y="4160"/>
                        <a:pt x="12660" y="3463"/>
                        <a:pt x="12907" y="2789"/>
                      </a:cubicBezTo>
                      <a:cubicBezTo>
                        <a:pt x="13110" y="2249"/>
                        <a:pt x="13357" y="1732"/>
                        <a:pt x="13649" y="1237"/>
                      </a:cubicBezTo>
                      <a:cubicBezTo>
                        <a:pt x="13717" y="1102"/>
                        <a:pt x="13784" y="990"/>
                        <a:pt x="13874" y="855"/>
                      </a:cubicBezTo>
                      <a:cubicBezTo>
                        <a:pt x="13897" y="832"/>
                        <a:pt x="13897" y="787"/>
                        <a:pt x="13897" y="742"/>
                      </a:cubicBezTo>
                      <a:cubicBezTo>
                        <a:pt x="13897" y="706"/>
                        <a:pt x="13852" y="669"/>
                        <a:pt x="13811" y="669"/>
                      </a:cubicBezTo>
                      <a:cubicBezTo>
                        <a:pt x="13802" y="669"/>
                        <a:pt x="13793" y="671"/>
                        <a:pt x="13784" y="675"/>
                      </a:cubicBezTo>
                      <a:cubicBezTo>
                        <a:pt x="13717" y="720"/>
                        <a:pt x="13672" y="787"/>
                        <a:pt x="13627" y="855"/>
                      </a:cubicBezTo>
                      <a:cubicBezTo>
                        <a:pt x="13470" y="1080"/>
                        <a:pt x="13335" y="1304"/>
                        <a:pt x="13200" y="1552"/>
                      </a:cubicBezTo>
                      <a:cubicBezTo>
                        <a:pt x="12997" y="1957"/>
                        <a:pt x="12795" y="2384"/>
                        <a:pt x="12638" y="2811"/>
                      </a:cubicBezTo>
                      <a:cubicBezTo>
                        <a:pt x="12503" y="3148"/>
                        <a:pt x="12413" y="3486"/>
                        <a:pt x="12345" y="3823"/>
                      </a:cubicBezTo>
                      <a:cubicBezTo>
                        <a:pt x="12255" y="4228"/>
                        <a:pt x="12188" y="4655"/>
                        <a:pt x="12188" y="5060"/>
                      </a:cubicBezTo>
                      <a:cubicBezTo>
                        <a:pt x="11648" y="5442"/>
                        <a:pt x="11109" y="5824"/>
                        <a:pt x="10569" y="6206"/>
                      </a:cubicBezTo>
                      <a:cubicBezTo>
                        <a:pt x="8995" y="7398"/>
                        <a:pt x="7421" y="8545"/>
                        <a:pt x="5869" y="9759"/>
                      </a:cubicBezTo>
                      <a:cubicBezTo>
                        <a:pt x="5892" y="9692"/>
                        <a:pt x="5892" y="9647"/>
                        <a:pt x="5892" y="9579"/>
                      </a:cubicBezTo>
                      <a:cubicBezTo>
                        <a:pt x="5937" y="9017"/>
                        <a:pt x="6004" y="8477"/>
                        <a:pt x="6117" y="7915"/>
                      </a:cubicBezTo>
                      <a:cubicBezTo>
                        <a:pt x="6297" y="7061"/>
                        <a:pt x="6521" y="6229"/>
                        <a:pt x="6791" y="5397"/>
                      </a:cubicBezTo>
                      <a:cubicBezTo>
                        <a:pt x="7061" y="4610"/>
                        <a:pt x="7398" y="3868"/>
                        <a:pt x="7713" y="3103"/>
                      </a:cubicBezTo>
                      <a:cubicBezTo>
                        <a:pt x="7736" y="2991"/>
                        <a:pt x="7916" y="2856"/>
                        <a:pt x="7781" y="2766"/>
                      </a:cubicBezTo>
                      <a:cubicBezTo>
                        <a:pt x="7762" y="2757"/>
                        <a:pt x="7739" y="2751"/>
                        <a:pt x="7718" y="2751"/>
                      </a:cubicBezTo>
                      <a:cubicBezTo>
                        <a:pt x="7687" y="2751"/>
                        <a:pt x="7659" y="2762"/>
                        <a:pt x="7646" y="2789"/>
                      </a:cubicBezTo>
                      <a:cubicBezTo>
                        <a:pt x="7151" y="3800"/>
                        <a:pt x="6724" y="4835"/>
                        <a:pt x="6364" y="5892"/>
                      </a:cubicBezTo>
                      <a:cubicBezTo>
                        <a:pt x="6342" y="6026"/>
                        <a:pt x="6297" y="6161"/>
                        <a:pt x="6252" y="6296"/>
                      </a:cubicBezTo>
                      <a:cubicBezTo>
                        <a:pt x="6139" y="6634"/>
                        <a:pt x="6049" y="6971"/>
                        <a:pt x="5937" y="7308"/>
                      </a:cubicBezTo>
                      <a:cubicBezTo>
                        <a:pt x="5667" y="8208"/>
                        <a:pt x="5510" y="9152"/>
                        <a:pt x="5465" y="10096"/>
                      </a:cubicBezTo>
                      <a:cubicBezTo>
                        <a:pt x="4655" y="10838"/>
                        <a:pt x="3913" y="11603"/>
                        <a:pt x="3238" y="12457"/>
                      </a:cubicBezTo>
                      <a:cubicBezTo>
                        <a:pt x="2406" y="13469"/>
                        <a:pt x="1642" y="14526"/>
                        <a:pt x="945" y="15650"/>
                      </a:cubicBezTo>
                      <a:cubicBezTo>
                        <a:pt x="720" y="16010"/>
                        <a:pt x="450" y="16347"/>
                        <a:pt x="248" y="16730"/>
                      </a:cubicBezTo>
                      <a:cubicBezTo>
                        <a:pt x="180" y="16887"/>
                        <a:pt x="1" y="17067"/>
                        <a:pt x="113" y="17247"/>
                      </a:cubicBezTo>
                      <a:cubicBezTo>
                        <a:pt x="225" y="17414"/>
                        <a:pt x="316" y="17480"/>
                        <a:pt x="395" y="17480"/>
                      </a:cubicBezTo>
                      <a:cubicBezTo>
                        <a:pt x="539" y="17480"/>
                        <a:pt x="641" y="17262"/>
                        <a:pt x="743" y="17045"/>
                      </a:cubicBezTo>
                      <a:cubicBezTo>
                        <a:pt x="922" y="16662"/>
                        <a:pt x="1147" y="16303"/>
                        <a:pt x="1350" y="15943"/>
                      </a:cubicBezTo>
                      <a:cubicBezTo>
                        <a:pt x="1619" y="15448"/>
                        <a:pt x="1889" y="14976"/>
                        <a:pt x="2159" y="14504"/>
                      </a:cubicBezTo>
                      <a:cubicBezTo>
                        <a:pt x="2474" y="14054"/>
                        <a:pt x="2721" y="13604"/>
                        <a:pt x="3014" y="13154"/>
                      </a:cubicBezTo>
                      <a:cubicBezTo>
                        <a:pt x="3059" y="13132"/>
                        <a:pt x="3081" y="13087"/>
                        <a:pt x="3081" y="13042"/>
                      </a:cubicBezTo>
                      <a:cubicBezTo>
                        <a:pt x="3351" y="12705"/>
                        <a:pt x="3621" y="12367"/>
                        <a:pt x="3913" y="12053"/>
                      </a:cubicBezTo>
                      <a:cubicBezTo>
                        <a:pt x="4003" y="12053"/>
                        <a:pt x="4093" y="12075"/>
                        <a:pt x="4183" y="12075"/>
                      </a:cubicBezTo>
                      <a:cubicBezTo>
                        <a:pt x="4498" y="12120"/>
                        <a:pt x="4812" y="12143"/>
                        <a:pt x="5127" y="12188"/>
                      </a:cubicBezTo>
                      <a:cubicBezTo>
                        <a:pt x="5352" y="12210"/>
                        <a:pt x="5555" y="12233"/>
                        <a:pt x="5779" y="12233"/>
                      </a:cubicBezTo>
                      <a:cubicBezTo>
                        <a:pt x="6215" y="12303"/>
                        <a:pt x="6651" y="12338"/>
                        <a:pt x="7086" y="12338"/>
                      </a:cubicBezTo>
                      <a:cubicBezTo>
                        <a:pt x="7348" y="12338"/>
                        <a:pt x="7609" y="12325"/>
                        <a:pt x="7871" y="12300"/>
                      </a:cubicBezTo>
                      <a:cubicBezTo>
                        <a:pt x="8388" y="12278"/>
                        <a:pt x="8882" y="12210"/>
                        <a:pt x="9400" y="12120"/>
                      </a:cubicBezTo>
                      <a:cubicBezTo>
                        <a:pt x="9535" y="12098"/>
                        <a:pt x="9669" y="12053"/>
                        <a:pt x="9804" y="11985"/>
                      </a:cubicBezTo>
                      <a:cubicBezTo>
                        <a:pt x="9866" y="11944"/>
                        <a:pt x="9834" y="11847"/>
                        <a:pt x="9760" y="11847"/>
                      </a:cubicBezTo>
                      <a:cubicBezTo>
                        <a:pt x="9753" y="11847"/>
                        <a:pt x="9745" y="11848"/>
                        <a:pt x="9737" y="11850"/>
                      </a:cubicBezTo>
                      <a:lnTo>
                        <a:pt x="9669" y="11850"/>
                      </a:lnTo>
                      <a:cubicBezTo>
                        <a:pt x="9107" y="11963"/>
                        <a:pt x="8523" y="12030"/>
                        <a:pt x="7938" y="12053"/>
                      </a:cubicBezTo>
                      <a:cubicBezTo>
                        <a:pt x="7679" y="12070"/>
                        <a:pt x="7419" y="12078"/>
                        <a:pt x="7159" y="12078"/>
                      </a:cubicBezTo>
                      <a:cubicBezTo>
                        <a:pt x="6378" y="12078"/>
                        <a:pt x="5594" y="12002"/>
                        <a:pt x="4835" y="11850"/>
                      </a:cubicBezTo>
                      <a:cubicBezTo>
                        <a:pt x="4633" y="11828"/>
                        <a:pt x="4408" y="11805"/>
                        <a:pt x="4205" y="11738"/>
                      </a:cubicBezTo>
                      <a:lnTo>
                        <a:pt x="4183" y="11738"/>
                      </a:lnTo>
                      <a:cubicBezTo>
                        <a:pt x="4633" y="11221"/>
                        <a:pt x="5127" y="10726"/>
                        <a:pt x="5644" y="10276"/>
                      </a:cubicBezTo>
                      <a:cubicBezTo>
                        <a:pt x="5667" y="10254"/>
                        <a:pt x="5667" y="10254"/>
                        <a:pt x="5667" y="10254"/>
                      </a:cubicBezTo>
                      <a:cubicBezTo>
                        <a:pt x="6679" y="9444"/>
                        <a:pt x="7691" y="8680"/>
                        <a:pt x="8725" y="7915"/>
                      </a:cubicBezTo>
                      <a:cubicBezTo>
                        <a:pt x="8815" y="7893"/>
                        <a:pt x="8905" y="7848"/>
                        <a:pt x="8972" y="7825"/>
                      </a:cubicBezTo>
                      <a:cubicBezTo>
                        <a:pt x="9377" y="7690"/>
                        <a:pt x="9782" y="7600"/>
                        <a:pt x="10187" y="7488"/>
                      </a:cubicBezTo>
                      <a:cubicBezTo>
                        <a:pt x="10749" y="7376"/>
                        <a:pt x="11311" y="7286"/>
                        <a:pt x="11873" y="7128"/>
                      </a:cubicBezTo>
                      <a:cubicBezTo>
                        <a:pt x="12683" y="6971"/>
                        <a:pt x="13470" y="6769"/>
                        <a:pt x="14279" y="6589"/>
                      </a:cubicBezTo>
                      <a:cubicBezTo>
                        <a:pt x="14369" y="6566"/>
                        <a:pt x="14481" y="6544"/>
                        <a:pt x="14571" y="6544"/>
                      </a:cubicBezTo>
                      <a:cubicBezTo>
                        <a:pt x="14661" y="6544"/>
                        <a:pt x="14819" y="6544"/>
                        <a:pt x="14796" y="6409"/>
                      </a:cubicBezTo>
                      <a:cubicBezTo>
                        <a:pt x="14780" y="6337"/>
                        <a:pt x="14728" y="6314"/>
                        <a:pt x="14661" y="6314"/>
                      </a:cubicBezTo>
                      <a:cubicBezTo>
                        <a:pt x="14539" y="6314"/>
                        <a:pt x="14366" y="6394"/>
                        <a:pt x="14279" y="6409"/>
                      </a:cubicBezTo>
                      <a:cubicBezTo>
                        <a:pt x="13425" y="6566"/>
                        <a:pt x="12570" y="6746"/>
                        <a:pt x="11738" y="6926"/>
                      </a:cubicBezTo>
                      <a:cubicBezTo>
                        <a:pt x="11019" y="7106"/>
                        <a:pt x="10277" y="7218"/>
                        <a:pt x="9557" y="7376"/>
                      </a:cubicBezTo>
                      <a:cubicBezTo>
                        <a:pt x="9512" y="7376"/>
                        <a:pt x="9445" y="7398"/>
                        <a:pt x="9400" y="7398"/>
                      </a:cubicBezTo>
                      <a:cubicBezTo>
                        <a:pt x="9804" y="7106"/>
                        <a:pt x="10187" y="6813"/>
                        <a:pt x="10569" y="6521"/>
                      </a:cubicBezTo>
                      <a:cubicBezTo>
                        <a:pt x="11513" y="5824"/>
                        <a:pt x="12480" y="5150"/>
                        <a:pt x="13447" y="4497"/>
                      </a:cubicBezTo>
                      <a:cubicBezTo>
                        <a:pt x="14504" y="3755"/>
                        <a:pt x="15606" y="3058"/>
                        <a:pt x="16730" y="2429"/>
                      </a:cubicBezTo>
                      <a:cubicBezTo>
                        <a:pt x="17607" y="1934"/>
                        <a:pt x="18506" y="1439"/>
                        <a:pt x="19428" y="1012"/>
                      </a:cubicBezTo>
                      <a:cubicBezTo>
                        <a:pt x="20080" y="697"/>
                        <a:pt x="20755" y="450"/>
                        <a:pt x="21430" y="180"/>
                      </a:cubicBezTo>
                      <a:cubicBezTo>
                        <a:pt x="21451" y="198"/>
                        <a:pt x="21473" y="205"/>
                        <a:pt x="21493" y="205"/>
                      </a:cubicBezTo>
                      <a:cubicBezTo>
                        <a:pt x="21577" y="205"/>
                        <a:pt x="21633" y="77"/>
                        <a:pt x="21542" y="23"/>
                      </a:cubicBezTo>
                      <a:cubicBezTo>
                        <a:pt x="21519" y="0"/>
                        <a:pt x="21497" y="0"/>
                        <a:pt x="2145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4" name="Google Shape;1074;p17"/>
                <p:cNvSpPr/>
                <p:nvPr/>
              </p:nvSpPr>
              <p:spPr>
                <a:xfrm rot="-1496785" flipH="1">
                  <a:off x="4901990" y="4670057"/>
                  <a:ext cx="160952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21" h="4108" extrusionOk="0">
                      <a:moveTo>
                        <a:pt x="2608" y="1"/>
                      </a:moveTo>
                      <a:cubicBezTo>
                        <a:pt x="2511" y="1"/>
                        <a:pt x="2413" y="13"/>
                        <a:pt x="2316" y="37"/>
                      </a:cubicBezTo>
                      <a:cubicBezTo>
                        <a:pt x="1642" y="239"/>
                        <a:pt x="1080" y="666"/>
                        <a:pt x="652" y="1228"/>
                      </a:cubicBezTo>
                      <a:cubicBezTo>
                        <a:pt x="360" y="1611"/>
                        <a:pt x="23" y="2038"/>
                        <a:pt x="0" y="2555"/>
                      </a:cubicBezTo>
                      <a:cubicBezTo>
                        <a:pt x="45" y="2802"/>
                        <a:pt x="135" y="3027"/>
                        <a:pt x="248" y="3252"/>
                      </a:cubicBezTo>
                      <a:cubicBezTo>
                        <a:pt x="585" y="3769"/>
                        <a:pt x="1170" y="4107"/>
                        <a:pt x="1777" y="4107"/>
                      </a:cubicBezTo>
                      <a:cubicBezTo>
                        <a:pt x="1788" y="4107"/>
                        <a:pt x="1799" y="4107"/>
                        <a:pt x="1810" y="4107"/>
                      </a:cubicBezTo>
                      <a:cubicBezTo>
                        <a:pt x="2577" y="4107"/>
                        <a:pt x="3040" y="3333"/>
                        <a:pt x="3328" y="2712"/>
                      </a:cubicBezTo>
                      <a:cubicBezTo>
                        <a:pt x="3418" y="2398"/>
                        <a:pt x="3508" y="2083"/>
                        <a:pt x="3553" y="1746"/>
                      </a:cubicBezTo>
                      <a:cubicBezTo>
                        <a:pt x="3621" y="1408"/>
                        <a:pt x="3621" y="1071"/>
                        <a:pt x="3576" y="734"/>
                      </a:cubicBezTo>
                      <a:cubicBezTo>
                        <a:pt x="3483" y="253"/>
                        <a:pt x="3057" y="1"/>
                        <a:pt x="2608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5" name="Google Shape;1075;p17"/>
                <p:cNvSpPr/>
                <p:nvPr/>
              </p:nvSpPr>
              <p:spPr>
                <a:xfrm rot="-1496785" flipH="1">
                  <a:off x="5179622" y="5085482"/>
                  <a:ext cx="258918" cy="1825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25" h="4108" extrusionOk="0">
                      <a:moveTo>
                        <a:pt x="3197" y="1"/>
                      </a:moveTo>
                      <a:cubicBezTo>
                        <a:pt x="2645" y="1"/>
                        <a:pt x="2096" y="114"/>
                        <a:pt x="1597" y="314"/>
                      </a:cubicBezTo>
                      <a:cubicBezTo>
                        <a:pt x="675" y="606"/>
                        <a:pt x="1" y="1505"/>
                        <a:pt x="271" y="2472"/>
                      </a:cubicBezTo>
                      <a:cubicBezTo>
                        <a:pt x="495" y="3057"/>
                        <a:pt x="900" y="3574"/>
                        <a:pt x="1440" y="3911"/>
                      </a:cubicBezTo>
                      <a:cubicBezTo>
                        <a:pt x="1726" y="4048"/>
                        <a:pt x="2031" y="4108"/>
                        <a:pt x="2341" y="4108"/>
                      </a:cubicBezTo>
                      <a:cubicBezTo>
                        <a:pt x="3149" y="4108"/>
                        <a:pt x="3986" y="3702"/>
                        <a:pt x="4588" y="3214"/>
                      </a:cubicBezTo>
                      <a:cubicBezTo>
                        <a:pt x="5038" y="2855"/>
                        <a:pt x="5397" y="2360"/>
                        <a:pt x="5577" y="1798"/>
                      </a:cubicBezTo>
                      <a:cubicBezTo>
                        <a:pt x="5825" y="718"/>
                        <a:pt x="4700" y="89"/>
                        <a:pt x="3778" y="44"/>
                      </a:cubicBezTo>
                      <a:cubicBezTo>
                        <a:pt x="3585" y="15"/>
                        <a:pt x="3391" y="1"/>
                        <a:pt x="3197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76" name="Google Shape;1076;p17"/>
            <p:cNvGrpSpPr/>
            <p:nvPr/>
          </p:nvGrpSpPr>
          <p:grpSpPr>
            <a:xfrm>
              <a:off x="7667205" y="1381611"/>
              <a:ext cx="2759106" cy="4003991"/>
              <a:chOff x="7667205" y="1381611"/>
              <a:chExt cx="2759106" cy="4003991"/>
            </a:xfrm>
          </p:grpSpPr>
          <p:grpSp>
            <p:nvGrpSpPr>
              <p:cNvPr id="1077" name="Google Shape;1077;p17"/>
              <p:cNvGrpSpPr/>
              <p:nvPr/>
            </p:nvGrpSpPr>
            <p:grpSpPr>
              <a:xfrm rot="768669">
                <a:off x="7824326" y="3627194"/>
                <a:ext cx="1619216" cy="1598791"/>
                <a:chOff x="7167216" y="-174118"/>
                <a:chExt cx="1755708" cy="1733744"/>
              </a:xfrm>
            </p:grpSpPr>
            <p:sp>
              <p:nvSpPr>
                <p:cNvPr id="1078" name="Google Shape;1078;p17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9" name="Google Shape;1079;p17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0" name="Google Shape;1080;p17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1" name="Google Shape;1081;p17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2" name="Google Shape;1082;p17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3" name="Google Shape;1083;p17"/>
                <p:cNvSpPr/>
                <p:nvPr/>
              </p:nvSpPr>
              <p:spPr>
                <a:xfrm rot="-864877">
                  <a:off x="8166857" y="83752"/>
                  <a:ext cx="513936" cy="36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43" h="9982" extrusionOk="0">
                      <a:moveTo>
                        <a:pt x="2716" y="0"/>
                      </a:moveTo>
                      <a:cubicBezTo>
                        <a:pt x="1850" y="0"/>
                        <a:pt x="0" y="495"/>
                        <a:pt x="601" y="1572"/>
                      </a:cubicBezTo>
                      <a:cubicBezTo>
                        <a:pt x="1282" y="2395"/>
                        <a:pt x="2568" y="2575"/>
                        <a:pt x="3558" y="2845"/>
                      </a:cubicBezTo>
                      <a:cubicBezTo>
                        <a:pt x="4919" y="3179"/>
                        <a:pt x="6316" y="3343"/>
                        <a:pt x="7712" y="3343"/>
                      </a:cubicBezTo>
                      <a:cubicBezTo>
                        <a:pt x="8201" y="3343"/>
                        <a:pt x="8689" y="3322"/>
                        <a:pt x="9176" y="3282"/>
                      </a:cubicBezTo>
                      <a:lnTo>
                        <a:pt x="9176" y="3282"/>
                      </a:lnTo>
                      <a:cubicBezTo>
                        <a:pt x="9164" y="4620"/>
                        <a:pt x="9845" y="5841"/>
                        <a:pt x="10578" y="6908"/>
                      </a:cubicBezTo>
                      <a:cubicBezTo>
                        <a:pt x="10989" y="7538"/>
                        <a:pt x="11426" y="8143"/>
                        <a:pt x="11902" y="8708"/>
                      </a:cubicBezTo>
                      <a:cubicBezTo>
                        <a:pt x="12198" y="9043"/>
                        <a:pt x="12507" y="9351"/>
                        <a:pt x="12841" y="9634"/>
                      </a:cubicBezTo>
                      <a:cubicBezTo>
                        <a:pt x="13021" y="9788"/>
                        <a:pt x="13239" y="9968"/>
                        <a:pt x="13522" y="9981"/>
                      </a:cubicBezTo>
                      <a:cubicBezTo>
                        <a:pt x="14049" y="9981"/>
                        <a:pt x="14242" y="9351"/>
                        <a:pt x="14217" y="8914"/>
                      </a:cubicBezTo>
                      <a:cubicBezTo>
                        <a:pt x="14178" y="7165"/>
                        <a:pt x="11066" y="3552"/>
                        <a:pt x="9575" y="2704"/>
                      </a:cubicBezTo>
                      <a:cubicBezTo>
                        <a:pt x="9279" y="2087"/>
                        <a:pt x="8546" y="1817"/>
                        <a:pt x="7994" y="1482"/>
                      </a:cubicBezTo>
                      <a:cubicBezTo>
                        <a:pt x="6399" y="647"/>
                        <a:pt x="4651" y="4"/>
                        <a:pt x="2838" y="4"/>
                      </a:cubicBezTo>
                      <a:cubicBezTo>
                        <a:pt x="2800" y="1"/>
                        <a:pt x="2759" y="0"/>
                        <a:pt x="2716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17"/>
                <p:cNvSpPr/>
                <p:nvPr/>
              </p:nvSpPr>
              <p:spPr>
                <a:xfrm rot="-864877">
                  <a:off x="8034713" y="429422"/>
                  <a:ext cx="423655" cy="33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1" h="9166" extrusionOk="0">
                      <a:moveTo>
                        <a:pt x="3181" y="0"/>
                      </a:moveTo>
                      <a:cubicBezTo>
                        <a:pt x="2854" y="0"/>
                        <a:pt x="2525" y="25"/>
                        <a:pt x="2199" y="75"/>
                      </a:cubicBezTo>
                      <a:cubicBezTo>
                        <a:pt x="1363" y="190"/>
                        <a:pt x="0" y="885"/>
                        <a:pt x="926" y="1810"/>
                      </a:cubicBezTo>
                      <a:cubicBezTo>
                        <a:pt x="1582" y="2415"/>
                        <a:pt x="2508" y="2517"/>
                        <a:pt x="3343" y="2685"/>
                      </a:cubicBezTo>
                      <a:cubicBezTo>
                        <a:pt x="4265" y="2857"/>
                        <a:pt x="5198" y="2941"/>
                        <a:pt x="6132" y="2941"/>
                      </a:cubicBezTo>
                      <a:cubicBezTo>
                        <a:pt x="6866" y="2941"/>
                        <a:pt x="7602" y="2889"/>
                        <a:pt x="8332" y="2787"/>
                      </a:cubicBezTo>
                      <a:lnTo>
                        <a:pt x="8332" y="2787"/>
                      </a:lnTo>
                      <a:cubicBezTo>
                        <a:pt x="8023" y="3405"/>
                        <a:pt x="8101" y="4125"/>
                        <a:pt x="8178" y="4780"/>
                      </a:cubicBezTo>
                      <a:cubicBezTo>
                        <a:pt x="8306" y="6002"/>
                        <a:pt x="8756" y="7172"/>
                        <a:pt x="9489" y="8149"/>
                      </a:cubicBezTo>
                      <a:cubicBezTo>
                        <a:pt x="9824" y="8509"/>
                        <a:pt x="10132" y="8959"/>
                        <a:pt x="10608" y="9152"/>
                      </a:cubicBezTo>
                      <a:cubicBezTo>
                        <a:pt x="10663" y="9161"/>
                        <a:pt x="10716" y="9166"/>
                        <a:pt x="10766" y="9166"/>
                      </a:cubicBezTo>
                      <a:cubicBezTo>
                        <a:pt x="11614" y="9166"/>
                        <a:pt x="11741" y="7892"/>
                        <a:pt x="11546" y="7236"/>
                      </a:cubicBezTo>
                      <a:cubicBezTo>
                        <a:pt x="11456" y="6876"/>
                        <a:pt x="11328" y="6542"/>
                        <a:pt x="11174" y="6220"/>
                      </a:cubicBezTo>
                      <a:cubicBezTo>
                        <a:pt x="10942" y="5758"/>
                        <a:pt x="10814" y="5256"/>
                        <a:pt x="10556" y="4819"/>
                      </a:cubicBezTo>
                      <a:cubicBezTo>
                        <a:pt x="10158" y="3983"/>
                        <a:pt x="9566" y="3302"/>
                        <a:pt x="9039" y="2556"/>
                      </a:cubicBezTo>
                      <a:cubicBezTo>
                        <a:pt x="9129" y="2453"/>
                        <a:pt x="9116" y="2299"/>
                        <a:pt x="9013" y="2222"/>
                      </a:cubicBezTo>
                      <a:cubicBezTo>
                        <a:pt x="8628" y="1913"/>
                        <a:pt x="8216" y="1643"/>
                        <a:pt x="7779" y="1386"/>
                      </a:cubicBezTo>
                      <a:cubicBezTo>
                        <a:pt x="6828" y="846"/>
                        <a:pt x="5799" y="447"/>
                        <a:pt x="4732" y="190"/>
                      </a:cubicBezTo>
                      <a:cubicBezTo>
                        <a:pt x="4226" y="64"/>
                        <a:pt x="3705" y="0"/>
                        <a:pt x="3181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5" name="Google Shape;1085;p17"/>
                <p:cNvSpPr/>
                <p:nvPr/>
              </p:nvSpPr>
              <p:spPr>
                <a:xfrm rot="-864877">
                  <a:off x="7835549" y="719358"/>
                  <a:ext cx="327998" cy="3340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90" h="9257" extrusionOk="0">
                      <a:moveTo>
                        <a:pt x="2863" y="1"/>
                      </a:moveTo>
                      <a:cubicBezTo>
                        <a:pt x="1099" y="1"/>
                        <a:pt x="1" y="1491"/>
                        <a:pt x="2031" y="2638"/>
                      </a:cubicBezTo>
                      <a:cubicBezTo>
                        <a:pt x="2931" y="3152"/>
                        <a:pt x="3947" y="3396"/>
                        <a:pt x="4963" y="3551"/>
                      </a:cubicBezTo>
                      <a:cubicBezTo>
                        <a:pt x="5589" y="3658"/>
                        <a:pt x="6237" y="3766"/>
                        <a:pt x="6880" y="3766"/>
                      </a:cubicBezTo>
                      <a:cubicBezTo>
                        <a:pt x="7081" y="3766"/>
                        <a:pt x="7283" y="3755"/>
                        <a:pt x="7483" y="3731"/>
                      </a:cubicBezTo>
                      <a:lnTo>
                        <a:pt x="7483" y="3731"/>
                      </a:lnTo>
                      <a:cubicBezTo>
                        <a:pt x="6428" y="5222"/>
                        <a:pt x="6338" y="7331"/>
                        <a:pt x="7315" y="8886"/>
                      </a:cubicBezTo>
                      <a:cubicBezTo>
                        <a:pt x="7447" y="9149"/>
                        <a:pt x="7643" y="9257"/>
                        <a:pt x="7848" y="9257"/>
                      </a:cubicBezTo>
                      <a:cubicBezTo>
                        <a:pt x="8164" y="9257"/>
                        <a:pt x="8499" y="8999"/>
                        <a:pt x="8640" y="8655"/>
                      </a:cubicBezTo>
                      <a:cubicBezTo>
                        <a:pt x="8846" y="8192"/>
                        <a:pt x="8974" y="7691"/>
                        <a:pt x="9013" y="7189"/>
                      </a:cubicBezTo>
                      <a:cubicBezTo>
                        <a:pt x="9090" y="6521"/>
                        <a:pt x="8948" y="5852"/>
                        <a:pt x="8884" y="5196"/>
                      </a:cubicBezTo>
                      <a:cubicBezTo>
                        <a:pt x="8846" y="4721"/>
                        <a:pt x="8768" y="4245"/>
                        <a:pt x="8665" y="3769"/>
                      </a:cubicBezTo>
                      <a:cubicBezTo>
                        <a:pt x="8575" y="3512"/>
                        <a:pt x="8588" y="3191"/>
                        <a:pt x="8408" y="2985"/>
                      </a:cubicBezTo>
                      <a:cubicBezTo>
                        <a:pt x="8228" y="2625"/>
                        <a:pt x="7855" y="2419"/>
                        <a:pt x="7560" y="2175"/>
                      </a:cubicBezTo>
                      <a:cubicBezTo>
                        <a:pt x="6981" y="1712"/>
                        <a:pt x="6364" y="1313"/>
                        <a:pt x="5695" y="979"/>
                      </a:cubicBezTo>
                      <a:cubicBezTo>
                        <a:pt x="4937" y="568"/>
                        <a:pt x="4153" y="118"/>
                        <a:pt x="3278" y="28"/>
                      </a:cubicBezTo>
                      <a:cubicBezTo>
                        <a:pt x="3137" y="9"/>
                        <a:pt x="2998" y="1"/>
                        <a:pt x="2863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6" name="Google Shape;1086;p17"/>
                <p:cNvSpPr/>
                <p:nvPr/>
              </p:nvSpPr>
              <p:spPr>
                <a:xfrm rot="-864877">
                  <a:off x="7547619" y="970426"/>
                  <a:ext cx="297869" cy="4097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5" h="11356" extrusionOk="0">
                      <a:moveTo>
                        <a:pt x="1672" y="1"/>
                      </a:moveTo>
                      <a:cubicBezTo>
                        <a:pt x="1557" y="1"/>
                        <a:pt x="1441" y="9"/>
                        <a:pt x="1325" y="27"/>
                      </a:cubicBezTo>
                      <a:cubicBezTo>
                        <a:pt x="0" y="375"/>
                        <a:pt x="785" y="1648"/>
                        <a:pt x="1543" y="2162"/>
                      </a:cubicBezTo>
                      <a:cubicBezTo>
                        <a:pt x="3215" y="3383"/>
                        <a:pt x="5285" y="3859"/>
                        <a:pt x="7188" y="4605"/>
                      </a:cubicBezTo>
                      <a:cubicBezTo>
                        <a:pt x="6403" y="5299"/>
                        <a:pt x="5632" y="6070"/>
                        <a:pt x="5092" y="6983"/>
                      </a:cubicBezTo>
                      <a:cubicBezTo>
                        <a:pt x="4539" y="7935"/>
                        <a:pt x="4230" y="10082"/>
                        <a:pt x="4938" y="10995"/>
                      </a:cubicBezTo>
                      <a:cubicBezTo>
                        <a:pt x="5180" y="11250"/>
                        <a:pt x="5444" y="11356"/>
                        <a:pt x="5705" y="11356"/>
                      </a:cubicBezTo>
                      <a:cubicBezTo>
                        <a:pt x="6233" y="11356"/>
                        <a:pt x="6745" y="10920"/>
                        <a:pt x="7020" y="10403"/>
                      </a:cubicBezTo>
                      <a:cubicBezTo>
                        <a:pt x="7303" y="9953"/>
                        <a:pt x="7432" y="9439"/>
                        <a:pt x="7586" y="8938"/>
                      </a:cubicBezTo>
                      <a:cubicBezTo>
                        <a:pt x="7805" y="8153"/>
                        <a:pt x="7972" y="7369"/>
                        <a:pt x="8100" y="6572"/>
                      </a:cubicBezTo>
                      <a:cubicBezTo>
                        <a:pt x="8216" y="6083"/>
                        <a:pt x="8255" y="5569"/>
                        <a:pt x="8216" y="5068"/>
                      </a:cubicBezTo>
                      <a:cubicBezTo>
                        <a:pt x="8156" y="4814"/>
                        <a:pt x="8209" y="4264"/>
                        <a:pt x="7862" y="4264"/>
                      </a:cubicBezTo>
                      <a:cubicBezTo>
                        <a:pt x="7840" y="4264"/>
                        <a:pt x="7817" y="4266"/>
                        <a:pt x="7792" y="4270"/>
                      </a:cubicBezTo>
                      <a:cubicBezTo>
                        <a:pt x="7496" y="3653"/>
                        <a:pt x="7175" y="2998"/>
                        <a:pt x="6648" y="2509"/>
                      </a:cubicBezTo>
                      <a:cubicBezTo>
                        <a:pt x="5735" y="1609"/>
                        <a:pt x="4655" y="915"/>
                        <a:pt x="3459" y="452"/>
                      </a:cubicBezTo>
                      <a:cubicBezTo>
                        <a:pt x="2886" y="235"/>
                        <a:pt x="2285" y="1"/>
                        <a:pt x="1672" y="1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7" name="Google Shape;1087;p17"/>
                <p:cNvSpPr/>
                <p:nvPr/>
              </p:nvSpPr>
              <p:spPr>
                <a:xfrm rot="-864877">
                  <a:off x="7241164" y="1158795"/>
                  <a:ext cx="315044" cy="3674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31" h="10182" extrusionOk="0">
                      <a:moveTo>
                        <a:pt x="1780" y="0"/>
                      </a:moveTo>
                      <a:cubicBezTo>
                        <a:pt x="1723" y="0"/>
                        <a:pt x="1665" y="1"/>
                        <a:pt x="1608" y="3"/>
                      </a:cubicBezTo>
                      <a:cubicBezTo>
                        <a:pt x="1080" y="55"/>
                        <a:pt x="0" y="132"/>
                        <a:pt x="193" y="903"/>
                      </a:cubicBezTo>
                      <a:cubicBezTo>
                        <a:pt x="579" y="1765"/>
                        <a:pt x="1556" y="2176"/>
                        <a:pt x="2340" y="2600"/>
                      </a:cubicBezTo>
                      <a:cubicBezTo>
                        <a:pt x="4025" y="3539"/>
                        <a:pt x="5979" y="3770"/>
                        <a:pt x="7753" y="4490"/>
                      </a:cubicBezTo>
                      <a:cubicBezTo>
                        <a:pt x="6982" y="4953"/>
                        <a:pt x="6249" y="5468"/>
                        <a:pt x="5555" y="6033"/>
                      </a:cubicBezTo>
                      <a:cubicBezTo>
                        <a:pt x="4783" y="6638"/>
                        <a:pt x="4063" y="7345"/>
                        <a:pt x="3665" y="8245"/>
                      </a:cubicBezTo>
                      <a:cubicBezTo>
                        <a:pt x="3459" y="8759"/>
                        <a:pt x="3163" y="9453"/>
                        <a:pt x="3562" y="9929"/>
                      </a:cubicBezTo>
                      <a:cubicBezTo>
                        <a:pt x="3807" y="10105"/>
                        <a:pt x="4058" y="10181"/>
                        <a:pt x="4307" y="10181"/>
                      </a:cubicBezTo>
                      <a:cubicBezTo>
                        <a:pt x="5495" y="10181"/>
                        <a:pt x="6670" y="8459"/>
                        <a:pt x="7265" y="7641"/>
                      </a:cubicBezTo>
                      <a:cubicBezTo>
                        <a:pt x="7728" y="6882"/>
                        <a:pt x="8101" y="6072"/>
                        <a:pt x="8396" y="5223"/>
                      </a:cubicBezTo>
                      <a:cubicBezTo>
                        <a:pt x="8461" y="5005"/>
                        <a:pt x="8551" y="4786"/>
                        <a:pt x="8653" y="4568"/>
                      </a:cubicBezTo>
                      <a:cubicBezTo>
                        <a:pt x="8731" y="4439"/>
                        <a:pt x="8666" y="4272"/>
                        <a:pt x="8512" y="4220"/>
                      </a:cubicBezTo>
                      <a:cubicBezTo>
                        <a:pt x="8062" y="3359"/>
                        <a:pt x="7252" y="2742"/>
                        <a:pt x="6532" y="2099"/>
                      </a:cubicBezTo>
                      <a:cubicBezTo>
                        <a:pt x="5199" y="965"/>
                        <a:pt x="3576" y="0"/>
                        <a:pt x="1780" y="0"/>
                      </a:cubicBezTo>
                      <a:close/>
                    </a:path>
                  </a:pathLst>
                </a:custGeom>
                <a:solidFill>
                  <a:srgbClr val="1E3A4C">
                    <a:alpha val="304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8" name="Google Shape;1088;p17"/>
                <p:cNvSpPr/>
                <p:nvPr/>
              </p:nvSpPr>
              <p:spPr>
                <a:xfrm rot="-864877">
                  <a:off x="7289068" y="-4340"/>
                  <a:ext cx="1512003" cy="1170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903" h="32430" extrusionOk="0">
                      <a:moveTo>
                        <a:pt x="41120" y="1"/>
                      </a:moveTo>
                      <a:cubicBezTo>
                        <a:pt x="40984" y="1"/>
                        <a:pt x="40854" y="46"/>
                        <a:pt x="40771" y="164"/>
                      </a:cubicBezTo>
                      <a:cubicBezTo>
                        <a:pt x="40283" y="1360"/>
                        <a:pt x="39511" y="2401"/>
                        <a:pt x="38830" y="3481"/>
                      </a:cubicBezTo>
                      <a:cubicBezTo>
                        <a:pt x="37673" y="5307"/>
                        <a:pt x="36426" y="7069"/>
                        <a:pt x="35063" y="8740"/>
                      </a:cubicBezTo>
                      <a:cubicBezTo>
                        <a:pt x="32556" y="11736"/>
                        <a:pt x="29958" y="14667"/>
                        <a:pt x="27181" y="17419"/>
                      </a:cubicBezTo>
                      <a:cubicBezTo>
                        <a:pt x="25870" y="18602"/>
                        <a:pt x="24443" y="19656"/>
                        <a:pt x="23041" y="20710"/>
                      </a:cubicBezTo>
                      <a:cubicBezTo>
                        <a:pt x="22154" y="21482"/>
                        <a:pt x="21228" y="22189"/>
                        <a:pt x="20251" y="22819"/>
                      </a:cubicBezTo>
                      <a:cubicBezTo>
                        <a:pt x="14915" y="26200"/>
                        <a:pt x="12948" y="27229"/>
                        <a:pt x="10338" y="28399"/>
                      </a:cubicBezTo>
                      <a:cubicBezTo>
                        <a:pt x="7651" y="29466"/>
                        <a:pt x="4848" y="30225"/>
                        <a:pt x="2135" y="31202"/>
                      </a:cubicBezTo>
                      <a:cubicBezTo>
                        <a:pt x="1882" y="31144"/>
                        <a:pt x="1526" y="31066"/>
                        <a:pt x="1195" y="31066"/>
                      </a:cubicBezTo>
                      <a:cubicBezTo>
                        <a:pt x="939" y="31066"/>
                        <a:pt x="696" y="31113"/>
                        <a:pt x="528" y="31253"/>
                      </a:cubicBezTo>
                      <a:cubicBezTo>
                        <a:pt x="425" y="31369"/>
                        <a:pt x="451" y="31562"/>
                        <a:pt x="579" y="31652"/>
                      </a:cubicBezTo>
                      <a:cubicBezTo>
                        <a:pt x="386" y="31729"/>
                        <a:pt x="219" y="31858"/>
                        <a:pt x="78" y="32012"/>
                      </a:cubicBezTo>
                      <a:cubicBezTo>
                        <a:pt x="14" y="32076"/>
                        <a:pt x="1" y="32166"/>
                        <a:pt x="26" y="32256"/>
                      </a:cubicBezTo>
                      <a:cubicBezTo>
                        <a:pt x="76" y="32392"/>
                        <a:pt x="181" y="32430"/>
                        <a:pt x="301" y="32430"/>
                      </a:cubicBezTo>
                      <a:cubicBezTo>
                        <a:pt x="430" y="32430"/>
                        <a:pt x="575" y="32385"/>
                        <a:pt x="682" y="32372"/>
                      </a:cubicBezTo>
                      <a:cubicBezTo>
                        <a:pt x="1184" y="32282"/>
                        <a:pt x="1659" y="32063"/>
                        <a:pt x="2071" y="31768"/>
                      </a:cubicBezTo>
                      <a:cubicBezTo>
                        <a:pt x="2302" y="31755"/>
                        <a:pt x="2534" y="31690"/>
                        <a:pt x="2739" y="31588"/>
                      </a:cubicBezTo>
                      <a:cubicBezTo>
                        <a:pt x="3241" y="31446"/>
                        <a:pt x="3652" y="31150"/>
                        <a:pt x="4141" y="31022"/>
                      </a:cubicBezTo>
                      <a:cubicBezTo>
                        <a:pt x="6417" y="30302"/>
                        <a:pt x="8718" y="29608"/>
                        <a:pt x="10917" y="28695"/>
                      </a:cubicBezTo>
                      <a:cubicBezTo>
                        <a:pt x="14080" y="27190"/>
                        <a:pt x="17165" y="25519"/>
                        <a:pt x="20161" y="23706"/>
                      </a:cubicBezTo>
                      <a:cubicBezTo>
                        <a:pt x="22373" y="22215"/>
                        <a:pt x="24468" y="20543"/>
                        <a:pt x="26564" y="18885"/>
                      </a:cubicBezTo>
                      <a:cubicBezTo>
                        <a:pt x="29341" y="16660"/>
                        <a:pt x="31630" y="13947"/>
                        <a:pt x="33893" y="11183"/>
                      </a:cubicBezTo>
                      <a:cubicBezTo>
                        <a:pt x="34767" y="10064"/>
                        <a:pt x="35757" y="9023"/>
                        <a:pt x="36618" y="7879"/>
                      </a:cubicBezTo>
                      <a:cubicBezTo>
                        <a:pt x="37776" y="6374"/>
                        <a:pt x="38817" y="4793"/>
                        <a:pt x="39884" y="3224"/>
                      </a:cubicBezTo>
                      <a:cubicBezTo>
                        <a:pt x="40347" y="2568"/>
                        <a:pt x="40810" y="1900"/>
                        <a:pt x="41234" y="1218"/>
                      </a:cubicBezTo>
                      <a:cubicBezTo>
                        <a:pt x="41350" y="936"/>
                        <a:pt x="41903" y="421"/>
                        <a:pt x="41569" y="138"/>
                      </a:cubicBezTo>
                      <a:cubicBezTo>
                        <a:pt x="41451" y="62"/>
                        <a:pt x="41281" y="1"/>
                        <a:pt x="41120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89" name="Google Shape;1089;p17"/>
              <p:cNvGrpSpPr/>
              <p:nvPr/>
            </p:nvGrpSpPr>
            <p:grpSpPr>
              <a:xfrm rot="6622579" flipH="1">
                <a:off x="8032556" y="1669002"/>
                <a:ext cx="2082114" cy="2112631"/>
                <a:chOff x="1888100" y="-160600"/>
                <a:chExt cx="1706591" cy="1731604"/>
              </a:xfrm>
            </p:grpSpPr>
            <p:sp>
              <p:nvSpPr>
                <p:cNvPr id="1090" name="Google Shape;1090;p17"/>
                <p:cNvSpPr/>
                <p:nvPr/>
              </p:nvSpPr>
              <p:spPr>
                <a:xfrm>
                  <a:off x="2085925" y="189430"/>
                  <a:ext cx="1508766" cy="13815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67" h="42916" extrusionOk="0">
                      <a:moveTo>
                        <a:pt x="2698" y="0"/>
                      </a:moveTo>
                      <a:cubicBezTo>
                        <a:pt x="2231" y="0"/>
                        <a:pt x="1763" y="14"/>
                        <a:pt x="1295" y="14"/>
                      </a:cubicBezTo>
                      <a:cubicBezTo>
                        <a:pt x="1228" y="14"/>
                        <a:pt x="1161" y="14"/>
                        <a:pt x="1094" y="13"/>
                      </a:cubicBezTo>
                      <a:cubicBezTo>
                        <a:pt x="1057" y="9"/>
                        <a:pt x="1022" y="7"/>
                        <a:pt x="988" y="7"/>
                      </a:cubicBezTo>
                      <a:cubicBezTo>
                        <a:pt x="494" y="7"/>
                        <a:pt x="255" y="432"/>
                        <a:pt x="207" y="913"/>
                      </a:cubicBezTo>
                      <a:cubicBezTo>
                        <a:pt x="181" y="990"/>
                        <a:pt x="142" y="1067"/>
                        <a:pt x="130" y="1157"/>
                      </a:cubicBezTo>
                      <a:cubicBezTo>
                        <a:pt x="1" y="2096"/>
                        <a:pt x="117" y="3060"/>
                        <a:pt x="258" y="3999"/>
                      </a:cubicBezTo>
                      <a:cubicBezTo>
                        <a:pt x="438" y="5130"/>
                        <a:pt x="682" y="6236"/>
                        <a:pt x="1004" y="7329"/>
                      </a:cubicBezTo>
                      <a:cubicBezTo>
                        <a:pt x="1114" y="7605"/>
                        <a:pt x="1177" y="8147"/>
                        <a:pt x="1511" y="8147"/>
                      </a:cubicBezTo>
                      <a:cubicBezTo>
                        <a:pt x="1566" y="8147"/>
                        <a:pt x="1628" y="8133"/>
                        <a:pt x="1698" y="8100"/>
                      </a:cubicBezTo>
                      <a:cubicBezTo>
                        <a:pt x="1775" y="8036"/>
                        <a:pt x="1840" y="7959"/>
                        <a:pt x="1878" y="7869"/>
                      </a:cubicBezTo>
                      <a:cubicBezTo>
                        <a:pt x="2058" y="7393"/>
                        <a:pt x="2110" y="6866"/>
                        <a:pt x="2225" y="6378"/>
                      </a:cubicBezTo>
                      <a:cubicBezTo>
                        <a:pt x="2585" y="9052"/>
                        <a:pt x="3305" y="11662"/>
                        <a:pt x="4360" y="14156"/>
                      </a:cubicBezTo>
                      <a:cubicBezTo>
                        <a:pt x="4410" y="14352"/>
                        <a:pt x="4572" y="14474"/>
                        <a:pt x="4726" y="14474"/>
                      </a:cubicBezTo>
                      <a:cubicBezTo>
                        <a:pt x="4845" y="14474"/>
                        <a:pt x="4959" y="14402"/>
                        <a:pt x="5015" y="14233"/>
                      </a:cubicBezTo>
                      <a:cubicBezTo>
                        <a:pt x="5092" y="13475"/>
                        <a:pt x="4951" y="12716"/>
                        <a:pt x="4938" y="11958"/>
                      </a:cubicBezTo>
                      <a:lnTo>
                        <a:pt x="4938" y="11958"/>
                      </a:lnTo>
                      <a:cubicBezTo>
                        <a:pt x="5324" y="14092"/>
                        <a:pt x="5838" y="16239"/>
                        <a:pt x="6725" y="18219"/>
                      </a:cubicBezTo>
                      <a:cubicBezTo>
                        <a:pt x="6810" y="18347"/>
                        <a:pt x="6983" y="18483"/>
                        <a:pt x="7149" y="18483"/>
                      </a:cubicBezTo>
                      <a:cubicBezTo>
                        <a:pt x="7184" y="18483"/>
                        <a:pt x="7219" y="18477"/>
                        <a:pt x="7253" y="18464"/>
                      </a:cubicBezTo>
                      <a:cubicBezTo>
                        <a:pt x="7330" y="18438"/>
                        <a:pt x="7381" y="18374"/>
                        <a:pt x="7394" y="18296"/>
                      </a:cubicBezTo>
                      <a:cubicBezTo>
                        <a:pt x="7484" y="18001"/>
                        <a:pt x="7510" y="17692"/>
                        <a:pt x="7484" y="17383"/>
                      </a:cubicBezTo>
                      <a:cubicBezTo>
                        <a:pt x="7330" y="15673"/>
                        <a:pt x="7253" y="13963"/>
                        <a:pt x="7265" y="12241"/>
                      </a:cubicBezTo>
                      <a:lnTo>
                        <a:pt x="7265" y="12241"/>
                      </a:lnTo>
                      <a:cubicBezTo>
                        <a:pt x="7510" y="13809"/>
                        <a:pt x="7728" y="15391"/>
                        <a:pt x="8063" y="16946"/>
                      </a:cubicBezTo>
                      <a:cubicBezTo>
                        <a:pt x="8410" y="18129"/>
                        <a:pt x="8654" y="19364"/>
                        <a:pt x="9323" y="20418"/>
                      </a:cubicBezTo>
                      <a:cubicBezTo>
                        <a:pt x="9382" y="20501"/>
                        <a:pt x="9451" y="20535"/>
                        <a:pt x="9520" y="20535"/>
                      </a:cubicBezTo>
                      <a:cubicBezTo>
                        <a:pt x="9717" y="20535"/>
                        <a:pt x="9917" y="20255"/>
                        <a:pt x="9927" y="20045"/>
                      </a:cubicBezTo>
                      <a:cubicBezTo>
                        <a:pt x="9760" y="18206"/>
                        <a:pt x="9554" y="16368"/>
                        <a:pt x="9593" y="14516"/>
                      </a:cubicBezTo>
                      <a:lnTo>
                        <a:pt x="9593" y="14516"/>
                      </a:lnTo>
                      <a:cubicBezTo>
                        <a:pt x="9863" y="15661"/>
                        <a:pt x="10030" y="16843"/>
                        <a:pt x="10325" y="17988"/>
                      </a:cubicBezTo>
                      <a:cubicBezTo>
                        <a:pt x="10378" y="18125"/>
                        <a:pt x="10500" y="18297"/>
                        <a:pt x="10656" y="18297"/>
                      </a:cubicBezTo>
                      <a:cubicBezTo>
                        <a:pt x="10690" y="18297"/>
                        <a:pt x="10726" y="18289"/>
                        <a:pt x="10763" y="18271"/>
                      </a:cubicBezTo>
                      <a:cubicBezTo>
                        <a:pt x="10853" y="18232"/>
                        <a:pt x="10917" y="18142"/>
                        <a:pt x="10904" y="18039"/>
                      </a:cubicBezTo>
                      <a:cubicBezTo>
                        <a:pt x="10904" y="17306"/>
                        <a:pt x="10763" y="16586"/>
                        <a:pt x="10711" y="15853"/>
                      </a:cubicBezTo>
                      <a:lnTo>
                        <a:pt x="10711" y="15853"/>
                      </a:lnTo>
                      <a:cubicBezTo>
                        <a:pt x="10840" y="16432"/>
                        <a:pt x="10968" y="17011"/>
                        <a:pt x="11123" y="17576"/>
                      </a:cubicBezTo>
                      <a:cubicBezTo>
                        <a:pt x="11213" y="17821"/>
                        <a:pt x="11213" y="18116"/>
                        <a:pt x="11380" y="18322"/>
                      </a:cubicBezTo>
                      <a:cubicBezTo>
                        <a:pt x="11443" y="18390"/>
                        <a:pt x="11536" y="18423"/>
                        <a:pt x="11628" y="18423"/>
                      </a:cubicBezTo>
                      <a:cubicBezTo>
                        <a:pt x="11781" y="18423"/>
                        <a:pt x="11928" y="18331"/>
                        <a:pt x="11920" y="18155"/>
                      </a:cubicBezTo>
                      <a:cubicBezTo>
                        <a:pt x="11933" y="17486"/>
                        <a:pt x="11830" y="16818"/>
                        <a:pt x="11804" y="16136"/>
                      </a:cubicBezTo>
                      <a:lnTo>
                        <a:pt x="11804" y="16136"/>
                      </a:lnTo>
                      <a:cubicBezTo>
                        <a:pt x="12511" y="18296"/>
                        <a:pt x="12974" y="20534"/>
                        <a:pt x="13553" y="22732"/>
                      </a:cubicBezTo>
                      <a:cubicBezTo>
                        <a:pt x="13913" y="24082"/>
                        <a:pt x="14286" y="25432"/>
                        <a:pt x="14980" y="26641"/>
                      </a:cubicBezTo>
                      <a:cubicBezTo>
                        <a:pt x="15052" y="26729"/>
                        <a:pt x="15135" y="26766"/>
                        <a:pt x="15214" y="26766"/>
                      </a:cubicBezTo>
                      <a:cubicBezTo>
                        <a:pt x="15390" y="26766"/>
                        <a:pt x="15546" y="26584"/>
                        <a:pt x="15520" y="26371"/>
                      </a:cubicBezTo>
                      <a:cubicBezTo>
                        <a:pt x="15494" y="25779"/>
                        <a:pt x="15301" y="25214"/>
                        <a:pt x="15160" y="24648"/>
                      </a:cubicBezTo>
                      <a:cubicBezTo>
                        <a:pt x="14813" y="23272"/>
                        <a:pt x="14504" y="21884"/>
                        <a:pt x="14286" y="20495"/>
                      </a:cubicBezTo>
                      <a:lnTo>
                        <a:pt x="14286" y="20495"/>
                      </a:lnTo>
                      <a:cubicBezTo>
                        <a:pt x="14813" y="22154"/>
                        <a:pt x="15378" y="23799"/>
                        <a:pt x="16034" y="25407"/>
                      </a:cubicBezTo>
                      <a:cubicBezTo>
                        <a:pt x="16176" y="25792"/>
                        <a:pt x="16343" y="26165"/>
                        <a:pt x="16497" y="26538"/>
                      </a:cubicBezTo>
                      <a:cubicBezTo>
                        <a:pt x="16616" y="26728"/>
                        <a:pt x="16679" y="27125"/>
                        <a:pt x="16941" y="27125"/>
                      </a:cubicBezTo>
                      <a:cubicBezTo>
                        <a:pt x="16963" y="27125"/>
                        <a:pt x="16986" y="27123"/>
                        <a:pt x="17011" y="27117"/>
                      </a:cubicBezTo>
                      <a:cubicBezTo>
                        <a:pt x="17474" y="26988"/>
                        <a:pt x="16857" y="25587"/>
                        <a:pt x="16806" y="25227"/>
                      </a:cubicBezTo>
                      <a:cubicBezTo>
                        <a:pt x="16536" y="24224"/>
                        <a:pt x="16291" y="23234"/>
                        <a:pt x="16111" y="22192"/>
                      </a:cubicBezTo>
                      <a:lnTo>
                        <a:pt x="16111" y="22192"/>
                      </a:lnTo>
                      <a:cubicBezTo>
                        <a:pt x="16651" y="23838"/>
                        <a:pt x="17166" y="25471"/>
                        <a:pt x="17808" y="27078"/>
                      </a:cubicBezTo>
                      <a:cubicBezTo>
                        <a:pt x="17963" y="27489"/>
                        <a:pt x="18143" y="27888"/>
                        <a:pt x="18336" y="28274"/>
                      </a:cubicBezTo>
                      <a:cubicBezTo>
                        <a:pt x="18381" y="28365"/>
                        <a:pt x="18471" y="28415"/>
                        <a:pt x="18564" y="28415"/>
                      </a:cubicBezTo>
                      <a:cubicBezTo>
                        <a:pt x="18628" y="28415"/>
                        <a:pt x="18694" y="28391"/>
                        <a:pt x="18747" y="28338"/>
                      </a:cubicBezTo>
                      <a:cubicBezTo>
                        <a:pt x="19171" y="27927"/>
                        <a:pt x="18721" y="27322"/>
                        <a:pt x="18657" y="26847"/>
                      </a:cubicBezTo>
                      <a:cubicBezTo>
                        <a:pt x="18387" y="25728"/>
                        <a:pt x="18143" y="24609"/>
                        <a:pt x="17924" y="23491"/>
                      </a:cubicBezTo>
                      <a:lnTo>
                        <a:pt x="17924" y="23491"/>
                      </a:lnTo>
                      <a:cubicBezTo>
                        <a:pt x="18798" y="26114"/>
                        <a:pt x="19673" y="28749"/>
                        <a:pt x="20856" y="31257"/>
                      </a:cubicBezTo>
                      <a:cubicBezTo>
                        <a:pt x="20958" y="31488"/>
                        <a:pt x="21087" y="31694"/>
                        <a:pt x="21216" y="31912"/>
                      </a:cubicBezTo>
                      <a:cubicBezTo>
                        <a:pt x="21264" y="31995"/>
                        <a:pt x="21342" y="32031"/>
                        <a:pt x="21419" y="32031"/>
                      </a:cubicBezTo>
                      <a:cubicBezTo>
                        <a:pt x="21547" y="32031"/>
                        <a:pt x="21674" y="31931"/>
                        <a:pt x="21666" y="31771"/>
                      </a:cubicBezTo>
                      <a:cubicBezTo>
                        <a:pt x="21653" y="31244"/>
                        <a:pt x="21434" y="30755"/>
                        <a:pt x="21254" y="30267"/>
                      </a:cubicBezTo>
                      <a:cubicBezTo>
                        <a:pt x="20508" y="28235"/>
                        <a:pt x="19878" y="26178"/>
                        <a:pt x="19364" y="24069"/>
                      </a:cubicBezTo>
                      <a:lnTo>
                        <a:pt x="19364" y="24069"/>
                      </a:lnTo>
                      <a:cubicBezTo>
                        <a:pt x="20560" y="26782"/>
                        <a:pt x="21820" y="29457"/>
                        <a:pt x="23273" y="32041"/>
                      </a:cubicBezTo>
                      <a:cubicBezTo>
                        <a:pt x="23723" y="32838"/>
                        <a:pt x="24186" y="33635"/>
                        <a:pt x="24661" y="34420"/>
                      </a:cubicBezTo>
                      <a:cubicBezTo>
                        <a:pt x="24790" y="34625"/>
                        <a:pt x="24944" y="34831"/>
                        <a:pt x="25086" y="35037"/>
                      </a:cubicBezTo>
                      <a:cubicBezTo>
                        <a:pt x="25124" y="35114"/>
                        <a:pt x="25201" y="35152"/>
                        <a:pt x="25291" y="35152"/>
                      </a:cubicBezTo>
                      <a:cubicBezTo>
                        <a:pt x="25574" y="35127"/>
                        <a:pt x="25613" y="34754"/>
                        <a:pt x="25549" y="34535"/>
                      </a:cubicBezTo>
                      <a:cubicBezTo>
                        <a:pt x="24533" y="32195"/>
                        <a:pt x="23491" y="29855"/>
                        <a:pt x="22681" y="27438"/>
                      </a:cubicBezTo>
                      <a:lnTo>
                        <a:pt x="22681" y="27438"/>
                      </a:lnTo>
                      <a:cubicBezTo>
                        <a:pt x="24031" y="30447"/>
                        <a:pt x="25587" y="33352"/>
                        <a:pt x="27361" y="36142"/>
                      </a:cubicBezTo>
                      <a:cubicBezTo>
                        <a:pt x="27503" y="36361"/>
                        <a:pt x="27657" y="36580"/>
                        <a:pt x="27799" y="36785"/>
                      </a:cubicBezTo>
                      <a:cubicBezTo>
                        <a:pt x="27850" y="36863"/>
                        <a:pt x="27930" y="36899"/>
                        <a:pt x="28007" y="36899"/>
                      </a:cubicBezTo>
                      <a:cubicBezTo>
                        <a:pt x="28122" y="36899"/>
                        <a:pt x="28233" y="36821"/>
                        <a:pt x="28249" y="36682"/>
                      </a:cubicBezTo>
                      <a:cubicBezTo>
                        <a:pt x="28287" y="36245"/>
                        <a:pt x="28004" y="35872"/>
                        <a:pt x="27824" y="35500"/>
                      </a:cubicBezTo>
                      <a:cubicBezTo>
                        <a:pt x="26809" y="33314"/>
                        <a:pt x="25921" y="31077"/>
                        <a:pt x="25163" y="28788"/>
                      </a:cubicBezTo>
                      <a:lnTo>
                        <a:pt x="25163" y="28788"/>
                      </a:lnTo>
                      <a:cubicBezTo>
                        <a:pt x="26551" y="31437"/>
                        <a:pt x="27940" y="34124"/>
                        <a:pt x="29573" y="36618"/>
                      </a:cubicBezTo>
                      <a:cubicBezTo>
                        <a:pt x="29645" y="36699"/>
                        <a:pt x="29760" y="36737"/>
                        <a:pt x="29875" y="36737"/>
                      </a:cubicBezTo>
                      <a:cubicBezTo>
                        <a:pt x="30087" y="36737"/>
                        <a:pt x="30295" y="36604"/>
                        <a:pt x="30203" y="36361"/>
                      </a:cubicBezTo>
                      <a:cubicBezTo>
                        <a:pt x="29470" y="34702"/>
                        <a:pt x="28583" y="33108"/>
                        <a:pt x="27850" y="31450"/>
                      </a:cubicBezTo>
                      <a:lnTo>
                        <a:pt x="27850" y="31450"/>
                      </a:lnTo>
                      <a:cubicBezTo>
                        <a:pt x="28891" y="33198"/>
                        <a:pt x="29856" y="35037"/>
                        <a:pt x="31193" y="36580"/>
                      </a:cubicBezTo>
                      <a:cubicBezTo>
                        <a:pt x="31238" y="36643"/>
                        <a:pt x="31314" y="36674"/>
                        <a:pt x="31387" y="36674"/>
                      </a:cubicBezTo>
                      <a:cubicBezTo>
                        <a:pt x="31418" y="36674"/>
                        <a:pt x="31449" y="36668"/>
                        <a:pt x="31476" y="36657"/>
                      </a:cubicBezTo>
                      <a:cubicBezTo>
                        <a:pt x="31784" y="36490"/>
                        <a:pt x="31553" y="35950"/>
                        <a:pt x="31450" y="35705"/>
                      </a:cubicBezTo>
                      <a:cubicBezTo>
                        <a:pt x="30614" y="34111"/>
                        <a:pt x="29804" y="32478"/>
                        <a:pt x="29110" y="30819"/>
                      </a:cubicBezTo>
                      <a:lnTo>
                        <a:pt x="29110" y="30819"/>
                      </a:lnTo>
                      <a:cubicBezTo>
                        <a:pt x="29997" y="32182"/>
                        <a:pt x="30794" y="33610"/>
                        <a:pt x="31669" y="34985"/>
                      </a:cubicBezTo>
                      <a:cubicBezTo>
                        <a:pt x="31977" y="35384"/>
                        <a:pt x="32119" y="35988"/>
                        <a:pt x="32620" y="36194"/>
                      </a:cubicBezTo>
                      <a:cubicBezTo>
                        <a:pt x="32646" y="36202"/>
                        <a:pt x="32672" y="36206"/>
                        <a:pt x="32698" y="36206"/>
                      </a:cubicBezTo>
                      <a:cubicBezTo>
                        <a:pt x="32870" y="36206"/>
                        <a:pt x="33007" y="36028"/>
                        <a:pt x="32929" y="35860"/>
                      </a:cubicBezTo>
                      <a:cubicBezTo>
                        <a:pt x="32723" y="35320"/>
                        <a:pt x="32453" y="34818"/>
                        <a:pt x="32196" y="34304"/>
                      </a:cubicBezTo>
                      <a:cubicBezTo>
                        <a:pt x="31720" y="33365"/>
                        <a:pt x="31283" y="32401"/>
                        <a:pt x="30872" y="31437"/>
                      </a:cubicBezTo>
                      <a:lnTo>
                        <a:pt x="30872" y="31437"/>
                      </a:lnTo>
                      <a:cubicBezTo>
                        <a:pt x="33327" y="35294"/>
                        <a:pt x="36233" y="38920"/>
                        <a:pt x="39730" y="41903"/>
                      </a:cubicBezTo>
                      <a:cubicBezTo>
                        <a:pt x="39769" y="41928"/>
                        <a:pt x="39817" y="41941"/>
                        <a:pt x="39867" y="41941"/>
                      </a:cubicBezTo>
                      <a:cubicBezTo>
                        <a:pt x="39917" y="41941"/>
                        <a:pt x="39968" y="41928"/>
                        <a:pt x="40013" y="41903"/>
                      </a:cubicBezTo>
                      <a:cubicBezTo>
                        <a:pt x="40180" y="41800"/>
                        <a:pt x="40129" y="41581"/>
                        <a:pt x="40065" y="41427"/>
                      </a:cubicBezTo>
                      <a:cubicBezTo>
                        <a:pt x="38239" y="39113"/>
                        <a:pt x="36619" y="36631"/>
                        <a:pt x="35050" y="34124"/>
                      </a:cubicBezTo>
                      <a:lnTo>
                        <a:pt x="35050" y="34124"/>
                      </a:lnTo>
                      <a:cubicBezTo>
                        <a:pt x="36452" y="35847"/>
                        <a:pt x="37776" y="37621"/>
                        <a:pt x="39229" y="39293"/>
                      </a:cubicBezTo>
                      <a:cubicBezTo>
                        <a:pt x="39537" y="39653"/>
                        <a:pt x="39872" y="40000"/>
                        <a:pt x="40180" y="40347"/>
                      </a:cubicBezTo>
                      <a:cubicBezTo>
                        <a:pt x="40309" y="40540"/>
                        <a:pt x="40476" y="40694"/>
                        <a:pt x="40682" y="40810"/>
                      </a:cubicBezTo>
                      <a:cubicBezTo>
                        <a:pt x="40746" y="40848"/>
                        <a:pt x="40823" y="40861"/>
                        <a:pt x="40900" y="40887"/>
                      </a:cubicBezTo>
                      <a:cubicBezTo>
                        <a:pt x="40917" y="40890"/>
                        <a:pt x="40933" y="40891"/>
                        <a:pt x="40948" y="40891"/>
                      </a:cubicBezTo>
                      <a:cubicBezTo>
                        <a:pt x="41142" y="40891"/>
                        <a:pt x="41277" y="40680"/>
                        <a:pt x="41170" y="40501"/>
                      </a:cubicBezTo>
                      <a:cubicBezTo>
                        <a:pt x="40206" y="38958"/>
                        <a:pt x="39023" y="37570"/>
                        <a:pt x="38020" y="36052"/>
                      </a:cubicBezTo>
                      <a:lnTo>
                        <a:pt x="38020" y="36052"/>
                      </a:lnTo>
                      <a:cubicBezTo>
                        <a:pt x="39409" y="37672"/>
                        <a:pt x="40836" y="39280"/>
                        <a:pt x="42379" y="40758"/>
                      </a:cubicBezTo>
                      <a:cubicBezTo>
                        <a:pt x="42790" y="41097"/>
                        <a:pt x="44510" y="42915"/>
                        <a:pt x="45076" y="42915"/>
                      </a:cubicBezTo>
                      <a:cubicBezTo>
                        <a:pt x="45112" y="42915"/>
                        <a:pt x="45143" y="42908"/>
                        <a:pt x="45169" y="42893"/>
                      </a:cubicBezTo>
                      <a:cubicBezTo>
                        <a:pt x="45567" y="42468"/>
                        <a:pt x="44886" y="41825"/>
                        <a:pt x="44590" y="41504"/>
                      </a:cubicBezTo>
                      <a:cubicBezTo>
                        <a:pt x="44012" y="40835"/>
                        <a:pt x="43433" y="40141"/>
                        <a:pt x="42867" y="39460"/>
                      </a:cubicBezTo>
                      <a:cubicBezTo>
                        <a:pt x="41903" y="38328"/>
                        <a:pt x="40952" y="37171"/>
                        <a:pt x="40013" y="36001"/>
                      </a:cubicBezTo>
                      <a:lnTo>
                        <a:pt x="40013" y="36001"/>
                      </a:lnTo>
                      <a:cubicBezTo>
                        <a:pt x="41993" y="37775"/>
                        <a:pt x="43883" y="39653"/>
                        <a:pt x="46056" y="41195"/>
                      </a:cubicBezTo>
                      <a:cubicBezTo>
                        <a:pt x="46159" y="41267"/>
                        <a:pt x="46281" y="41304"/>
                        <a:pt x="46405" y="41304"/>
                      </a:cubicBezTo>
                      <a:cubicBezTo>
                        <a:pt x="46483" y="41304"/>
                        <a:pt x="46561" y="41289"/>
                        <a:pt x="46635" y="41260"/>
                      </a:cubicBezTo>
                      <a:cubicBezTo>
                        <a:pt x="46802" y="41208"/>
                        <a:pt x="46866" y="41028"/>
                        <a:pt x="46776" y="40887"/>
                      </a:cubicBezTo>
                      <a:cubicBezTo>
                        <a:pt x="46570" y="40553"/>
                        <a:pt x="46326" y="40244"/>
                        <a:pt x="46043" y="39961"/>
                      </a:cubicBezTo>
                      <a:cubicBezTo>
                        <a:pt x="44770" y="38688"/>
                        <a:pt x="43433" y="37492"/>
                        <a:pt x="42147" y="36220"/>
                      </a:cubicBezTo>
                      <a:lnTo>
                        <a:pt x="42147" y="36220"/>
                      </a:lnTo>
                      <a:cubicBezTo>
                        <a:pt x="43176" y="36952"/>
                        <a:pt x="44153" y="37750"/>
                        <a:pt x="45220" y="38405"/>
                      </a:cubicBezTo>
                      <a:cubicBezTo>
                        <a:pt x="45297" y="38429"/>
                        <a:pt x="45390" y="38453"/>
                        <a:pt x="45477" y="38453"/>
                      </a:cubicBezTo>
                      <a:cubicBezTo>
                        <a:pt x="45579" y="38453"/>
                        <a:pt x="45673" y="38420"/>
                        <a:pt x="45722" y="38315"/>
                      </a:cubicBezTo>
                      <a:cubicBezTo>
                        <a:pt x="45760" y="38225"/>
                        <a:pt x="45760" y="38122"/>
                        <a:pt x="45696" y="38045"/>
                      </a:cubicBezTo>
                      <a:cubicBezTo>
                        <a:pt x="45542" y="37852"/>
                        <a:pt x="45400" y="37647"/>
                        <a:pt x="45246" y="37454"/>
                      </a:cubicBezTo>
                      <a:cubicBezTo>
                        <a:pt x="44217" y="36335"/>
                        <a:pt x="43202" y="35204"/>
                        <a:pt x="42186" y="34072"/>
                      </a:cubicBezTo>
                      <a:lnTo>
                        <a:pt x="42186" y="34072"/>
                      </a:lnTo>
                      <a:cubicBezTo>
                        <a:pt x="42572" y="34098"/>
                        <a:pt x="42970" y="34111"/>
                        <a:pt x="43356" y="34124"/>
                      </a:cubicBezTo>
                      <a:cubicBezTo>
                        <a:pt x="43632" y="34130"/>
                        <a:pt x="43903" y="34135"/>
                        <a:pt x="44173" y="34135"/>
                      </a:cubicBezTo>
                      <a:cubicBezTo>
                        <a:pt x="44507" y="34135"/>
                        <a:pt x="44841" y="34127"/>
                        <a:pt x="45182" y="34098"/>
                      </a:cubicBezTo>
                      <a:cubicBezTo>
                        <a:pt x="45387" y="34072"/>
                        <a:pt x="45606" y="34124"/>
                        <a:pt x="45799" y="34021"/>
                      </a:cubicBezTo>
                      <a:cubicBezTo>
                        <a:pt x="46570" y="33378"/>
                        <a:pt x="44693" y="33070"/>
                        <a:pt x="44295" y="33005"/>
                      </a:cubicBezTo>
                      <a:lnTo>
                        <a:pt x="44295" y="33005"/>
                      </a:lnTo>
                      <a:cubicBezTo>
                        <a:pt x="44302" y="33006"/>
                        <a:pt x="44310" y="33006"/>
                        <a:pt x="44317" y="33006"/>
                      </a:cubicBezTo>
                      <a:cubicBezTo>
                        <a:pt x="44564" y="33006"/>
                        <a:pt x="44757" y="32805"/>
                        <a:pt x="44732" y="32555"/>
                      </a:cubicBezTo>
                      <a:cubicBezTo>
                        <a:pt x="44835" y="32092"/>
                        <a:pt x="41980" y="31707"/>
                        <a:pt x="41530" y="31578"/>
                      </a:cubicBezTo>
                      <a:cubicBezTo>
                        <a:pt x="42327" y="31578"/>
                        <a:pt x="43112" y="31527"/>
                        <a:pt x="43909" y="31437"/>
                      </a:cubicBezTo>
                      <a:cubicBezTo>
                        <a:pt x="43936" y="31438"/>
                        <a:pt x="43964" y="31439"/>
                        <a:pt x="43991" y="31439"/>
                      </a:cubicBezTo>
                      <a:cubicBezTo>
                        <a:pt x="44182" y="31439"/>
                        <a:pt x="44372" y="31400"/>
                        <a:pt x="44552" y="31321"/>
                      </a:cubicBezTo>
                      <a:cubicBezTo>
                        <a:pt x="44732" y="31205"/>
                        <a:pt x="44822" y="30987"/>
                        <a:pt x="44783" y="30768"/>
                      </a:cubicBezTo>
                      <a:cubicBezTo>
                        <a:pt x="44719" y="30575"/>
                        <a:pt x="44565" y="30421"/>
                        <a:pt x="44372" y="30369"/>
                      </a:cubicBezTo>
                      <a:cubicBezTo>
                        <a:pt x="42636" y="29881"/>
                        <a:pt x="40797" y="29701"/>
                        <a:pt x="39010" y="29444"/>
                      </a:cubicBezTo>
                      <a:cubicBezTo>
                        <a:pt x="39730" y="29392"/>
                        <a:pt x="43690" y="29379"/>
                        <a:pt x="41517" y="28184"/>
                      </a:cubicBezTo>
                      <a:cubicBezTo>
                        <a:pt x="40347" y="27785"/>
                        <a:pt x="39100" y="27682"/>
                        <a:pt x="37905" y="27477"/>
                      </a:cubicBezTo>
                      <a:cubicBezTo>
                        <a:pt x="38097" y="27425"/>
                        <a:pt x="38432" y="27477"/>
                        <a:pt x="38483" y="27219"/>
                      </a:cubicBezTo>
                      <a:cubicBezTo>
                        <a:pt x="38522" y="26859"/>
                        <a:pt x="37737" y="26564"/>
                        <a:pt x="37442" y="26474"/>
                      </a:cubicBezTo>
                      <a:cubicBezTo>
                        <a:pt x="34587" y="25779"/>
                        <a:pt x="31669" y="25381"/>
                        <a:pt x="28776" y="24892"/>
                      </a:cubicBezTo>
                      <a:lnTo>
                        <a:pt x="28776" y="24892"/>
                      </a:lnTo>
                      <a:cubicBezTo>
                        <a:pt x="30100" y="24931"/>
                        <a:pt x="31424" y="24969"/>
                        <a:pt x="32749" y="24969"/>
                      </a:cubicBezTo>
                      <a:cubicBezTo>
                        <a:pt x="33134" y="24957"/>
                        <a:pt x="33520" y="24905"/>
                        <a:pt x="33893" y="24815"/>
                      </a:cubicBezTo>
                      <a:cubicBezTo>
                        <a:pt x="33996" y="24789"/>
                        <a:pt x="34060" y="24712"/>
                        <a:pt x="34086" y="24609"/>
                      </a:cubicBezTo>
                      <a:cubicBezTo>
                        <a:pt x="34099" y="24494"/>
                        <a:pt x="34034" y="24365"/>
                        <a:pt x="33919" y="24314"/>
                      </a:cubicBezTo>
                      <a:cubicBezTo>
                        <a:pt x="33713" y="24134"/>
                        <a:pt x="33482" y="24005"/>
                        <a:pt x="33224" y="23928"/>
                      </a:cubicBezTo>
                      <a:cubicBezTo>
                        <a:pt x="30936" y="23375"/>
                        <a:pt x="28596" y="23079"/>
                        <a:pt x="26269" y="22732"/>
                      </a:cubicBezTo>
                      <a:cubicBezTo>
                        <a:pt x="27876" y="22719"/>
                        <a:pt x="29483" y="22745"/>
                        <a:pt x="31090" y="22565"/>
                      </a:cubicBezTo>
                      <a:cubicBezTo>
                        <a:pt x="31309" y="22552"/>
                        <a:pt x="31399" y="22269"/>
                        <a:pt x="31232" y="22128"/>
                      </a:cubicBezTo>
                      <a:cubicBezTo>
                        <a:pt x="31180" y="22076"/>
                        <a:pt x="31116" y="22025"/>
                        <a:pt x="31064" y="21974"/>
                      </a:cubicBezTo>
                      <a:cubicBezTo>
                        <a:pt x="30344" y="21562"/>
                        <a:pt x="29457" y="21601"/>
                        <a:pt x="28660" y="21421"/>
                      </a:cubicBezTo>
                      <a:cubicBezTo>
                        <a:pt x="26989" y="21125"/>
                        <a:pt x="25304" y="20881"/>
                        <a:pt x="23620" y="20636"/>
                      </a:cubicBezTo>
                      <a:lnTo>
                        <a:pt x="23620" y="20636"/>
                      </a:lnTo>
                      <a:cubicBezTo>
                        <a:pt x="24636" y="20662"/>
                        <a:pt x="25651" y="20688"/>
                        <a:pt x="26680" y="20688"/>
                      </a:cubicBezTo>
                      <a:cubicBezTo>
                        <a:pt x="26904" y="20688"/>
                        <a:pt x="27138" y="20712"/>
                        <a:pt x="27369" y="20712"/>
                      </a:cubicBezTo>
                      <a:cubicBezTo>
                        <a:pt x="27614" y="20712"/>
                        <a:pt x="27856" y="20685"/>
                        <a:pt x="28081" y="20572"/>
                      </a:cubicBezTo>
                      <a:cubicBezTo>
                        <a:pt x="28300" y="20482"/>
                        <a:pt x="28300" y="20161"/>
                        <a:pt x="28069" y="20084"/>
                      </a:cubicBezTo>
                      <a:cubicBezTo>
                        <a:pt x="25664" y="19441"/>
                        <a:pt x="23170" y="19235"/>
                        <a:pt x="20714" y="18914"/>
                      </a:cubicBezTo>
                      <a:cubicBezTo>
                        <a:pt x="22180" y="18849"/>
                        <a:pt x="23646" y="18772"/>
                        <a:pt x="25111" y="18656"/>
                      </a:cubicBezTo>
                      <a:cubicBezTo>
                        <a:pt x="25767" y="18631"/>
                        <a:pt x="26423" y="18554"/>
                        <a:pt x="27079" y="18425"/>
                      </a:cubicBezTo>
                      <a:cubicBezTo>
                        <a:pt x="27259" y="18374"/>
                        <a:pt x="27336" y="18155"/>
                        <a:pt x="27207" y="18001"/>
                      </a:cubicBezTo>
                      <a:cubicBezTo>
                        <a:pt x="26757" y="17448"/>
                        <a:pt x="25973" y="17486"/>
                        <a:pt x="25330" y="17345"/>
                      </a:cubicBezTo>
                      <a:cubicBezTo>
                        <a:pt x="23659" y="17075"/>
                        <a:pt x="21974" y="16831"/>
                        <a:pt x="20290" y="16599"/>
                      </a:cubicBezTo>
                      <a:cubicBezTo>
                        <a:pt x="20997" y="16573"/>
                        <a:pt x="21691" y="16535"/>
                        <a:pt x="22386" y="16445"/>
                      </a:cubicBezTo>
                      <a:cubicBezTo>
                        <a:pt x="22887" y="16445"/>
                        <a:pt x="23427" y="16291"/>
                        <a:pt x="23196" y="15673"/>
                      </a:cubicBezTo>
                      <a:cubicBezTo>
                        <a:pt x="22977" y="15326"/>
                        <a:pt x="22514" y="15313"/>
                        <a:pt x="22154" y="15236"/>
                      </a:cubicBezTo>
                      <a:cubicBezTo>
                        <a:pt x="21421" y="15069"/>
                        <a:pt x="20663" y="14941"/>
                        <a:pt x="19917" y="14838"/>
                      </a:cubicBezTo>
                      <a:cubicBezTo>
                        <a:pt x="21280" y="14812"/>
                        <a:pt x="22643" y="14761"/>
                        <a:pt x="23993" y="14683"/>
                      </a:cubicBezTo>
                      <a:cubicBezTo>
                        <a:pt x="24109" y="14683"/>
                        <a:pt x="24199" y="14593"/>
                        <a:pt x="24224" y="14478"/>
                      </a:cubicBezTo>
                      <a:cubicBezTo>
                        <a:pt x="24314" y="13938"/>
                        <a:pt x="22463" y="13873"/>
                        <a:pt x="22039" y="13745"/>
                      </a:cubicBezTo>
                      <a:cubicBezTo>
                        <a:pt x="20933" y="13526"/>
                        <a:pt x="19814" y="13346"/>
                        <a:pt x="18696" y="13153"/>
                      </a:cubicBezTo>
                      <a:cubicBezTo>
                        <a:pt x="18966" y="13102"/>
                        <a:pt x="19223" y="13012"/>
                        <a:pt x="19454" y="12883"/>
                      </a:cubicBezTo>
                      <a:cubicBezTo>
                        <a:pt x="19583" y="12819"/>
                        <a:pt x="19634" y="12665"/>
                        <a:pt x="19570" y="12536"/>
                      </a:cubicBezTo>
                      <a:cubicBezTo>
                        <a:pt x="19454" y="12202"/>
                        <a:pt x="19197" y="11919"/>
                        <a:pt x="18863" y="11778"/>
                      </a:cubicBezTo>
                      <a:cubicBezTo>
                        <a:pt x="16716" y="10968"/>
                        <a:pt x="14414" y="10672"/>
                        <a:pt x="12203" y="10093"/>
                      </a:cubicBezTo>
                      <a:lnTo>
                        <a:pt x="12203" y="10093"/>
                      </a:lnTo>
                      <a:cubicBezTo>
                        <a:pt x="13900" y="10363"/>
                        <a:pt x="15597" y="10428"/>
                        <a:pt x="17307" y="10505"/>
                      </a:cubicBezTo>
                      <a:cubicBezTo>
                        <a:pt x="17329" y="10507"/>
                        <a:pt x="17350" y="10509"/>
                        <a:pt x="17371" y="10509"/>
                      </a:cubicBezTo>
                      <a:cubicBezTo>
                        <a:pt x="17861" y="10509"/>
                        <a:pt x="18020" y="9802"/>
                        <a:pt x="17538" y="9605"/>
                      </a:cubicBezTo>
                      <a:cubicBezTo>
                        <a:pt x="15198" y="8640"/>
                        <a:pt x="12704" y="8049"/>
                        <a:pt x="10300" y="7239"/>
                      </a:cubicBezTo>
                      <a:lnTo>
                        <a:pt x="10300" y="7239"/>
                      </a:lnTo>
                      <a:cubicBezTo>
                        <a:pt x="11018" y="7298"/>
                        <a:pt x="11735" y="7330"/>
                        <a:pt x="12450" y="7330"/>
                      </a:cubicBezTo>
                      <a:cubicBezTo>
                        <a:pt x="12823" y="7330"/>
                        <a:pt x="13195" y="7321"/>
                        <a:pt x="13566" y="7303"/>
                      </a:cubicBezTo>
                      <a:cubicBezTo>
                        <a:pt x="13635" y="7311"/>
                        <a:pt x="13704" y="7316"/>
                        <a:pt x="13773" y="7316"/>
                      </a:cubicBezTo>
                      <a:cubicBezTo>
                        <a:pt x="13921" y="7316"/>
                        <a:pt x="14068" y="7296"/>
                        <a:pt x="14208" y="7252"/>
                      </a:cubicBezTo>
                      <a:cubicBezTo>
                        <a:pt x="14427" y="7149"/>
                        <a:pt x="14633" y="6699"/>
                        <a:pt x="14350" y="6558"/>
                      </a:cubicBezTo>
                      <a:cubicBezTo>
                        <a:pt x="13527" y="6120"/>
                        <a:pt x="12627" y="5902"/>
                        <a:pt x="11727" y="5709"/>
                      </a:cubicBezTo>
                      <a:cubicBezTo>
                        <a:pt x="12293" y="5696"/>
                        <a:pt x="12421" y="5478"/>
                        <a:pt x="12087" y="5015"/>
                      </a:cubicBezTo>
                      <a:cubicBezTo>
                        <a:pt x="11791" y="4732"/>
                        <a:pt x="11380" y="4693"/>
                        <a:pt x="11007" y="4590"/>
                      </a:cubicBezTo>
                      <a:cubicBezTo>
                        <a:pt x="10621" y="4488"/>
                        <a:pt x="10248" y="4385"/>
                        <a:pt x="9863" y="4308"/>
                      </a:cubicBezTo>
                      <a:cubicBezTo>
                        <a:pt x="9923" y="4302"/>
                        <a:pt x="9988" y="4301"/>
                        <a:pt x="10055" y="4301"/>
                      </a:cubicBezTo>
                      <a:cubicBezTo>
                        <a:pt x="10126" y="4301"/>
                        <a:pt x="10200" y="4302"/>
                        <a:pt x="10273" y="4302"/>
                      </a:cubicBezTo>
                      <a:cubicBezTo>
                        <a:pt x="10625" y="4302"/>
                        <a:pt x="10972" y="4266"/>
                        <a:pt x="11045" y="3845"/>
                      </a:cubicBezTo>
                      <a:cubicBezTo>
                        <a:pt x="11251" y="3369"/>
                        <a:pt x="9104" y="2855"/>
                        <a:pt x="8731" y="2752"/>
                      </a:cubicBezTo>
                      <a:cubicBezTo>
                        <a:pt x="9271" y="2687"/>
                        <a:pt x="9580" y="2572"/>
                        <a:pt x="9220" y="2006"/>
                      </a:cubicBezTo>
                      <a:cubicBezTo>
                        <a:pt x="8988" y="1723"/>
                        <a:pt x="8577" y="1672"/>
                        <a:pt x="8243" y="1556"/>
                      </a:cubicBezTo>
                      <a:cubicBezTo>
                        <a:pt x="7587" y="1325"/>
                        <a:pt x="6918" y="1183"/>
                        <a:pt x="6237" y="1016"/>
                      </a:cubicBezTo>
                      <a:cubicBezTo>
                        <a:pt x="6327" y="515"/>
                        <a:pt x="5363" y="360"/>
                        <a:pt x="5002" y="245"/>
                      </a:cubicBezTo>
                      <a:cubicBezTo>
                        <a:pt x="4248" y="39"/>
                        <a:pt x="3475" y="0"/>
                        <a:pt x="26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1" name="Google Shape;1091;p17"/>
                <p:cNvSpPr/>
                <p:nvPr/>
              </p:nvSpPr>
              <p:spPr>
                <a:xfrm>
                  <a:off x="2095872" y="232247"/>
                  <a:ext cx="1340270" cy="12025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633" h="37356" extrusionOk="0">
                      <a:moveTo>
                        <a:pt x="343" y="1"/>
                      </a:moveTo>
                      <a:cubicBezTo>
                        <a:pt x="296" y="1"/>
                        <a:pt x="249" y="24"/>
                        <a:pt x="219" y="72"/>
                      </a:cubicBezTo>
                      <a:cubicBezTo>
                        <a:pt x="13" y="457"/>
                        <a:pt x="26" y="920"/>
                        <a:pt x="1" y="1357"/>
                      </a:cubicBezTo>
                      <a:cubicBezTo>
                        <a:pt x="1" y="1975"/>
                        <a:pt x="78" y="2592"/>
                        <a:pt x="219" y="3196"/>
                      </a:cubicBezTo>
                      <a:cubicBezTo>
                        <a:pt x="242" y="3319"/>
                        <a:pt x="352" y="3394"/>
                        <a:pt x="465" y="3394"/>
                      </a:cubicBezTo>
                      <a:cubicBezTo>
                        <a:pt x="482" y="3394"/>
                        <a:pt x="498" y="3392"/>
                        <a:pt x="515" y="3389"/>
                      </a:cubicBezTo>
                      <a:cubicBezTo>
                        <a:pt x="798" y="3286"/>
                        <a:pt x="875" y="2926"/>
                        <a:pt x="991" y="2669"/>
                      </a:cubicBezTo>
                      <a:cubicBezTo>
                        <a:pt x="1016" y="3556"/>
                        <a:pt x="1171" y="4418"/>
                        <a:pt x="1453" y="5253"/>
                      </a:cubicBezTo>
                      <a:cubicBezTo>
                        <a:pt x="1531" y="5510"/>
                        <a:pt x="1621" y="5768"/>
                        <a:pt x="1736" y="6025"/>
                      </a:cubicBezTo>
                      <a:cubicBezTo>
                        <a:pt x="1802" y="6112"/>
                        <a:pt x="1862" y="6147"/>
                        <a:pt x="1916" y="6147"/>
                      </a:cubicBezTo>
                      <a:cubicBezTo>
                        <a:pt x="2055" y="6147"/>
                        <a:pt x="2157" y="5921"/>
                        <a:pt x="2212" y="5755"/>
                      </a:cubicBezTo>
                      <a:cubicBezTo>
                        <a:pt x="2353" y="6758"/>
                        <a:pt x="2572" y="7735"/>
                        <a:pt x="2881" y="8699"/>
                      </a:cubicBezTo>
                      <a:cubicBezTo>
                        <a:pt x="3086" y="9213"/>
                        <a:pt x="3189" y="9779"/>
                        <a:pt x="3562" y="10216"/>
                      </a:cubicBezTo>
                      <a:cubicBezTo>
                        <a:pt x="3628" y="10264"/>
                        <a:pt x="3709" y="10287"/>
                        <a:pt x="3790" y="10287"/>
                      </a:cubicBezTo>
                      <a:cubicBezTo>
                        <a:pt x="3882" y="10287"/>
                        <a:pt x="3976" y="10258"/>
                        <a:pt x="4051" y="10203"/>
                      </a:cubicBezTo>
                      <a:cubicBezTo>
                        <a:pt x="4115" y="10152"/>
                        <a:pt x="4179" y="10088"/>
                        <a:pt x="4218" y="10011"/>
                      </a:cubicBezTo>
                      <a:cubicBezTo>
                        <a:pt x="4423" y="9522"/>
                        <a:pt x="4578" y="9020"/>
                        <a:pt x="4655" y="8493"/>
                      </a:cubicBezTo>
                      <a:cubicBezTo>
                        <a:pt x="4727" y="8901"/>
                        <a:pt x="5180" y="11649"/>
                        <a:pt x="5762" y="11649"/>
                      </a:cubicBezTo>
                      <a:cubicBezTo>
                        <a:pt x="5804" y="11649"/>
                        <a:pt x="5846" y="11635"/>
                        <a:pt x="5889" y="11605"/>
                      </a:cubicBezTo>
                      <a:cubicBezTo>
                        <a:pt x="6185" y="11335"/>
                        <a:pt x="6224" y="10936"/>
                        <a:pt x="6262" y="10563"/>
                      </a:cubicBezTo>
                      <a:cubicBezTo>
                        <a:pt x="6339" y="10049"/>
                        <a:pt x="6365" y="9522"/>
                        <a:pt x="6416" y="9008"/>
                      </a:cubicBezTo>
                      <a:cubicBezTo>
                        <a:pt x="6648" y="10756"/>
                        <a:pt x="7021" y="12543"/>
                        <a:pt x="7766" y="14138"/>
                      </a:cubicBezTo>
                      <a:cubicBezTo>
                        <a:pt x="7826" y="14197"/>
                        <a:pt x="7900" y="14224"/>
                        <a:pt x="7973" y="14224"/>
                      </a:cubicBezTo>
                      <a:cubicBezTo>
                        <a:pt x="8091" y="14224"/>
                        <a:pt x="8207" y="14154"/>
                        <a:pt x="8255" y="14035"/>
                      </a:cubicBezTo>
                      <a:cubicBezTo>
                        <a:pt x="8409" y="13456"/>
                        <a:pt x="8358" y="12852"/>
                        <a:pt x="8371" y="12261"/>
                      </a:cubicBezTo>
                      <a:lnTo>
                        <a:pt x="8371" y="12261"/>
                      </a:lnTo>
                      <a:cubicBezTo>
                        <a:pt x="8615" y="14112"/>
                        <a:pt x="9052" y="15989"/>
                        <a:pt x="9952" y="17622"/>
                      </a:cubicBezTo>
                      <a:cubicBezTo>
                        <a:pt x="10053" y="17773"/>
                        <a:pt x="10217" y="17861"/>
                        <a:pt x="10388" y="17861"/>
                      </a:cubicBezTo>
                      <a:cubicBezTo>
                        <a:pt x="10436" y="17861"/>
                        <a:pt x="10484" y="17855"/>
                        <a:pt x="10531" y="17841"/>
                      </a:cubicBezTo>
                      <a:cubicBezTo>
                        <a:pt x="10724" y="17738"/>
                        <a:pt x="10775" y="17506"/>
                        <a:pt x="10826" y="17314"/>
                      </a:cubicBezTo>
                      <a:cubicBezTo>
                        <a:pt x="11032" y="16002"/>
                        <a:pt x="10826" y="14691"/>
                        <a:pt x="10916" y="13379"/>
                      </a:cubicBezTo>
                      <a:lnTo>
                        <a:pt x="10916" y="13379"/>
                      </a:lnTo>
                      <a:cubicBezTo>
                        <a:pt x="11148" y="14613"/>
                        <a:pt x="11534" y="15835"/>
                        <a:pt x="12048" y="16992"/>
                      </a:cubicBezTo>
                      <a:cubicBezTo>
                        <a:pt x="12356" y="17584"/>
                        <a:pt x="12549" y="18316"/>
                        <a:pt x="13051" y="18779"/>
                      </a:cubicBezTo>
                      <a:cubicBezTo>
                        <a:pt x="13119" y="18816"/>
                        <a:pt x="13190" y="18833"/>
                        <a:pt x="13259" y="18833"/>
                      </a:cubicBezTo>
                      <a:cubicBezTo>
                        <a:pt x="13476" y="18833"/>
                        <a:pt x="13671" y="18663"/>
                        <a:pt x="13681" y="18419"/>
                      </a:cubicBezTo>
                      <a:cubicBezTo>
                        <a:pt x="13822" y="17712"/>
                        <a:pt x="13758" y="16992"/>
                        <a:pt x="13745" y="16272"/>
                      </a:cubicBezTo>
                      <a:lnTo>
                        <a:pt x="13745" y="16272"/>
                      </a:lnTo>
                      <a:cubicBezTo>
                        <a:pt x="14067" y="17956"/>
                        <a:pt x="14517" y="19602"/>
                        <a:pt x="15095" y="21222"/>
                      </a:cubicBezTo>
                      <a:cubicBezTo>
                        <a:pt x="15378" y="21852"/>
                        <a:pt x="15545" y="22559"/>
                        <a:pt x="15944" y="23151"/>
                      </a:cubicBezTo>
                      <a:cubicBezTo>
                        <a:pt x="16069" y="23312"/>
                        <a:pt x="16162" y="23393"/>
                        <a:pt x="16244" y="23393"/>
                      </a:cubicBezTo>
                      <a:cubicBezTo>
                        <a:pt x="16338" y="23393"/>
                        <a:pt x="16419" y="23287"/>
                        <a:pt x="16522" y="23074"/>
                      </a:cubicBezTo>
                      <a:cubicBezTo>
                        <a:pt x="16574" y="22829"/>
                        <a:pt x="16574" y="22572"/>
                        <a:pt x="16522" y="22328"/>
                      </a:cubicBezTo>
                      <a:cubicBezTo>
                        <a:pt x="16458" y="21582"/>
                        <a:pt x="16342" y="20849"/>
                        <a:pt x="16252" y="20104"/>
                      </a:cubicBezTo>
                      <a:lnTo>
                        <a:pt x="16252" y="20104"/>
                      </a:lnTo>
                      <a:cubicBezTo>
                        <a:pt x="16664" y="21582"/>
                        <a:pt x="17178" y="23022"/>
                        <a:pt x="17795" y="24411"/>
                      </a:cubicBezTo>
                      <a:cubicBezTo>
                        <a:pt x="18142" y="25028"/>
                        <a:pt x="18348" y="25748"/>
                        <a:pt x="18837" y="26262"/>
                      </a:cubicBezTo>
                      <a:cubicBezTo>
                        <a:pt x="18944" y="26321"/>
                        <a:pt x="19066" y="26468"/>
                        <a:pt x="19186" y="26468"/>
                      </a:cubicBezTo>
                      <a:cubicBezTo>
                        <a:pt x="19225" y="26468"/>
                        <a:pt x="19262" y="26454"/>
                        <a:pt x="19299" y="26417"/>
                      </a:cubicBezTo>
                      <a:cubicBezTo>
                        <a:pt x="19672" y="26147"/>
                        <a:pt x="19698" y="25671"/>
                        <a:pt x="19685" y="25234"/>
                      </a:cubicBezTo>
                      <a:cubicBezTo>
                        <a:pt x="19711" y="24295"/>
                        <a:pt x="19582" y="23344"/>
                        <a:pt x="19505" y="22405"/>
                      </a:cubicBezTo>
                      <a:lnTo>
                        <a:pt x="19505" y="22405"/>
                      </a:lnTo>
                      <a:cubicBezTo>
                        <a:pt x="20097" y="24089"/>
                        <a:pt x="20688" y="25851"/>
                        <a:pt x="21717" y="27329"/>
                      </a:cubicBezTo>
                      <a:cubicBezTo>
                        <a:pt x="21834" y="27398"/>
                        <a:pt x="21930" y="27429"/>
                        <a:pt x="22009" y="27429"/>
                      </a:cubicBezTo>
                      <a:cubicBezTo>
                        <a:pt x="22617" y="27429"/>
                        <a:pt x="22149" y="25568"/>
                        <a:pt x="22115" y="25169"/>
                      </a:cubicBezTo>
                      <a:lnTo>
                        <a:pt x="22115" y="25169"/>
                      </a:lnTo>
                      <a:cubicBezTo>
                        <a:pt x="22784" y="27227"/>
                        <a:pt x="23607" y="29245"/>
                        <a:pt x="24751" y="31084"/>
                      </a:cubicBezTo>
                      <a:cubicBezTo>
                        <a:pt x="24880" y="31277"/>
                        <a:pt x="25072" y="31418"/>
                        <a:pt x="25291" y="31470"/>
                      </a:cubicBezTo>
                      <a:cubicBezTo>
                        <a:pt x="25310" y="31475"/>
                        <a:pt x="25329" y="31477"/>
                        <a:pt x="25347" y="31477"/>
                      </a:cubicBezTo>
                      <a:cubicBezTo>
                        <a:pt x="25416" y="31477"/>
                        <a:pt x="25476" y="31441"/>
                        <a:pt x="25497" y="31380"/>
                      </a:cubicBezTo>
                      <a:cubicBezTo>
                        <a:pt x="25612" y="31110"/>
                        <a:pt x="25664" y="30827"/>
                        <a:pt x="25625" y="30531"/>
                      </a:cubicBezTo>
                      <a:cubicBezTo>
                        <a:pt x="25407" y="29142"/>
                        <a:pt x="25098" y="27767"/>
                        <a:pt x="24918" y="26352"/>
                      </a:cubicBezTo>
                      <a:lnTo>
                        <a:pt x="24918" y="26352"/>
                      </a:lnTo>
                      <a:cubicBezTo>
                        <a:pt x="25497" y="27792"/>
                        <a:pt x="26178" y="29207"/>
                        <a:pt x="26924" y="30570"/>
                      </a:cubicBezTo>
                      <a:cubicBezTo>
                        <a:pt x="27374" y="31341"/>
                        <a:pt x="27862" y="32087"/>
                        <a:pt x="28390" y="32794"/>
                      </a:cubicBezTo>
                      <a:cubicBezTo>
                        <a:pt x="28608" y="33025"/>
                        <a:pt x="28750" y="33347"/>
                        <a:pt x="29020" y="33488"/>
                      </a:cubicBezTo>
                      <a:cubicBezTo>
                        <a:pt x="29062" y="33506"/>
                        <a:pt x="29105" y="33514"/>
                        <a:pt x="29146" y="33514"/>
                      </a:cubicBezTo>
                      <a:cubicBezTo>
                        <a:pt x="29344" y="33514"/>
                        <a:pt x="29514" y="33328"/>
                        <a:pt x="29483" y="33115"/>
                      </a:cubicBezTo>
                      <a:cubicBezTo>
                        <a:pt x="29328" y="31624"/>
                        <a:pt x="28788" y="30197"/>
                        <a:pt x="28544" y="28705"/>
                      </a:cubicBezTo>
                      <a:lnTo>
                        <a:pt x="28544" y="28705"/>
                      </a:lnTo>
                      <a:cubicBezTo>
                        <a:pt x="28994" y="29939"/>
                        <a:pt x="29534" y="31135"/>
                        <a:pt x="30164" y="32280"/>
                      </a:cubicBezTo>
                      <a:cubicBezTo>
                        <a:pt x="30601" y="33051"/>
                        <a:pt x="31038" y="33848"/>
                        <a:pt x="31655" y="34491"/>
                      </a:cubicBezTo>
                      <a:cubicBezTo>
                        <a:pt x="31808" y="34573"/>
                        <a:pt x="31935" y="34610"/>
                        <a:pt x="32040" y="34610"/>
                      </a:cubicBezTo>
                      <a:cubicBezTo>
                        <a:pt x="32852" y="34610"/>
                        <a:pt x="32335" y="32393"/>
                        <a:pt x="32221" y="31881"/>
                      </a:cubicBezTo>
                      <a:lnTo>
                        <a:pt x="32221" y="31881"/>
                      </a:lnTo>
                      <a:cubicBezTo>
                        <a:pt x="32761" y="32987"/>
                        <a:pt x="33327" y="34080"/>
                        <a:pt x="33944" y="35147"/>
                      </a:cubicBezTo>
                      <a:cubicBezTo>
                        <a:pt x="34343" y="35828"/>
                        <a:pt x="34703" y="36561"/>
                        <a:pt x="35230" y="37153"/>
                      </a:cubicBezTo>
                      <a:cubicBezTo>
                        <a:pt x="35299" y="37215"/>
                        <a:pt x="35461" y="37266"/>
                        <a:pt x="35602" y="37266"/>
                      </a:cubicBezTo>
                      <a:cubicBezTo>
                        <a:pt x="35723" y="37266"/>
                        <a:pt x="35829" y="37228"/>
                        <a:pt x="35847" y="37127"/>
                      </a:cubicBezTo>
                      <a:cubicBezTo>
                        <a:pt x="35988" y="36651"/>
                        <a:pt x="35885" y="36188"/>
                        <a:pt x="35757" y="35725"/>
                      </a:cubicBezTo>
                      <a:cubicBezTo>
                        <a:pt x="35513" y="34748"/>
                        <a:pt x="35230" y="33771"/>
                        <a:pt x="34960" y="32807"/>
                      </a:cubicBezTo>
                      <a:lnTo>
                        <a:pt x="34960" y="32807"/>
                      </a:lnTo>
                      <a:cubicBezTo>
                        <a:pt x="35577" y="33900"/>
                        <a:pt x="36258" y="34967"/>
                        <a:pt x="36978" y="35982"/>
                      </a:cubicBezTo>
                      <a:cubicBezTo>
                        <a:pt x="37235" y="36342"/>
                        <a:pt x="37505" y="36664"/>
                        <a:pt x="37788" y="36998"/>
                      </a:cubicBezTo>
                      <a:cubicBezTo>
                        <a:pt x="37878" y="37140"/>
                        <a:pt x="38020" y="37255"/>
                        <a:pt x="38174" y="37333"/>
                      </a:cubicBezTo>
                      <a:cubicBezTo>
                        <a:pt x="38226" y="37345"/>
                        <a:pt x="38303" y="37355"/>
                        <a:pt x="38383" y="37355"/>
                      </a:cubicBezTo>
                      <a:cubicBezTo>
                        <a:pt x="38544" y="37355"/>
                        <a:pt x="38718" y="37315"/>
                        <a:pt x="38727" y="37178"/>
                      </a:cubicBezTo>
                      <a:cubicBezTo>
                        <a:pt x="38804" y="36548"/>
                        <a:pt x="38650" y="35944"/>
                        <a:pt x="38444" y="35365"/>
                      </a:cubicBezTo>
                      <a:cubicBezTo>
                        <a:pt x="38148" y="34491"/>
                        <a:pt x="37827" y="33642"/>
                        <a:pt x="37493" y="32794"/>
                      </a:cubicBezTo>
                      <a:lnTo>
                        <a:pt x="37493" y="32794"/>
                      </a:lnTo>
                      <a:cubicBezTo>
                        <a:pt x="38341" y="33874"/>
                        <a:pt x="39254" y="34890"/>
                        <a:pt x="40231" y="35841"/>
                      </a:cubicBezTo>
                      <a:cubicBezTo>
                        <a:pt x="40386" y="35995"/>
                        <a:pt x="40553" y="36137"/>
                        <a:pt x="40720" y="36291"/>
                      </a:cubicBezTo>
                      <a:cubicBezTo>
                        <a:pt x="40822" y="36403"/>
                        <a:pt x="40971" y="36514"/>
                        <a:pt x="41124" y="36514"/>
                      </a:cubicBezTo>
                      <a:cubicBezTo>
                        <a:pt x="41182" y="36514"/>
                        <a:pt x="41241" y="36497"/>
                        <a:pt x="41298" y="36458"/>
                      </a:cubicBezTo>
                      <a:cubicBezTo>
                        <a:pt x="41633" y="36252"/>
                        <a:pt x="41363" y="35841"/>
                        <a:pt x="41247" y="35584"/>
                      </a:cubicBezTo>
                      <a:cubicBezTo>
                        <a:pt x="41144" y="35301"/>
                        <a:pt x="41016" y="35018"/>
                        <a:pt x="40887" y="34735"/>
                      </a:cubicBezTo>
                      <a:cubicBezTo>
                        <a:pt x="40797" y="34504"/>
                        <a:pt x="40694" y="34272"/>
                        <a:pt x="40591" y="34041"/>
                      </a:cubicBezTo>
                      <a:cubicBezTo>
                        <a:pt x="40556" y="33966"/>
                        <a:pt x="40494" y="33935"/>
                        <a:pt x="40432" y="33935"/>
                      </a:cubicBezTo>
                      <a:cubicBezTo>
                        <a:pt x="40311" y="33935"/>
                        <a:pt x="40189" y="34051"/>
                        <a:pt x="40257" y="34195"/>
                      </a:cubicBezTo>
                      <a:cubicBezTo>
                        <a:pt x="40360" y="34414"/>
                        <a:pt x="40450" y="34632"/>
                        <a:pt x="40540" y="34851"/>
                      </a:cubicBezTo>
                      <a:cubicBezTo>
                        <a:pt x="40733" y="35288"/>
                        <a:pt x="40938" y="35712"/>
                        <a:pt x="41106" y="36150"/>
                      </a:cubicBezTo>
                      <a:cubicBezTo>
                        <a:pt x="40103" y="35275"/>
                        <a:pt x="39177" y="34311"/>
                        <a:pt x="38328" y="33282"/>
                      </a:cubicBezTo>
                      <a:cubicBezTo>
                        <a:pt x="37904" y="32781"/>
                        <a:pt x="37518" y="32228"/>
                        <a:pt x="37094" y="31727"/>
                      </a:cubicBezTo>
                      <a:cubicBezTo>
                        <a:pt x="37059" y="31683"/>
                        <a:pt x="37012" y="31663"/>
                        <a:pt x="36961" y="31663"/>
                      </a:cubicBezTo>
                      <a:cubicBezTo>
                        <a:pt x="36937" y="31663"/>
                        <a:pt x="36913" y="31667"/>
                        <a:pt x="36888" y="31675"/>
                      </a:cubicBezTo>
                      <a:cubicBezTo>
                        <a:pt x="36657" y="31830"/>
                        <a:pt x="36875" y="32138"/>
                        <a:pt x="36940" y="32331"/>
                      </a:cubicBezTo>
                      <a:cubicBezTo>
                        <a:pt x="37248" y="33167"/>
                        <a:pt x="37621" y="34041"/>
                        <a:pt x="37917" y="34902"/>
                      </a:cubicBezTo>
                      <a:cubicBezTo>
                        <a:pt x="38136" y="35584"/>
                        <a:pt x="38470" y="36278"/>
                        <a:pt x="38393" y="37011"/>
                      </a:cubicBezTo>
                      <a:cubicBezTo>
                        <a:pt x="38378" y="37013"/>
                        <a:pt x="38364" y="37015"/>
                        <a:pt x="38350" y="37015"/>
                      </a:cubicBezTo>
                      <a:cubicBezTo>
                        <a:pt x="38148" y="37015"/>
                        <a:pt x="38049" y="36759"/>
                        <a:pt x="37917" y="36638"/>
                      </a:cubicBezTo>
                      <a:cubicBezTo>
                        <a:pt x="37698" y="36381"/>
                        <a:pt x="37493" y="36111"/>
                        <a:pt x="37287" y="35841"/>
                      </a:cubicBezTo>
                      <a:cubicBezTo>
                        <a:pt x="36734" y="35082"/>
                        <a:pt x="36220" y="34285"/>
                        <a:pt x="35731" y="33475"/>
                      </a:cubicBezTo>
                      <a:cubicBezTo>
                        <a:pt x="35551" y="33154"/>
                        <a:pt x="35358" y="32845"/>
                        <a:pt x="35178" y="32524"/>
                      </a:cubicBezTo>
                      <a:cubicBezTo>
                        <a:pt x="35050" y="32292"/>
                        <a:pt x="34921" y="32010"/>
                        <a:pt x="34703" y="31855"/>
                      </a:cubicBezTo>
                      <a:cubicBezTo>
                        <a:pt x="34643" y="31826"/>
                        <a:pt x="34596" y="31813"/>
                        <a:pt x="34558" y="31813"/>
                      </a:cubicBezTo>
                      <a:cubicBezTo>
                        <a:pt x="34315" y="31813"/>
                        <a:pt x="34467" y="32348"/>
                        <a:pt x="34523" y="32537"/>
                      </a:cubicBezTo>
                      <a:cubicBezTo>
                        <a:pt x="34805" y="33591"/>
                        <a:pt x="35114" y="34645"/>
                        <a:pt x="35384" y="35712"/>
                      </a:cubicBezTo>
                      <a:cubicBezTo>
                        <a:pt x="35474" y="36098"/>
                        <a:pt x="35628" y="36497"/>
                        <a:pt x="35525" y="36908"/>
                      </a:cubicBezTo>
                      <a:cubicBezTo>
                        <a:pt x="35345" y="36870"/>
                        <a:pt x="35281" y="36625"/>
                        <a:pt x="35165" y="36497"/>
                      </a:cubicBezTo>
                      <a:cubicBezTo>
                        <a:pt x="34857" y="36060"/>
                        <a:pt x="34587" y="35610"/>
                        <a:pt x="34330" y="35147"/>
                      </a:cubicBezTo>
                      <a:cubicBezTo>
                        <a:pt x="33520" y="33771"/>
                        <a:pt x="32800" y="32344"/>
                        <a:pt x="32118" y="30904"/>
                      </a:cubicBezTo>
                      <a:cubicBezTo>
                        <a:pt x="31925" y="30454"/>
                        <a:pt x="31707" y="30017"/>
                        <a:pt x="31527" y="29554"/>
                      </a:cubicBezTo>
                      <a:cubicBezTo>
                        <a:pt x="31499" y="29495"/>
                        <a:pt x="31448" y="29469"/>
                        <a:pt x="31395" y="29469"/>
                      </a:cubicBezTo>
                      <a:cubicBezTo>
                        <a:pt x="31299" y="29469"/>
                        <a:pt x="31198" y="29553"/>
                        <a:pt x="31231" y="29669"/>
                      </a:cubicBezTo>
                      <a:cubicBezTo>
                        <a:pt x="31565" y="30608"/>
                        <a:pt x="31835" y="31572"/>
                        <a:pt x="32028" y="32550"/>
                      </a:cubicBezTo>
                      <a:cubicBezTo>
                        <a:pt x="32062" y="32765"/>
                        <a:pt x="32336" y="34286"/>
                        <a:pt x="31988" y="34286"/>
                      </a:cubicBezTo>
                      <a:cubicBezTo>
                        <a:pt x="31940" y="34286"/>
                        <a:pt x="31882" y="34258"/>
                        <a:pt x="31810" y="34195"/>
                      </a:cubicBezTo>
                      <a:cubicBezTo>
                        <a:pt x="30383" y="32472"/>
                        <a:pt x="29483" y="30364"/>
                        <a:pt x="28698" y="28281"/>
                      </a:cubicBezTo>
                      <a:cubicBezTo>
                        <a:pt x="28570" y="27895"/>
                        <a:pt x="28454" y="27509"/>
                        <a:pt x="28300" y="27149"/>
                      </a:cubicBezTo>
                      <a:cubicBezTo>
                        <a:pt x="28266" y="27093"/>
                        <a:pt x="28213" y="27057"/>
                        <a:pt x="28157" y="27057"/>
                      </a:cubicBezTo>
                      <a:cubicBezTo>
                        <a:pt x="28149" y="27057"/>
                        <a:pt x="28141" y="27058"/>
                        <a:pt x="28132" y="27059"/>
                      </a:cubicBezTo>
                      <a:cubicBezTo>
                        <a:pt x="27901" y="27149"/>
                        <a:pt x="28004" y="27484"/>
                        <a:pt x="28042" y="27677"/>
                      </a:cubicBezTo>
                      <a:cubicBezTo>
                        <a:pt x="28210" y="28705"/>
                        <a:pt x="28428" y="29721"/>
                        <a:pt x="28660" y="30737"/>
                      </a:cubicBezTo>
                      <a:cubicBezTo>
                        <a:pt x="28840" y="31547"/>
                        <a:pt x="29122" y="32344"/>
                        <a:pt x="29148" y="33180"/>
                      </a:cubicBezTo>
                      <a:cubicBezTo>
                        <a:pt x="27837" y="31740"/>
                        <a:pt x="26898" y="29952"/>
                        <a:pt x="26062" y="28204"/>
                      </a:cubicBezTo>
                      <a:cubicBezTo>
                        <a:pt x="25612" y="27342"/>
                        <a:pt x="25342" y="26365"/>
                        <a:pt x="24828" y="25542"/>
                      </a:cubicBezTo>
                      <a:cubicBezTo>
                        <a:pt x="24800" y="25495"/>
                        <a:pt x="24757" y="25468"/>
                        <a:pt x="24710" y="25468"/>
                      </a:cubicBezTo>
                      <a:cubicBezTo>
                        <a:pt x="24694" y="25468"/>
                        <a:pt x="24678" y="25471"/>
                        <a:pt x="24661" y="25478"/>
                      </a:cubicBezTo>
                      <a:cubicBezTo>
                        <a:pt x="24494" y="25542"/>
                        <a:pt x="24545" y="25761"/>
                        <a:pt x="24545" y="25902"/>
                      </a:cubicBezTo>
                      <a:cubicBezTo>
                        <a:pt x="24661" y="26969"/>
                        <a:pt x="24854" y="28024"/>
                        <a:pt x="25047" y="29091"/>
                      </a:cubicBezTo>
                      <a:cubicBezTo>
                        <a:pt x="25137" y="29579"/>
                        <a:pt x="25240" y="30081"/>
                        <a:pt x="25304" y="30582"/>
                      </a:cubicBezTo>
                      <a:cubicBezTo>
                        <a:pt x="25342" y="30762"/>
                        <a:pt x="25317" y="30955"/>
                        <a:pt x="25252" y="31122"/>
                      </a:cubicBezTo>
                      <a:cubicBezTo>
                        <a:pt x="25008" y="31020"/>
                        <a:pt x="24918" y="30737"/>
                        <a:pt x="24764" y="30531"/>
                      </a:cubicBezTo>
                      <a:cubicBezTo>
                        <a:pt x="24584" y="30222"/>
                        <a:pt x="24404" y="29901"/>
                        <a:pt x="24237" y="29579"/>
                      </a:cubicBezTo>
                      <a:cubicBezTo>
                        <a:pt x="23632" y="28422"/>
                        <a:pt x="23118" y="27214"/>
                        <a:pt x="22694" y="25979"/>
                      </a:cubicBezTo>
                      <a:cubicBezTo>
                        <a:pt x="22514" y="25478"/>
                        <a:pt x="22347" y="24964"/>
                        <a:pt x="22192" y="24449"/>
                      </a:cubicBezTo>
                      <a:cubicBezTo>
                        <a:pt x="22082" y="24216"/>
                        <a:pt x="22053" y="23596"/>
                        <a:pt x="21727" y="23596"/>
                      </a:cubicBezTo>
                      <a:cubicBezTo>
                        <a:pt x="21711" y="23596"/>
                        <a:pt x="21695" y="23598"/>
                        <a:pt x="21678" y="23601"/>
                      </a:cubicBezTo>
                      <a:cubicBezTo>
                        <a:pt x="21627" y="23627"/>
                        <a:pt x="21588" y="23691"/>
                        <a:pt x="21588" y="23742"/>
                      </a:cubicBezTo>
                      <a:cubicBezTo>
                        <a:pt x="21614" y="24012"/>
                        <a:pt x="21640" y="24282"/>
                        <a:pt x="21691" y="24539"/>
                      </a:cubicBezTo>
                      <a:cubicBezTo>
                        <a:pt x="21781" y="25067"/>
                        <a:pt x="21858" y="25581"/>
                        <a:pt x="21935" y="26108"/>
                      </a:cubicBezTo>
                      <a:cubicBezTo>
                        <a:pt x="21987" y="26442"/>
                        <a:pt x="22051" y="26777"/>
                        <a:pt x="21948" y="27111"/>
                      </a:cubicBezTo>
                      <a:cubicBezTo>
                        <a:pt x="21601" y="26802"/>
                        <a:pt x="21460" y="26314"/>
                        <a:pt x="21215" y="25902"/>
                      </a:cubicBezTo>
                      <a:cubicBezTo>
                        <a:pt x="20804" y="25079"/>
                        <a:pt x="20444" y="24231"/>
                        <a:pt x="20135" y="23369"/>
                      </a:cubicBezTo>
                      <a:cubicBezTo>
                        <a:pt x="19878" y="22765"/>
                        <a:pt x="19775" y="22096"/>
                        <a:pt x="19454" y="21531"/>
                      </a:cubicBezTo>
                      <a:cubicBezTo>
                        <a:pt x="19399" y="21487"/>
                        <a:pt x="19354" y="21467"/>
                        <a:pt x="19317" y="21467"/>
                      </a:cubicBezTo>
                      <a:cubicBezTo>
                        <a:pt x="19009" y="21467"/>
                        <a:pt x="19284" y="22854"/>
                        <a:pt x="19261" y="23061"/>
                      </a:cubicBezTo>
                      <a:cubicBezTo>
                        <a:pt x="19312" y="23717"/>
                        <a:pt x="19377" y="24385"/>
                        <a:pt x="19377" y="25054"/>
                      </a:cubicBezTo>
                      <a:cubicBezTo>
                        <a:pt x="19338" y="25401"/>
                        <a:pt x="19467" y="25851"/>
                        <a:pt x="19158" y="26108"/>
                      </a:cubicBezTo>
                      <a:cubicBezTo>
                        <a:pt x="18708" y="25812"/>
                        <a:pt x="18579" y="25221"/>
                        <a:pt x="18309" y="24784"/>
                      </a:cubicBezTo>
                      <a:cubicBezTo>
                        <a:pt x="17757" y="23639"/>
                        <a:pt x="17281" y="22456"/>
                        <a:pt x="16895" y="21248"/>
                      </a:cubicBezTo>
                      <a:cubicBezTo>
                        <a:pt x="16728" y="20734"/>
                        <a:pt x="16599" y="20206"/>
                        <a:pt x="16445" y="19679"/>
                      </a:cubicBezTo>
                      <a:cubicBezTo>
                        <a:pt x="16356" y="19464"/>
                        <a:pt x="16280" y="18624"/>
                        <a:pt x="15995" y="18624"/>
                      </a:cubicBezTo>
                      <a:cubicBezTo>
                        <a:pt x="15991" y="18624"/>
                        <a:pt x="15987" y="18625"/>
                        <a:pt x="15982" y="18625"/>
                      </a:cubicBezTo>
                      <a:cubicBezTo>
                        <a:pt x="15648" y="18702"/>
                        <a:pt x="15969" y="19975"/>
                        <a:pt x="15969" y="20296"/>
                      </a:cubicBezTo>
                      <a:cubicBezTo>
                        <a:pt x="16047" y="20978"/>
                        <a:pt x="16162" y="21659"/>
                        <a:pt x="16214" y="22341"/>
                      </a:cubicBezTo>
                      <a:cubicBezTo>
                        <a:pt x="16227" y="22559"/>
                        <a:pt x="16304" y="22791"/>
                        <a:pt x="16214" y="23009"/>
                      </a:cubicBezTo>
                      <a:cubicBezTo>
                        <a:pt x="15802" y="22456"/>
                        <a:pt x="15661" y="21749"/>
                        <a:pt x="15365" y="21132"/>
                      </a:cubicBezTo>
                      <a:cubicBezTo>
                        <a:pt x="14967" y="20001"/>
                        <a:pt x="14619" y="18856"/>
                        <a:pt x="14337" y="17686"/>
                      </a:cubicBezTo>
                      <a:cubicBezTo>
                        <a:pt x="14234" y="17198"/>
                        <a:pt x="14118" y="16709"/>
                        <a:pt x="14028" y="16221"/>
                      </a:cubicBezTo>
                      <a:cubicBezTo>
                        <a:pt x="13973" y="16055"/>
                        <a:pt x="13880" y="14992"/>
                        <a:pt x="13628" y="14992"/>
                      </a:cubicBezTo>
                      <a:cubicBezTo>
                        <a:pt x="13586" y="14992"/>
                        <a:pt x="13539" y="15021"/>
                        <a:pt x="13488" y="15089"/>
                      </a:cubicBezTo>
                      <a:cubicBezTo>
                        <a:pt x="13289" y="15455"/>
                        <a:pt x="13686" y="18520"/>
                        <a:pt x="13259" y="18520"/>
                      </a:cubicBezTo>
                      <a:cubicBezTo>
                        <a:pt x="13161" y="18520"/>
                        <a:pt x="13021" y="18360"/>
                        <a:pt x="12819" y="17969"/>
                      </a:cubicBezTo>
                      <a:cubicBezTo>
                        <a:pt x="11996" y="16401"/>
                        <a:pt x="11418" y="14716"/>
                        <a:pt x="11109" y="12981"/>
                      </a:cubicBezTo>
                      <a:cubicBezTo>
                        <a:pt x="11045" y="12775"/>
                        <a:pt x="11084" y="12286"/>
                        <a:pt x="10801" y="12286"/>
                      </a:cubicBezTo>
                      <a:cubicBezTo>
                        <a:pt x="10749" y="12286"/>
                        <a:pt x="10698" y="12338"/>
                        <a:pt x="10685" y="12389"/>
                      </a:cubicBezTo>
                      <a:cubicBezTo>
                        <a:pt x="10659" y="12582"/>
                        <a:pt x="10646" y="12788"/>
                        <a:pt x="10634" y="12981"/>
                      </a:cubicBezTo>
                      <a:cubicBezTo>
                        <a:pt x="10569" y="14009"/>
                        <a:pt x="10608" y="15051"/>
                        <a:pt x="10608" y="16079"/>
                      </a:cubicBezTo>
                      <a:cubicBezTo>
                        <a:pt x="10595" y="16568"/>
                        <a:pt x="10646" y="17121"/>
                        <a:pt x="10402" y="17571"/>
                      </a:cubicBezTo>
                      <a:cubicBezTo>
                        <a:pt x="9875" y="17494"/>
                        <a:pt x="9155" y="14819"/>
                        <a:pt x="9014" y="14241"/>
                      </a:cubicBezTo>
                      <a:cubicBezTo>
                        <a:pt x="8769" y="13173"/>
                        <a:pt x="8602" y="12093"/>
                        <a:pt x="8512" y="11001"/>
                      </a:cubicBezTo>
                      <a:cubicBezTo>
                        <a:pt x="8474" y="10782"/>
                        <a:pt x="8538" y="10473"/>
                        <a:pt x="8345" y="10306"/>
                      </a:cubicBezTo>
                      <a:cubicBezTo>
                        <a:pt x="8304" y="10283"/>
                        <a:pt x="8268" y="10273"/>
                        <a:pt x="8239" y="10273"/>
                      </a:cubicBezTo>
                      <a:cubicBezTo>
                        <a:pt x="8002" y="10273"/>
                        <a:pt x="8111" y="10932"/>
                        <a:pt x="8088" y="11103"/>
                      </a:cubicBezTo>
                      <a:cubicBezTo>
                        <a:pt x="8062" y="12029"/>
                        <a:pt x="8126" y="12968"/>
                        <a:pt x="7972" y="13893"/>
                      </a:cubicBezTo>
                      <a:cubicBezTo>
                        <a:pt x="7368" y="12389"/>
                        <a:pt x="6944" y="10821"/>
                        <a:pt x="6738" y="9213"/>
                      </a:cubicBezTo>
                      <a:cubicBezTo>
                        <a:pt x="6674" y="8673"/>
                        <a:pt x="6609" y="8146"/>
                        <a:pt x="6584" y="7593"/>
                      </a:cubicBezTo>
                      <a:cubicBezTo>
                        <a:pt x="6545" y="7439"/>
                        <a:pt x="6648" y="7208"/>
                        <a:pt x="6494" y="7105"/>
                      </a:cubicBezTo>
                      <a:cubicBezTo>
                        <a:pt x="6470" y="7093"/>
                        <a:pt x="6447" y="7088"/>
                        <a:pt x="6425" y="7088"/>
                      </a:cubicBezTo>
                      <a:cubicBezTo>
                        <a:pt x="6326" y="7088"/>
                        <a:pt x="6249" y="7193"/>
                        <a:pt x="6249" y="7298"/>
                      </a:cubicBezTo>
                      <a:cubicBezTo>
                        <a:pt x="6198" y="8005"/>
                        <a:pt x="6108" y="8725"/>
                        <a:pt x="6056" y="9445"/>
                      </a:cubicBezTo>
                      <a:cubicBezTo>
                        <a:pt x="5992" y="10023"/>
                        <a:pt x="5992" y="10615"/>
                        <a:pt x="5825" y="11181"/>
                      </a:cubicBezTo>
                      <a:cubicBezTo>
                        <a:pt x="5799" y="11219"/>
                        <a:pt x="5774" y="11245"/>
                        <a:pt x="5748" y="11271"/>
                      </a:cubicBezTo>
                      <a:cubicBezTo>
                        <a:pt x="5169" y="10139"/>
                        <a:pt x="5002" y="8802"/>
                        <a:pt x="4835" y="7555"/>
                      </a:cubicBezTo>
                      <a:cubicBezTo>
                        <a:pt x="4796" y="7143"/>
                        <a:pt x="4963" y="6745"/>
                        <a:pt x="4886" y="6346"/>
                      </a:cubicBezTo>
                      <a:cubicBezTo>
                        <a:pt x="4870" y="6260"/>
                        <a:pt x="4809" y="6223"/>
                        <a:pt x="4740" y="6223"/>
                      </a:cubicBezTo>
                      <a:cubicBezTo>
                        <a:pt x="4645" y="6223"/>
                        <a:pt x="4536" y="6293"/>
                        <a:pt x="4513" y="6398"/>
                      </a:cubicBezTo>
                      <a:cubicBezTo>
                        <a:pt x="4488" y="6693"/>
                        <a:pt x="4488" y="6989"/>
                        <a:pt x="4526" y="7285"/>
                      </a:cubicBezTo>
                      <a:cubicBezTo>
                        <a:pt x="4488" y="7516"/>
                        <a:pt x="4449" y="7760"/>
                        <a:pt x="4411" y="8005"/>
                      </a:cubicBezTo>
                      <a:cubicBezTo>
                        <a:pt x="4308" y="8429"/>
                        <a:pt x="4166" y="9779"/>
                        <a:pt x="3781" y="9946"/>
                      </a:cubicBezTo>
                      <a:cubicBezTo>
                        <a:pt x="3472" y="9535"/>
                        <a:pt x="3356" y="8995"/>
                        <a:pt x="3176" y="8519"/>
                      </a:cubicBezTo>
                      <a:cubicBezTo>
                        <a:pt x="2765" y="7272"/>
                        <a:pt x="2521" y="5973"/>
                        <a:pt x="2443" y="4675"/>
                      </a:cubicBezTo>
                      <a:cubicBezTo>
                        <a:pt x="2366" y="4340"/>
                        <a:pt x="2701" y="2566"/>
                        <a:pt x="2392" y="2528"/>
                      </a:cubicBezTo>
                      <a:cubicBezTo>
                        <a:pt x="2384" y="2526"/>
                        <a:pt x="2375" y="2526"/>
                        <a:pt x="2367" y="2526"/>
                      </a:cubicBezTo>
                      <a:cubicBezTo>
                        <a:pt x="2000" y="2526"/>
                        <a:pt x="2160" y="3665"/>
                        <a:pt x="2109" y="3942"/>
                      </a:cubicBezTo>
                      <a:cubicBezTo>
                        <a:pt x="2122" y="4533"/>
                        <a:pt x="2058" y="5112"/>
                        <a:pt x="1916" y="5690"/>
                      </a:cubicBezTo>
                      <a:cubicBezTo>
                        <a:pt x="1466" y="4585"/>
                        <a:pt x="1248" y="3402"/>
                        <a:pt x="1261" y="2219"/>
                      </a:cubicBezTo>
                      <a:cubicBezTo>
                        <a:pt x="1273" y="1936"/>
                        <a:pt x="1261" y="1666"/>
                        <a:pt x="1312" y="1396"/>
                      </a:cubicBezTo>
                      <a:cubicBezTo>
                        <a:pt x="1312" y="1216"/>
                        <a:pt x="1492" y="856"/>
                        <a:pt x="1222" y="817"/>
                      </a:cubicBezTo>
                      <a:cubicBezTo>
                        <a:pt x="1016" y="856"/>
                        <a:pt x="1081" y="1229"/>
                        <a:pt x="1029" y="1383"/>
                      </a:cubicBezTo>
                      <a:cubicBezTo>
                        <a:pt x="901" y="1962"/>
                        <a:pt x="798" y="2566"/>
                        <a:pt x="476" y="3068"/>
                      </a:cubicBezTo>
                      <a:cubicBezTo>
                        <a:pt x="271" y="2193"/>
                        <a:pt x="232" y="1280"/>
                        <a:pt x="361" y="380"/>
                      </a:cubicBezTo>
                      <a:lnTo>
                        <a:pt x="361" y="380"/>
                      </a:lnTo>
                      <a:cubicBezTo>
                        <a:pt x="371" y="383"/>
                        <a:pt x="381" y="384"/>
                        <a:pt x="390" y="384"/>
                      </a:cubicBezTo>
                      <a:cubicBezTo>
                        <a:pt x="491" y="384"/>
                        <a:pt x="559" y="270"/>
                        <a:pt x="489" y="187"/>
                      </a:cubicBezTo>
                      <a:cubicBezTo>
                        <a:pt x="489" y="149"/>
                        <a:pt x="489" y="123"/>
                        <a:pt x="476" y="85"/>
                      </a:cubicBezTo>
                      <a:cubicBezTo>
                        <a:pt x="449" y="30"/>
                        <a:pt x="396" y="1"/>
                        <a:pt x="343" y="1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2" name="Google Shape;1092;p17"/>
                <p:cNvSpPr/>
                <p:nvPr/>
              </p:nvSpPr>
              <p:spPr>
                <a:xfrm>
                  <a:off x="2116991" y="204851"/>
                  <a:ext cx="1380833" cy="11433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893" h="35517" extrusionOk="0">
                      <a:moveTo>
                        <a:pt x="28839" y="26033"/>
                      </a:moveTo>
                      <a:cubicBezTo>
                        <a:pt x="29379" y="26059"/>
                        <a:pt x="29932" y="26110"/>
                        <a:pt x="30485" y="26162"/>
                      </a:cubicBezTo>
                      <a:cubicBezTo>
                        <a:pt x="30400" y="26162"/>
                        <a:pt x="30315" y="26162"/>
                        <a:pt x="30230" y="26162"/>
                      </a:cubicBezTo>
                      <a:cubicBezTo>
                        <a:pt x="29762" y="26162"/>
                        <a:pt x="29296" y="26153"/>
                        <a:pt x="28839" y="26033"/>
                      </a:cubicBezTo>
                      <a:close/>
                      <a:moveTo>
                        <a:pt x="705" y="0"/>
                      </a:moveTo>
                      <a:cubicBezTo>
                        <a:pt x="467" y="0"/>
                        <a:pt x="289" y="9"/>
                        <a:pt x="206" y="23"/>
                      </a:cubicBezTo>
                      <a:cubicBezTo>
                        <a:pt x="0" y="23"/>
                        <a:pt x="13" y="331"/>
                        <a:pt x="206" y="331"/>
                      </a:cubicBezTo>
                      <a:cubicBezTo>
                        <a:pt x="273" y="330"/>
                        <a:pt x="341" y="330"/>
                        <a:pt x="408" y="330"/>
                      </a:cubicBezTo>
                      <a:cubicBezTo>
                        <a:pt x="1278" y="330"/>
                        <a:pt x="2137" y="407"/>
                        <a:pt x="2996" y="550"/>
                      </a:cubicBezTo>
                      <a:cubicBezTo>
                        <a:pt x="3317" y="627"/>
                        <a:pt x="3665" y="666"/>
                        <a:pt x="3935" y="884"/>
                      </a:cubicBezTo>
                      <a:cubicBezTo>
                        <a:pt x="3715" y="971"/>
                        <a:pt x="3485" y="1014"/>
                        <a:pt x="3255" y="1014"/>
                      </a:cubicBezTo>
                      <a:cubicBezTo>
                        <a:pt x="3108" y="1014"/>
                        <a:pt x="2961" y="996"/>
                        <a:pt x="2816" y="961"/>
                      </a:cubicBezTo>
                      <a:cubicBezTo>
                        <a:pt x="2250" y="884"/>
                        <a:pt x="1672" y="807"/>
                        <a:pt x="1093" y="756"/>
                      </a:cubicBezTo>
                      <a:cubicBezTo>
                        <a:pt x="1089" y="755"/>
                        <a:pt x="1084" y="755"/>
                        <a:pt x="1079" y="755"/>
                      </a:cubicBezTo>
                      <a:cubicBezTo>
                        <a:pt x="934" y="755"/>
                        <a:pt x="853" y="952"/>
                        <a:pt x="977" y="1051"/>
                      </a:cubicBezTo>
                      <a:cubicBezTo>
                        <a:pt x="1132" y="1141"/>
                        <a:pt x="1312" y="1206"/>
                        <a:pt x="1492" y="1231"/>
                      </a:cubicBezTo>
                      <a:cubicBezTo>
                        <a:pt x="2173" y="1463"/>
                        <a:pt x="2893" y="1334"/>
                        <a:pt x="3587" y="1411"/>
                      </a:cubicBezTo>
                      <a:cubicBezTo>
                        <a:pt x="4385" y="1527"/>
                        <a:pt x="5195" y="1656"/>
                        <a:pt x="5992" y="1784"/>
                      </a:cubicBezTo>
                      <a:cubicBezTo>
                        <a:pt x="6596" y="1913"/>
                        <a:pt x="7290" y="2016"/>
                        <a:pt x="7830" y="2350"/>
                      </a:cubicBezTo>
                      <a:cubicBezTo>
                        <a:pt x="7882" y="2376"/>
                        <a:pt x="8036" y="2466"/>
                        <a:pt x="7946" y="2530"/>
                      </a:cubicBezTo>
                      <a:cubicBezTo>
                        <a:pt x="7599" y="2710"/>
                        <a:pt x="7226" y="2838"/>
                        <a:pt x="6840" y="2916"/>
                      </a:cubicBezTo>
                      <a:cubicBezTo>
                        <a:pt x="6210" y="3042"/>
                        <a:pt x="5574" y="3105"/>
                        <a:pt x="4936" y="3105"/>
                      </a:cubicBezTo>
                      <a:cubicBezTo>
                        <a:pt x="4662" y="3105"/>
                        <a:pt x="4388" y="3093"/>
                        <a:pt x="4115" y="3070"/>
                      </a:cubicBezTo>
                      <a:cubicBezTo>
                        <a:pt x="3780" y="3031"/>
                        <a:pt x="3459" y="2993"/>
                        <a:pt x="3137" y="2954"/>
                      </a:cubicBezTo>
                      <a:cubicBezTo>
                        <a:pt x="3047" y="2954"/>
                        <a:pt x="2970" y="3018"/>
                        <a:pt x="2957" y="3096"/>
                      </a:cubicBezTo>
                      <a:cubicBezTo>
                        <a:pt x="2945" y="3186"/>
                        <a:pt x="3009" y="3263"/>
                        <a:pt x="3099" y="3276"/>
                      </a:cubicBezTo>
                      <a:cubicBezTo>
                        <a:pt x="4398" y="3456"/>
                        <a:pt x="5696" y="3584"/>
                        <a:pt x="6995" y="3777"/>
                      </a:cubicBezTo>
                      <a:cubicBezTo>
                        <a:pt x="7933" y="3931"/>
                        <a:pt x="8910" y="4047"/>
                        <a:pt x="9720" y="4587"/>
                      </a:cubicBezTo>
                      <a:cubicBezTo>
                        <a:pt x="10068" y="4960"/>
                        <a:pt x="8255" y="5179"/>
                        <a:pt x="8010" y="5243"/>
                      </a:cubicBezTo>
                      <a:cubicBezTo>
                        <a:pt x="7686" y="5300"/>
                        <a:pt x="7362" y="5320"/>
                        <a:pt x="7038" y="5320"/>
                      </a:cubicBezTo>
                      <a:cubicBezTo>
                        <a:pt x="6565" y="5320"/>
                        <a:pt x="6092" y="5279"/>
                        <a:pt x="5619" y="5256"/>
                      </a:cubicBezTo>
                      <a:cubicBezTo>
                        <a:pt x="5298" y="5243"/>
                        <a:pt x="4976" y="5217"/>
                        <a:pt x="4655" y="5217"/>
                      </a:cubicBezTo>
                      <a:cubicBezTo>
                        <a:pt x="4565" y="5217"/>
                        <a:pt x="4500" y="5294"/>
                        <a:pt x="4500" y="5384"/>
                      </a:cubicBezTo>
                      <a:cubicBezTo>
                        <a:pt x="4500" y="5461"/>
                        <a:pt x="4565" y="5526"/>
                        <a:pt x="4642" y="5539"/>
                      </a:cubicBezTo>
                      <a:cubicBezTo>
                        <a:pt x="4925" y="5577"/>
                        <a:pt x="5208" y="5603"/>
                        <a:pt x="5503" y="5629"/>
                      </a:cubicBezTo>
                      <a:cubicBezTo>
                        <a:pt x="6673" y="5680"/>
                        <a:pt x="7856" y="5693"/>
                        <a:pt x="9026" y="5731"/>
                      </a:cubicBezTo>
                      <a:cubicBezTo>
                        <a:pt x="9990" y="5757"/>
                        <a:pt x="10993" y="5719"/>
                        <a:pt x="11893" y="6104"/>
                      </a:cubicBezTo>
                      <a:cubicBezTo>
                        <a:pt x="12703" y="6593"/>
                        <a:pt x="10865" y="6863"/>
                        <a:pt x="10543" y="6927"/>
                      </a:cubicBezTo>
                      <a:cubicBezTo>
                        <a:pt x="9957" y="6999"/>
                        <a:pt x="9371" y="7040"/>
                        <a:pt x="8789" y="7040"/>
                      </a:cubicBezTo>
                      <a:cubicBezTo>
                        <a:pt x="8541" y="7040"/>
                        <a:pt x="8295" y="7033"/>
                        <a:pt x="8049" y="7017"/>
                      </a:cubicBezTo>
                      <a:cubicBezTo>
                        <a:pt x="8038" y="7018"/>
                        <a:pt x="8026" y="7018"/>
                        <a:pt x="8013" y="7018"/>
                      </a:cubicBezTo>
                      <a:cubicBezTo>
                        <a:pt x="7937" y="7018"/>
                        <a:pt x="7844" y="7005"/>
                        <a:pt x="7757" y="7005"/>
                      </a:cubicBezTo>
                      <a:cubicBezTo>
                        <a:pt x="7634" y="7005"/>
                        <a:pt x="7524" y="7032"/>
                        <a:pt x="7496" y="7159"/>
                      </a:cubicBezTo>
                      <a:cubicBezTo>
                        <a:pt x="7483" y="7236"/>
                        <a:pt x="7535" y="7300"/>
                        <a:pt x="7612" y="7326"/>
                      </a:cubicBezTo>
                      <a:cubicBezTo>
                        <a:pt x="8409" y="7531"/>
                        <a:pt x="9232" y="7557"/>
                        <a:pt x="10042" y="7647"/>
                      </a:cubicBezTo>
                      <a:cubicBezTo>
                        <a:pt x="10916" y="7711"/>
                        <a:pt x="11790" y="7750"/>
                        <a:pt x="12678" y="7763"/>
                      </a:cubicBezTo>
                      <a:cubicBezTo>
                        <a:pt x="13231" y="7776"/>
                        <a:pt x="13796" y="7724"/>
                        <a:pt x="14311" y="7956"/>
                      </a:cubicBezTo>
                      <a:cubicBezTo>
                        <a:pt x="14606" y="8136"/>
                        <a:pt x="14259" y="8380"/>
                        <a:pt x="14066" y="8483"/>
                      </a:cubicBezTo>
                      <a:cubicBezTo>
                        <a:pt x="13295" y="8881"/>
                        <a:pt x="12382" y="8984"/>
                        <a:pt x="11533" y="9061"/>
                      </a:cubicBezTo>
                      <a:cubicBezTo>
                        <a:pt x="10901" y="9115"/>
                        <a:pt x="10260" y="9142"/>
                        <a:pt x="9625" y="9142"/>
                      </a:cubicBezTo>
                      <a:cubicBezTo>
                        <a:pt x="9498" y="9142"/>
                        <a:pt x="9371" y="9141"/>
                        <a:pt x="9245" y="9139"/>
                      </a:cubicBezTo>
                      <a:cubicBezTo>
                        <a:pt x="9052" y="9139"/>
                        <a:pt x="9039" y="9409"/>
                        <a:pt x="9232" y="9447"/>
                      </a:cubicBezTo>
                      <a:cubicBezTo>
                        <a:pt x="10813" y="9704"/>
                        <a:pt x="12408" y="9871"/>
                        <a:pt x="13989" y="10167"/>
                      </a:cubicBezTo>
                      <a:cubicBezTo>
                        <a:pt x="14761" y="10347"/>
                        <a:pt x="15609" y="10450"/>
                        <a:pt x="16252" y="10952"/>
                      </a:cubicBezTo>
                      <a:cubicBezTo>
                        <a:pt x="16676" y="11414"/>
                        <a:pt x="14233" y="11620"/>
                        <a:pt x="13951" y="11659"/>
                      </a:cubicBezTo>
                      <a:cubicBezTo>
                        <a:pt x="13567" y="11696"/>
                        <a:pt x="13181" y="11715"/>
                        <a:pt x="12795" y="11715"/>
                      </a:cubicBezTo>
                      <a:cubicBezTo>
                        <a:pt x="12378" y="11715"/>
                        <a:pt x="11960" y="11693"/>
                        <a:pt x="11546" y="11646"/>
                      </a:cubicBezTo>
                      <a:cubicBezTo>
                        <a:pt x="11534" y="11648"/>
                        <a:pt x="11520" y="11648"/>
                        <a:pt x="11505" y="11648"/>
                      </a:cubicBezTo>
                      <a:cubicBezTo>
                        <a:pt x="11395" y="11648"/>
                        <a:pt x="11226" y="11606"/>
                        <a:pt x="11091" y="11606"/>
                      </a:cubicBezTo>
                      <a:cubicBezTo>
                        <a:pt x="10981" y="11606"/>
                        <a:pt x="10894" y="11634"/>
                        <a:pt x="10878" y="11736"/>
                      </a:cubicBezTo>
                      <a:cubicBezTo>
                        <a:pt x="10865" y="11800"/>
                        <a:pt x="10903" y="11864"/>
                        <a:pt x="10980" y="11890"/>
                      </a:cubicBezTo>
                      <a:cubicBezTo>
                        <a:pt x="11289" y="11954"/>
                        <a:pt x="11585" y="12019"/>
                        <a:pt x="11893" y="12070"/>
                      </a:cubicBezTo>
                      <a:cubicBezTo>
                        <a:pt x="14143" y="12533"/>
                        <a:pt x="16432" y="12880"/>
                        <a:pt x="18631" y="13536"/>
                      </a:cubicBezTo>
                      <a:cubicBezTo>
                        <a:pt x="19042" y="13690"/>
                        <a:pt x="19582" y="13742"/>
                        <a:pt x="19852" y="14166"/>
                      </a:cubicBezTo>
                      <a:cubicBezTo>
                        <a:pt x="19646" y="14410"/>
                        <a:pt x="19299" y="14410"/>
                        <a:pt x="19016" y="14487"/>
                      </a:cubicBezTo>
                      <a:cubicBezTo>
                        <a:pt x="18304" y="14620"/>
                        <a:pt x="17564" y="14726"/>
                        <a:pt x="16829" y="14726"/>
                      </a:cubicBezTo>
                      <a:cubicBezTo>
                        <a:pt x="16424" y="14726"/>
                        <a:pt x="16020" y="14694"/>
                        <a:pt x="15622" y="14616"/>
                      </a:cubicBezTo>
                      <a:cubicBezTo>
                        <a:pt x="15518" y="14616"/>
                        <a:pt x="15313" y="14552"/>
                        <a:pt x="15158" y="14552"/>
                      </a:cubicBezTo>
                      <a:cubicBezTo>
                        <a:pt x="15026" y="14552"/>
                        <a:pt x="14931" y="14599"/>
                        <a:pt x="14966" y="14770"/>
                      </a:cubicBezTo>
                      <a:cubicBezTo>
                        <a:pt x="14979" y="14822"/>
                        <a:pt x="15031" y="14860"/>
                        <a:pt x="15082" y="14860"/>
                      </a:cubicBezTo>
                      <a:cubicBezTo>
                        <a:pt x="15339" y="14912"/>
                        <a:pt x="15596" y="14950"/>
                        <a:pt x="15853" y="14963"/>
                      </a:cubicBezTo>
                      <a:cubicBezTo>
                        <a:pt x="17242" y="15220"/>
                        <a:pt x="18643" y="15490"/>
                        <a:pt x="20019" y="15812"/>
                      </a:cubicBezTo>
                      <a:cubicBezTo>
                        <a:pt x="20701" y="16017"/>
                        <a:pt x="23208" y="16570"/>
                        <a:pt x="23426" y="17200"/>
                      </a:cubicBezTo>
                      <a:cubicBezTo>
                        <a:pt x="23208" y="17380"/>
                        <a:pt x="22925" y="17380"/>
                        <a:pt x="22655" y="17406"/>
                      </a:cubicBezTo>
                      <a:cubicBezTo>
                        <a:pt x="22256" y="17457"/>
                        <a:pt x="21871" y="17496"/>
                        <a:pt x="21459" y="17496"/>
                      </a:cubicBezTo>
                      <a:cubicBezTo>
                        <a:pt x="21116" y="17508"/>
                        <a:pt x="20774" y="17517"/>
                        <a:pt x="20433" y="17517"/>
                      </a:cubicBezTo>
                      <a:cubicBezTo>
                        <a:pt x="19637" y="17517"/>
                        <a:pt x="18848" y="17466"/>
                        <a:pt x="18065" y="17277"/>
                      </a:cubicBezTo>
                      <a:cubicBezTo>
                        <a:pt x="18001" y="17277"/>
                        <a:pt x="17949" y="17277"/>
                        <a:pt x="17885" y="17265"/>
                      </a:cubicBezTo>
                      <a:cubicBezTo>
                        <a:pt x="17731" y="17277"/>
                        <a:pt x="17705" y="17496"/>
                        <a:pt x="17859" y="17535"/>
                      </a:cubicBezTo>
                      <a:cubicBezTo>
                        <a:pt x="19505" y="17882"/>
                        <a:pt x="21176" y="18216"/>
                        <a:pt x="22822" y="18627"/>
                      </a:cubicBezTo>
                      <a:cubicBezTo>
                        <a:pt x="23812" y="18885"/>
                        <a:pt x="24815" y="19142"/>
                        <a:pt x="25792" y="19489"/>
                      </a:cubicBezTo>
                      <a:cubicBezTo>
                        <a:pt x="26011" y="19566"/>
                        <a:pt x="26319" y="19643"/>
                        <a:pt x="26435" y="19875"/>
                      </a:cubicBezTo>
                      <a:cubicBezTo>
                        <a:pt x="26114" y="20093"/>
                        <a:pt x="25689" y="20080"/>
                        <a:pt x="25329" y="20157"/>
                      </a:cubicBezTo>
                      <a:cubicBezTo>
                        <a:pt x="24391" y="20299"/>
                        <a:pt x="23452" y="20376"/>
                        <a:pt x="22514" y="20402"/>
                      </a:cubicBezTo>
                      <a:cubicBezTo>
                        <a:pt x="21884" y="20273"/>
                        <a:pt x="21254" y="20170"/>
                        <a:pt x="20611" y="20067"/>
                      </a:cubicBezTo>
                      <a:cubicBezTo>
                        <a:pt x="20564" y="20054"/>
                        <a:pt x="20518" y="20046"/>
                        <a:pt x="20473" y="20046"/>
                      </a:cubicBezTo>
                      <a:cubicBezTo>
                        <a:pt x="20391" y="20046"/>
                        <a:pt x="20312" y="20069"/>
                        <a:pt x="20238" y="20119"/>
                      </a:cubicBezTo>
                      <a:cubicBezTo>
                        <a:pt x="19864" y="20586"/>
                        <a:pt x="21583" y="20661"/>
                        <a:pt x="22121" y="20661"/>
                      </a:cubicBezTo>
                      <a:cubicBezTo>
                        <a:pt x="22175" y="20661"/>
                        <a:pt x="22217" y="20660"/>
                        <a:pt x="22244" y="20659"/>
                      </a:cubicBezTo>
                      <a:cubicBezTo>
                        <a:pt x="22771" y="20762"/>
                        <a:pt x="23285" y="20852"/>
                        <a:pt x="23799" y="20980"/>
                      </a:cubicBezTo>
                      <a:cubicBezTo>
                        <a:pt x="24802" y="21186"/>
                        <a:pt x="25792" y="21443"/>
                        <a:pt x="26769" y="21752"/>
                      </a:cubicBezTo>
                      <a:cubicBezTo>
                        <a:pt x="27258" y="21932"/>
                        <a:pt x="31411" y="23269"/>
                        <a:pt x="29367" y="23706"/>
                      </a:cubicBezTo>
                      <a:cubicBezTo>
                        <a:pt x="28635" y="23867"/>
                        <a:pt x="27889" y="23947"/>
                        <a:pt x="27143" y="23947"/>
                      </a:cubicBezTo>
                      <a:cubicBezTo>
                        <a:pt x="26696" y="23947"/>
                        <a:pt x="26249" y="23918"/>
                        <a:pt x="25805" y="23860"/>
                      </a:cubicBezTo>
                      <a:cubicBezTo>
                        <a:pt x="25797" y="23859"/>
                        <a:pt x="25789" y="23858"/>
                        <a:pt x="25782" y="23858"/>
                      </a:cubicBezTo>
                      <a:cubicBezTo>
                        <a:pt x="25715" y="23858"/>
                        <a:pt x="25662" y="23907"/>
                        <a:pt x="25651" y="23976"/>
                      </a:cubicBezTo>
                      <a:cubicBezTo>
                        <a:pt x="25638" y="24118"/>
                        <a:pt x="25792" y="24143"/>
                        <a:pt x="25895" y="24156"/>
                      </a:cubicBezTo>
                      <a:cubicBezTo>
                        <a:pt x="27258" y="24413"/>
                        <a:pt x="28608" y="24645"/>
                        <a:pt x="29958" y="24915"/>
                      </a:cubicBezTo>
                      <a:cubicBezTo>
                        <a:pt x="30922" y="25185"/>
                        <a:pt x="31964" y="25262"/>
                        <a:pt x="32812" y="25828"/>
                      </a:cubicBezTo>
                      <a:cubicBezTo>
                        <a:pt x="32812" y="25905"/>
                        <a:pt x="32722" y="25905"/>
                        <a:pt x="32658" y="25930"/>
                      </a:cubicBezTo>
                      <a:cubicBezTo>
                        <a:pt x="32490" y="25974"/>
                        <a:pt x="32314" y="25997"/>
                        <a:pt x="32139" y="25997"/>
                      </a:cubicBezTo>
                      <a:cubicBezTo>
                        <a:pt x="32006" y="25997"/>
                        <a:pt x="31873" y="25984"/>
                        <a:pt x="31745" y="25956"/>
                      </a:cubicBezTo>
                      <a:cubicBezTo>
                        <a:pt x="31347" y="25918"/>
                        <a:pt x="30948" y="25879"/>
                        <a:pt x="30562" y="25840"/>
                      </a:cubicBezTo>
                      <a:cubicBezTo>
                        <a:pt x="30115" y="25823"/>
                        <a:pt x="29661" y="25749"/>
                        <a:pt x="29215" y="25749"/>
                      </a:cubicBezTo>
                      <a:cubicBezTo>
                        <a:pt x="29019" y="25749"/>
                        <a:pt x="28825" y="25763"/>
                        <a:pt x="28634" y="25802"/>
                      </a:cubicBezTo>
                      <a:cubicBezTo>
                        <a:pt x="28325" y="25943"/>
                        <a:pt x="28454" y="26098"/>
                        <a:pt x="28659" y="26239"/>
                      </a:cubicBezTo>
                      <a:cubicBezTo>
                        <a:pt x="29089" y="26385"/>
                        <a:pt x="29544" y="26419"/>
                        <a:pt x="29999" y="26419"/>
                      </a:cubicBezTo>
                      <a:cubicBezTo>
                        <a:pt x="30348" y="26419"/>
                        <a:pt x="30698" y="26399"/>
                        <a:pt x="31038" y="26393"/>
                      </a:cubicBezTo>
                      <a:cubicBezTo>
                        <a:pt x="31362" y="26393"/>
                        <a:pt x="31686" y="26333"/>
                        <a:pt x="32010" y="26333"/>
                      </a:cubicBezTo>
                      <a:cubicBezTo>
                        <a:pt x="32136" y="26333"/>
                        <a:pt x="32262" y="26342"/>
                        <a:pt x="32388" y="26368"/>
                      </a:cubicBezTo>
                      <a:cubicBezTo>
                        <a:pt x="33841" y="26548"/>
                        <a:pt x="35307" y="26728"/>
                        <a:pt x="36734" y="27023"/>
                      </a:cubicBezTo>
                      <a:cubicBezTo>
                        <a:pt x="37518" y="27190"/>
                        <a:pt x="38315" y="27319"/>
                        <a:pt x="39035" y="27666"/>
                      </a:cubicBezTo>
                      <a:cubicBezTo>
                        <a:pt x="38097" y="28013"/>
                        <a:pt x="37094" y="28155"/>
                        <a:pt x="36104" y="28296"/>
                      </a:cubicBezTo>
                      <a:cubicBezTo>
                        <a:pt x="35507" y="28296"/>
                        <a:pt x="34919" y="28263"/>
                        <a:pt x="34326" y="28263"/>
                      </a:cubicBezTo>
                      <a:cubicBezTo>
                        <a:pt x="34177" y="28263"/>
                        <a:pt x="34029" y="28265"/>
                        <a:pt x="33879" y="28270"/>
                      </a:cubicBezTo>
                      <a:cubicBezTo>
                        <a:pt x="33849" y="28267"/>
                        <a:pt x="33819" y="28265"/>
                        <a:pt x="33789" y="28265"/>
                      </a:cubicBezTo>
                      <a:cubicBezTo>
                        <a:pt x="33717" y="28265"/>
                        <a:pt x="33647" y="28274"/>
                        <a:pt x="33584" y="28283"/>
                      </a:cubicBezTo>
                      <a:cubicBezTo>
                        <a:pt x="33442" y="28309"/>
                        <a:pt x="33417" y="28515"/>
                        <a:pt x="33545" y="28566"/>
                      </a:cubicBezTo>
                      <a:cubicBezTo>
                        <a:pt x="33865" y="28678"/>
                        <a:pt x="34205" y="28710"/>
                        <a:pt x="34544" y="28710"/>
                      </a:cubicBezTo>
                      <a:cubicBezTo>
                        <a:pt x="34832" y="28710"/>
                        <a:pt x="35120" y="28687"/>
                        <a:pt x="35397" y="28669"/>
                      </a:cubicBezTo>
                      <a:cubicBezTo>
                        <a:pt x="35580" y="28656"/>
                        <a:pt x="35764" y="28651"/>
                        <a:pt x="35948" y="28651"/>
                      </a:cubicBezTo>
                      <a:cubicBezTo>
                        <a:pt x="36886" y="28651"/>
                        <a:pt x="37826" y="28799"/>
                        <a:pt x="38740" y="28939"/>
                      </a:cubicBezTo>
                      <a:cubicBezTo>
                        <a:pt x="39138" y="28990"/>
                        <a:pt x="42391" y="29710"/>
                        <a:pt x="40861" y="30173"/>
                      </a:cubicBezTo>
                      <a:cubicBezTo>
                        <a:pt x="39678" y="30533"/>
                        <a:pt x="38418" y="30623"/>
                        <a:pt x="37184" y="30623"/>
                      </a:cubicBezTo>
                      <a:cubicBezTo>
                        <a:pt x="37113" y="30617"/>
                        <a:pt x="37042" y="30614"/>
                        <a:pt x="36972" y="30614"/>
                      </a:cubicBezTo>
                      <a:cubicBezTo>
                        <a:pt x="36901" y="30614"/>
                        <a:pt x="36830" y="30617"/>
                        <a:pt x="36759" y="30623"/>
                      </a:cubicBezTo>
                      <a:cubicBezTo>
                        <a:pt x="36682" y="30636"/>
                        <a:pt x="36618" y="30713"/>
                        <a:pt x="36631" y="30790"/>
                      </a:cubicBezTo>
                      <a:cubicBezTo>
                        <a:pt x="36631" y="30945"/>
                        <a:pt x="36811" y="30971"/>
                        <a:pt x="36927" y="30996"/>
                      </a:cubicBezTo>
                      <a:cubicBezTo>
                        <a:pt x="38367" y="31331"/>
                        <a:pt x="39871" y="31433"/>
                        <a:pt x="41285" y="31871"/>
                      </a:cubicBezTo>
                      <a:cubicBezTo>
                        <a:pt x="41581" y="31973"/>
                        <a:pt x="42892" y="32411"/>
                        <a:pt x="41980" y="32591"/>
                      </a:cubicBezTo>
                      <a:cubicBezTo>
                        <a:pt x="41626" y="32656"/>
                        <a:pt x="41267" y="32684"/>
                        <a:pt x="40907" y="32684"/>
                      </a:cubicBezTo>
                      <a:cubicBezTo>
                        <a:pt x="40065" y="32684"/>
                        <a:pt x="39216" y="32528"/>
                        <a:pt x="38405" y="32321"/>
                      </a:cubicBezTo>
                      <a:cubicBezTo>
                        <a:pt x="38392" y="32316"/>
                        <a:pt x="38378" y="32314"/>
                        <a:pt x="38363" y="32314"/>
                      </a:cubicBezTo>
                      <a:cubicBezTo>
                        <a:pt x="38298" y="32314"/>
                        <a:pt x="38234" y="32360"/>
                        <a:pt x="38212" y="32423"/>
                      </a:cubicBezTo>
                      <a:cubicBezTo>
                        <a:pt x="38148" y="32578"/>
                        <a:pt x="38315" y="32668"/>
                        <a:pt x="38431" y="32732"/>
                      </a:cubicBezTo>
                      <a:cubicBezTo>
                        <a:pt x="38637" y="32848"/>
                        <a:pt x="38855" y="32963"/>
                        <a:pt x="39074" y="33092"/>
                      </a:cubicBezTo>
                      <a:cubicBezTo>
                        <a:pt x="39820" y="33503"/>
                        <a:pt x="40552" y="33928"/>
                        <a:pt x="41272" y="34391"/>
                      </a:cubicBezTo>
                      <a:cubicBezTo>
                        <a:pt x="41530" y="34596"/>
                        <a:pt x="42005" y="34828"/>
                        <a:pt x="42147" y="35149"/>
                      </a:cubicBezTo>
                      <a:cubicBezTo>
                        <a:pt x="42107" y="35150"/>
                        <a:pt x="42067" y="35151"/>
                        <a:pt x="42027" y="35151"/>
                      </a:cubicBezTo>
                      <a:cubicBezTo>
                        <a:pt x="41291" y="35151"/>
                        <a:pt x="40513" y="34934"/>
                        <a:pt x="39794" y="34751"/>
                      </a:cubicBezTo>
                      <a:cubicBezTo>
                        <a:pt x="39767" y="34714"/>
                        <a:pt x="39736" y="34700"/>
                        <a:pt x="39704" y="34700"/>
                      </a:cubicBezTo>
                      <a:cubicBezTo>
                        <a:pt x="39565" y="34700"/>
                        <a:pt x="39413" y="34981"/>
                        <a:pt x="39601" y="35033"/>
                      </a:cubicBezTo>
                      <a:cubicBezTo>
                        <a:pt x="39845" y="35111"/>
                        <a:pt x="40102" y="35175"/>
                        <a:pt x="40360" y="35239"/>
                      </a:cubicBezTo>
                      <a:cubicBezTo>
                        <a:pt x="40745" y="35329"/>
                        <a:pt x="41118" y="35393"/>
                        <a:pt x="41504" y="35458"/>
                      </a:cubicBezTo>
                      <a:cubicBezTo>
                        <a:pt x="41676" y="35479"/>
                        <a:pt x="41852" y="35517"/>
                        <a:pt x="42023" y="35517"/>
                      </a:cubicBezTo>
                      <a:cubicBezTo>
                        <a:pt x="42159" y="35517"/>
                        <a:pt x="42292" y="35493"/>
                        <a:pt x="42417" y="35419"/>
                      </a:cubicBezTo>
                      <a:cubicBezTo>
                        <a:pt x="42494" y="35393"/>
                        <a:pt x="42532" y="35303"/>
                        <a:pt x="42520" y="35226"/>
                      </a:cubicBezTo>
                      <a:cubicBezTo>
                        <a:pt x="42520" y="35008"/>
                        <a:pt x="42417" y="34815"/>
                        <a:pt x="42250" y="34673"/>
                      </a:cubicBezTo>
                      <a:cubicBezTo>
                        <a:pt x="41401" y="33953"/>
                        <a:pt x="40424" y="33439"/>
                        <a:pt x="39460" y="32886"/>
                      </a:cubicBezTo>
                      <a:lnTo>
                        <a:pt x="39460" y="32886"/>
                      </a:lnTo>
                      <a:cubicBezTo>
                        <a:pt x="39826" y="32938"/>
                        <a:pt x="40498" y="33028"/>
                        <a:pt x="41136" y="33028"/>
                      </a:cubicBezTo>
                      <a:cubicBezTo>
                        <a:pt x="41774" y="33028"/>
                        <a:pt x="42378" y="32938"/>
                        <a:pt x="42610" y="32629"/>
                      </a:cubicBezTo>
                      <a:cubicBezTo>
                        <a:pt x="42738" y="32385"/>
                        <a:pt x="42635" y="32089"/>
                        <a:pt x="42391" y="31973"/>
                      </a:cubicBezTo>
                      <a:cubicBezTo>
                        <a:pt x="41195" y="31241"/>
                        <a:pt x="39704" y="31163"/>
                        <a:pt x="38354" y="30906"/>
                      </a:cubicBezTo>
                      <a:cubicBezTo>
                        <a:pt x="39292" y="30829"/>
                        <a:pt x="40257" y="30739"/>
                        <a:pt x="41144" y="30405"/>
                      </a:cubicBezTo>
                      <a:cubicBezTo>
                        <a:pt x="41465" y="30340"/>
                        <a:pt x="41735" y="29980"/>
                        <a:pt x="41568" y="29672"/>
                      </a:cubicBezTo>
                      <a:cubicBezTo>
                        <a:pt x="40758" y="28798"/>
                        <a:pt x="38482" y="28540"/>
                        <a:pt x="37312" y="28399"/>
                      </a:cubicBezTo>
                      <a:cubicBezTo>
                        <a:pt x="37608" y="28322"/>
                        <a:pt x="39472" y="28065"/>
                        <a:pt x="39382" y="27730"/>
                      </a:cubicBezTo>
                      <a:cubicBezTo>
                        <a:pt x="39370" y="27306"/>
                        <a:pt x="38868" y="27242"/>
                        <a:pt x="38547" y="27126"/>
                      </a:cubicBezTo>
                      <a:cubicBezTo>
                        <a:pt x="36734" y="26573"/>
                        <a:pt x="34831" y="26329"/>
                        <a:pt x="32954" y="26098"/>
                      </a:cubicBezTo>
                      <a:cubicBezTo>
                        <a:pt x="33044" y="26020"/>
                        <a:pt x="33095" y="25918"/>
                        <a:pt x="33108" y="25815"/>
                      </a:cubicBezTo>
                      <a:cubicBezTo>
                        <a:pt x="33172" y="25622"/>
                        <a:pt x="32915" y="25570"/>
                        <a:pt x="32799" y="25468"/>
                      </a:cubicBezTo>
                      <a:cubicBezTo>
                        <a:pt x="32375" y="25198"/>
                        <a:pt x="31887" y="25095"/>
                        <a:pt x="31411" y="24953"/>
                      </a:cubicBezTo>
                      <a:cubicBezTo>
                        <a:pt x="30202" y="24645"/>
                        <a:pt x="28981" y="24413"/>
                        <a:pt x="27759" y="24195"/>
                      </a:cubicBezTo>
                      <a:cubicBezTo>
                        <a:pt x="28878" y="24143"/>
                        <a:pt x="31617" y="23847"/>
                        <a:pt x="29469" y="22523"/>
                      </a:cubicBezTo>
                      <a:cubicBezTo>
                        <a:pt x="27644" y="21585"/>
                        <a:pt x="25651" y="21045"/>
                        <a:pt x="23645" y="20620"/>
                      </a:cubicBezTo>
                      <a:cubicBezTo>
                        <a:pt x="24571" y="20517"/>
                        <a:pt x="25509" y="20492"/>
                        <a:pt x="26409" y="20235"/>
                      </a:cubicBezTo>
                      <a:cubicBezTo>
                        <a:pt x="26821" y="20029"/>
                        <a:pt x="26911" y="20003"/>
                        <a:pt x="26615" y="19592"/>
                      </a:cubicBezTo>
                      <a:cubicBezTo>
                        <a:pt x="26409" y="19347"/>
                        <a:pt x="26088" y="19257"/>
                        <a:pt x="25792" y="19155"/>
                      </a:cubicBezTo>
                      <a:cubicBezTo>
                        <a:pt x="25432" y="19026"/>
                        <a:pt x="25072" y="18910"/>
                        <a:pt x="24699" y="18807"/>
                      </a:cubicBezTo>
                      <a:cubicBezTo>
                        <a:pt x="23324" y="18409"/>
                        <a:pt x="21948" y="18087"/>
                        <a:pt x="20559" y="17792"/>
                      </a:cubicBezTo>
                      <a:cubicBezTo>
                        <a:pt x="21061" y="17766"/>
                        <a:pt x="23864" y="17869"/>
                        <a:pt x="23761" y="17187"/>
                      </a:cubicBezTo>
                      <a:cubicBezTo>
                        <a:pt x="23632" y="16827"/>
                        <a:pt x="23336" y="16544"/>
                        <a:pt x="22964" y="16429"/>
                      </a:cubicBezTo>
                      <a:cubicBezTo>
                        <a:pt x="21215" y="15670"/>
                        <a:pt x="19338" y="15310"/>
                        <a:pt x="17473" y="14950"/>
                      </a:cubicBezTo>
                      <a:cubicBezTo>
                        <a:pt x="18078" y="14912"/>
                        <a:pt x="18682" y="14834"/>
                        <a:pt x="19273" y="14706"/>
                      </a:cubicBezTo>
                      <a:cubicBezTo>
                        <a:pt x="19595" y="14642"/>
                        <a:pt x="19929" y="14552"/>
                        <a:pt x="20148" y="14269"/>
                      </a:cubicBezTo>
                      <a:cubicBezTo>
                        <a:pt x="20199" y="14217"/>
                        <a:pt x="20199" y="14140"/>
                        <a:pt x="20148" y="14089"/>
                      </a:cubicBezTo>
                      <a:cubicBezTo>
                        <a:pt x="19955" y="13767"/>
                        <a:pt x="19646" y="13523"/>
                        <a:pt x="19286" y="13420"/>
                      </a:cubicBezTo>
                      <a:cubicBezTo>
                        <a:pt x="17281" y="12726"/>
                        <a:pt x="15172" y="12404"/>
                        <a:pt x="13102" y="11993"/>
                      </a:cubicBezTo>
                      <a:cubicBezTo>
                        <a:pt x="13809" y="11980"/>
                        <a:pt x="14503" y="11903"/>
                        <a:pt x="15211" y="11787"/>
                      </a:cubicBezTo>
                      <a:cubicBezTo>
                        <a:pt x="15635" y="11684"/>
                        <a:pt x="16136" y="11659"/>
                        <a:pt x="16483" y="11376"/>
                      </a:cubicBezTo>
                      <a:cubicBezTo>
                        <a:pt x="16831" y="11003"/>
                        <a:pt x="16522" y="10707"/>
                        <a:pt x="16188" y="10514"/>
                      </a:cubicBezTo>
                      <a:cubicBezTo>
                        <a:pt x="14632" y="9743"/>
                        <a:pt x="12845" y="9679"/>
                        <a:pt x="11160" y="9396"/>
                      </a:cubicBezTo>
                      <a:cubicBezTo>
                        <a:pt x="12330" y="9267"/>
                        <a:pt x="13719" y="9267"/>
                        <a:pt x="14645" y="8431"/>
                      </a:cubicBezTo>
                      <a:cubicBezTo>
                        <a:pt x="14928" y="8110"/>
                        <a:pt x="14632" y="7647"/>
                        <a:pt x="14259" y="7583"/>
                      </a:cubicBezTo>
                      <a:cubicBezTo>
                        <a:pt x="13681" y="7390"/>
                        <a:pt x="13063" y="7441"/>
                        <a:pt x="12459" y="7416"/>
                      </a:cubicBezTo>
                      <a:cubicBezTo>
                        <a:pt x="11636" y="7403"/>
                        <a:pt x="10800" y="7364"/>
                        <a:pt x="9978" y="7300"/>
                      </a:cubicBezTo>
                      <a:cubicBezTo>
                        <a:pt x="10659" y="7249"/>
                        <a:pt x="13359" y="6953"/>
                        <a:pt x="12150" y="5860"/>
                      </a:cubicBezTo>
                      <a:cubicBezTo>
                        <a:pt x="11186" y="5346"/>
                        <a:pt x="10016" y="5423"/>
                        <a:pt x="8949" y="5371"/>
                      </a:cubicBezTo>
                      <a:cubicBezTo>
                        <a:pt x="9296" y="5320"/>
                        <a:pt x="9630" y="5204"/>
                        <a:pt x="9939" y="5024"/>
                      </a:cubicBezTo>
                      <a:cubicBezTo>
                        <a:pt x="10080" y="4896"/>
                        <a:pt x="10132" y="4690"/>
                        <a:pt x="10055" y="4497"/>
                      </a:cubicBezTo>
                      <a:cubicBezTo>
                        <a:pt x="9412" y="3649"/>
                        <a:pt x="7265" y="3494"/>
                        <a:pt x="6236" y="3327"/>
                      </a:cubicBezTo>
                      <a:cubicBezTo>
                        <a:pt x="6905" y="3237"/>
                        <a:pt x="7625" y="3121"/>
                        <a:pt x="8203" y="2748"/>
                      </a:cubicBezTo>
                      <a:cubicBezTo>
                        <a:pt x="8435" y="2491"/>
                        <a:pt x="8255" y="2196"/>
                        <a:pt x="7998" y="2054"/>
                      </a:cubicBezTo>
                      <a:cubicBezTo>
                        <a:pt x="6828" y="1424"/>
                        <a:pt x="5439" y="1373"/>
                        <a:pt x="4153" y="1141"/>
                      </a:cubicBezTo>
                      <a:cubicBezTo>
                        <a:pt x="4955" y="242"/>
                        <a:pt x="1977" y="0"/>
                        <a:pt x="705" y="0"/>
                      </a:cubicBezTo>
                      <a:close/>
                    </a:path>
                  </a:pathLst>
                </a:custGeom>
                <a:solidFill>
                  <a:srgbClr val="FFFFFF">
                    <a:alpha val="295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3" name="Google Shape;1093;p17"/>
                <p:cNvSpPr/>
                <p:nvPr/>
              </p:nvSpPr>
              <p:spPr>
                <a:xfrm>
                  <a:off x="1888100" y="-160600"/>
                  <a:ext cx="1645326" cy="1507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109" h="46838" extrusionOk="0">
                      <a:moveTo>
                        <a:pt x="2816" y="4843"/>
                      </a:moveTo>
                      <a:cubicBezTo>
                        <a:pt x="2829" y="4895"/>
                        <a:pt x="2854" y="4933"/>
                        <a:pt x="2880" y="4985"/>
                      </a:cubicBezTo>
                      <a:cubicBezTo>
                        <a:pt x="2854" y="4933"/>
                        <a:pt x="2829" y="4895"/>
                        <a:pt x="2803" y="4843"/>
                      </a:cubicBezTo>
                      <a:close/>
                      <a:moveTo>
                        <a:pt x="950" y="0"/>
                      </a:moveTo>
                      <a:cubicBezTo>
                        <a:pt x="648" y="0"/>
                        <a:pt x="360" y="346"/>
                        <a:pt x="167" y="549"/>
                      </a:cubicBezTo>
                      <a:cubicBezTo>
                        <a:pt x="0" y="729"/>
                        <a:pt x="142" y="935"/>
                        <a:pt x="232" y="1115"/>
                      </a:cubicBezTo>
                      <a:cubicBezTo>
                        <a:pt x="399" y="1616"/>
                        <a:pt x="862" y="2336"/>
                        <a:pt x="1016" y="2683"/>
                      </a:cubicBezTo>
                      <a:cubicBezTo>
                        <a:pt x="2019" y="4496"/>
                        <a:pt x="3034" y="6309"/>
                        <a:pt x="4076" y="8122"/>
                      </a:cubicBezTo>
                      <a:cubicBezTo>
                        <a:pt x="5310" y="10128"/>
                        <a:pt x="6815" y="11966"/>
                        <a:pt x="8319" y="13779"/>
                      </a:cubicBezTo>
                      <a:cubicBezTo>
                        <a:pt x="9656" y="15451"/>
                        <a:pt x="10955" y="17161"/>
                        <a:pt x="12356" y="18781"/>
                      </a:cubicBezTo>
                      <a:cubicBezTo>
                        <a:pt x="13809" y="20401"/>
                        <a:pt x="15249" y="22034"/>
                        <a:pt x="16779" y="23602"/>
                      </a:cubicBezTo>
                      <a:cubicBezTo>
                        <a:pt x="19299" y="26109"/>
                        <a:pt x="21986" y="28462"/>
                        <a:pt x="24622" y="30867"/>
                      </a:cubicBezTo>
                      <a:cubicBezTo>
                        <a:pt x="28299" y="34158"/>
                        <a:pt x="32105" y="37334"/>
                        <a:pt x="36194" y="40111"/>
                      </a:cubicBezTo>
                      <a:cubicBezTo>
                        <a:pt x="37929" y="41371"/>
                        <a:pt x="39742" y="42503"/>
                        <a:pt x="41619" y="43531"/>
                      </a:cubicBezTo>
                      <a:cubicBezTo>
                        <a:pt x="42545" y="44071"/>
                        <a:pt x="43522" y="44547"/>
                        <a:pt x="44525" y="44945"/>
                      </a:cubicBezTo>
                      <a:cubicBezTo>
                        <a:pt x="46184" y="45678"/>
                        <a:pt x="47971" y="46270"/>
                        <a:pt x="49797" y="46424"/>
                      </a:cubicBezTo>
                      <a:cubicBezTo>
                        <a:pt x="50003" y="46569"/>
                        <a:pt x="50293" y="46838"/>
                        <a:pt x="50566" y="46838"/>
                      </a:cubicBezTo>
                      <a:cubicBezTo>
                        <a:pt x="50632" y="46838"/>
                        <a:pt x="50698" y="46822"/>
                        <a:pt x="50761" y="46784"/>
                      </a:cubicBezTo>
                      <a:cubicBezTo>
                        <a:pt x="51108" y="46398"/>
                        <a:pt x="50401" y="46115"/>
                        <a:pt x="50144" y="45935"/>
                      </a:cubicBezTo>
                      <a:cubicBezTo>
                        <a:pt x="50388" y="45781"/>
                        <a:pt x="50542" y="45344"/>
                        <a:pt x="50195" y="45228"/>
                      </a:cubicBezTo>
                      <a:cubicBezTo>
                        <a:pt x="50166" y="45224"/>
                        <a:pt x="50138" y="45221"/>
                        <a:pt x="50109" y="45221"/>
                      </a:cubicBezTo>
                      <a:cubicBezTo>
                        <a:pt x="49747" y="45221"/>
                        <a:pt x="49434" y="45584"/>
                        <a:pt x="49231" y="45858"/>
                      </a:cubicBezTo>
                      <a:cubicBezTo>
                        <a:pt x="46287" y="45357"/>
                        <a:pt x="43484" y="44058"/>
                        <a:pt x="40925" y="42541"/>
                      </a:cubicBezTo>
                      <a:cubicBezTo>
                        <a:pt x="39331" y="41654"/>
                        <a:pt x="37801" y="40664"/>
                        <a:pt x="36335" y="39584"/>
                      </a:cubicBezTo>
                      <a:cubicBezTo>
                        <a:pt x="32529" y="37000"/>
                        <a:pt x="28994" y="34055"/>
                        <a:pt x="25548" y="30995"/>
                      </a:cubicBezTo>
                      <a:cubicBezTo>
                        <a:pt x="22269" y="28012"/>
                        <a:pt x="18900" y="25119"/>
                        <a:pt x="15866" y="21892"/>
                      </a:cubicBezTo>
                      <a:cubicBezTo>
                        <a:pt x="13526" y="19398"/>
                        <a:pt x="11289" y="16788"/>
                        <a:pt x="9206" y="14075"/>
                      </a:cubicBezTo>
                      <a:cubicBezTo>
                        <a:pt x="8885" y="13650"/>
                        <a:pt x="8537" y="13239"/>
                        <a:pt x="8203" y="12828"/>
                      </a:cubicBezTo>
                      <a:cubicBezTo>
                        <a:pt x="6892" y="11079"/>
                        <a:pt x="5619" y="9318"/>
                        <a:pt x="4590" y="7376"/>
                      </a:cubicBezTo>
                      <a:cubicBezTo>
                        <a:pt x="3857" y="5962"/>
                        <a:pt x="3202" y="4509"/>
                        <a:pt x="2469" y="3082"/>
                      </a:cubicBezTo>
                      <a:cubicBezTo>
                        <a:pt x="2147" y="2426"/>
                        <a:pt x="1762" y="1706"/>
                        <a:pt x="1492" y="1012"/>
                      </a:cubicBezTo>
                      <a:cubicBezTo>
                        <a:pt x="1363" y="716"/>
                        <a:pt x="1376" y="343"/>
                        <a:pt x="1196" y="86"/>
                      </a:cubicBezTo>
                      <a:cubicBezTo>
                        <a:pt x="1114" y="26"/>
                        <a:pt x="1031" y="0"/>
                        <a:pt x="9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094" name="Google Shape;1094;p17"/>
          <p:cNvGrpSpPr/>
          <p:nvPr/>
        </p:nvGrpSpPr>
        <p:grpSpPr>
          <a:xfrm>
            <a:off x="-250030" y="3933896"/>
            <a:ext cx="1631060" cy="1340192"/>
            <a:chOff x="-250030" y="3933896"/>
            <a:chExt cx="1631060" cy="1340192"/>
          </a:xfrm>
        </p:grpSpPr>
        <p:grpSp>
          <p:nvGrpSpPr>
            <p:cNvPr id="1095" name="Google Shape;1095;p17"/>
            <p:cNvGrpSpPr/>
            <p:nvPr/>
          </p:nvGrpSpPr>
          <p:grpSpPr>
            <a:xfrm rot="-379518">
              <a:off x="-184283" y="3981524"/>
              <a:ext cx="933412" cy="1244936"/>
              <a:chOff x="693750" y="3554324"/>
              <a:chExt cx="1098685" cy="1465540"/>
            </a:xfrm>
          </p:grpSpPr>
          <p:sp>
            <p:nvSpPr>
              <p:cNvPr id="1096" name="Google Shape;1096;p17"/>
              <p:cNvSpPr/>
              <p:nvPr/>
            </p:nvSpPr>
            <p:spPr>
              <a:xfrm>
                <a:off x="1098525" y="3554324"/>
                <a:ext cx="579222" cy="425154"/>
              </a:xfrm>
              <a:custGeom>
                <a:avLst/>
                <a:gdLst/>
                <a:ahLst/>
                <a:cxnLst/>
                <a:rect l="l" t="t" r="r" b="b"/>
                <a:pathLst>
                  <a:path w="14093" h="10345" extrusionOk="0">
                    <a:moveTo>
                      <a:pt x="9719" y="0"/>
                    </a:moveTo>
                    <a:cubicBezTo>
                      <a:pt x="9682" y="0"/>
                      <a:pt x="9644" y="3"/>
                      <a:pt x="9605" y="8"/>
                    </a:cubicBezTo>
                    <a:cubicBezTo>
                      <a:pt x="7882" y="136"/>
                      <a:pt x="7329" y="2425"/>
                      <a:pt x="6944" y="3813"/>
                    </a:cubicBezTo>
                    <a:cubicBezTo>
                      <a:pt x="6854" y="3209"/>
                      <a:pt x="6815" y="2373"/>
                      <a:pt x="6262" y="2001"/>
                    </a:cubicBezTo>
                    <a:cubicBezTo>
                      <a:pt x="6110" y="1907"/>
                      <a:pt x="5969" y="1866"/>
                      <a:pt x="5839" y="1866"/>
                    </a:cubicBezTo>
                    <a:cubicBezTo>
                      <a:pt x="5254" y="1866"/>
                      <a:pt x="4898" y="2692"/>
                      <a:pt x="4835" y="3261"/>
                    </a:cubicBezTo>
                    <a:cubicBezTo>
                      <a:pt x="4681" y="2643"/>
                      <a:pt x="4398" y="2026"/>
                      <a:pt x="3883" y="1615"/>
                    </a:cubicBezTo>
                    <a:cubicBezTo>
                      <a:pt x="3611" y="1447"/>
                      <a:pt x="3296" y="1356"/>
                      <a:pt x="2973" y="1356"/>
                    </a:cubicBezTo>
                    <a:cubicBezTo>
                      <a:pt x="2899" y="1356"/>
                      <a:pt x="2826" y="1361"/>
                      <a:pt x="2752" y="1371"/>
                    </a:cubicBezTo>
                    <a:cubicBezTo>
                      <a:pt x="2379" y="1448"/>
                      <a:pt x="2058" y="1679"/>
                      <a:pt x="1852" y="2001"/>
                    </a:cubicBezTo>
                    <a:cubicBezTo>
                      <a:pt x="1273" y="2939"/>
                      <a:pt x="1788" y="4726"/>
                      <a:pt x="2199" y="5678"/>
                    </a:cubicBezTo>
                    <a:cubicBezTo>
                      <a:pt x="1956" y="5353"/>
                      <a:pt x="1168" y="4769"/>
                      <a:pt x="617" y="4769"/>
                    </a:cubicBezTo>
                    <a:cubicBezTo>
                      <a:pt x="383" y="4769"/>
                      <a:pt x="192" y="4874"/>
                      <a:pt x="103" y="5151"/>
                    </a:cubicBezTo>
                    <a:cubicBezTo>
                      <a:pt x="1" y="5562"/>
                      <a:pt x="219" y="5961"/>
                      <a:pt x="412" y="6321"/>
                    </a:cubicBezTo>
                    <a:cubicBezTo>
                      <a:pt x="772" y="6989"/>
                      <a:pt x="1351" y="7516"/>
                      <a:pt x="1955" y="7979"/>
                    </a:cubicBezTo>
                    <a:cubicBezTo>
                      <a:pt x="2431" y="8326"/>
                      <a:pt x="2932" y="8648"/>
                      <a:pt x="3459" y="8944"/>
                    </a:cubicBezTo>
                    <a:cubicBezTo>
                      <a:pt x="3986" y="9214"/>
                      <a:pt x="4526" y="9445"/>
                      <a:pt x="5092" y="9651"/>
                    </a:cubicBezTo>
                    <a:cubicBezTo>
                      <a:pt x="5786" y="9946"/>
                      <a:pt x="6519" y="10165"/>
                      <a:pt x="7252" y="10306"/>
                    </a:cubicBezTo>
                    <a:cubicBezTo>
                      <a:pt x="7521" y="10332"/>
                      <a:pt x="7790" y="10345"/>
                      <a:pt x="8058" y="10345"/>
                    </a:cubicBezTo>
                    <a:cubicBezTo>
                      <a:pt x="9136" y="10345"/>
                      <a:pt x="10201" y="10137"/>
                      <a:pt x="11199" y="9715"/>
                    </a:cubicBezTo>
                    <a:cubicBezTo>
                      <a:pt x="11894" y="9381"/>
                      <a:pt x="12575" y="9008"/>
                      <a:pt x="13128" y="8455"/>
                    </a:cubicBezTo>
                    <a:cubicBezTo>
                      <a:pt x="13475" y="8082"/>
                      <a:pt x="14092" y="7336"/>
                      <a:pt x="13732" y="6835"/>
                    </a:cubicBezTo>
                    <a:cubicBezTo>
                      <a:pt x="13496" y="6577"/>
                      <a:pt x="13165" y="6489"/>
                      <a:pt x="12823" y="6489"/>
                    </a:cubicBezTo>
                    <a:cubicBezTo>
                      <a:pt x="12534" y="6489"/>
                      <a:pt x="12237" y="6553"/>
                      <a:pt x="11984" y="6629"/>
                    </a:cubicBezTo>
                    <a:cubicBezTo>
                      <a:pt x="12408" y="6256"/>
                      <a:pt x="12755" y="5806"/>
                      <a:pt x="13051" y="5318"/>
                    </a:cubicBezTo>
                    <a:cubicBezTo>
                      <a:pt x="13244" y="4945"/>
                      <a:pt x="13552" y="4572"/>
                      <a:pt x="13514" y="4135"/>
                    </a:cubicBezTo>
                    <a:cubicBezTo>
                      <a:pt x="13475" y="3749"/>
                      <a:pt x="13231" y="3428"/>
                      <a:pt x="12871" y="3286"/>
                    </a:cubicBezTo>
                    <a:cubicBezTo>
                      <a:pt x="12736" y="3236"/>
                      <a:pt x="12591" y="3213"/>
                      <a:pt x="12440" y="3213"/>
                    </a:cubicBezTo>
                    <a:cubicBezTo>
                      <a:pt x="11592" y="3213"/>
                      <a:pt x="10548" y="3930"/>
                      <a:pt x="10068" y="4508"/>
                    </a:cubicBezTo>
                    <a:cubicBezTo>
                      <a:pt x="10402" y="3402"/>
                      <a:pt x="11032" y="2193"/>
                      <a:pt x="10749" y="1023"/>
                    </a:cubicBezTo>
                    <a:cubicBezTo>
                      <a:pt x="10617" y="518"/>
                      <a:pt x="10270" y="0"/>
                      <a:pt x="971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17"/>
              <p:cNvSpPr/>
              <p:nvPr/>
            </p:nvSpPr>
            <p:spPr>
              <a:xfrm>
                <a:off x="768795" y="3853885"/>
                <a:ext cx="1003004" cy="954695"/>
              </a:xfrm>
              <a:custGeom>
                <a:avLst/>
                <a:gdLst/>
                <a:ahLst/>
                <a:cxnLst/>
                <a:rect l="l" t="t" r="r" b="b"/>
                <a:pathLst>
                  <a:path w="24404" h="23230" extrusionOk="0">
                    <a:moveTo>
                      <a:pt x="13219" y="0"/>
                    </a:moveTo>
                    <a:cubicBezTo>
                      <a:pt x="11762" y="0"/>
                      <a:pt x="10312" y="278"/>
                      <a:pt x="8988" y="883"/>
                    </a:cubicBezTo>
                    <a:cubicBezTo>
                      <a:pt x="7484" y="1565"/>
                      <a:pt x="6223" y="2683"/>
                      <a:pt x="5156" y="3917"/>
                    </a:cubicBezTo>
                    <a:cubicBezTo>
                      <a:pt x="3999" y="5255"/>
                      <a:pt x="3202" y="6849"/>
                      <a:pt x="2546" y="8482"/>
                    </a:cubicBezTo>
                    <a:cubicBezTo>
                      <a:pt x="1222" y="11735"/>
                      <a:pt x="361" y="15168"/>
                      <a:pt x="13" y="18665"/>
                    </a:cubicBezTo>
                    <a:cubicBezTo>
                      <a:pt x="1" y="18716"/>
                      <a:pt x="1" y="18768"/>
                      <a:pt x="1" y="18832"/>
                    </a:cubicBezTo>
                    <a:cubicBezTo>
                      <a:pt x="1" y="18871"/>
                      <a:pt x="1" y="18909"/>
                      <a:pt x="13" y="18948"/>
                    </a:cubicBezTo>
                    <a:cubicBezTo>
                      <a:pt x="26" y="18986"/>
                      <a:pt x="65" y="19025"/>
                      <a:pt x="103" y="19025"/>
                    </a:cubicBezTo>
                    <a:cubicBezTo>
                      <a:pt x="129" y="19025"/>
                      <a:pt x="155" y="19025"/>
                      <a:pt x="181" y="19012"/>
                    </a:cubicBezTo>
                    <a:cubicBezTo>
                      <a:pt x="361" y="19243"/>
                      <a:pt x="695" y="19321"/>
                      <a:pt x="939" y="19462"/>
                    </a:cubicBezTo>
                    <a:cubicBezTo>
                      <a:pt x="1942" y="20092"/>
                      <a:pt x="3138" y="20182"/>
                      <a:pt x="4243" y="20503"/>
                    </a:cubicBezTo>
                    <a:cubicBezTo>
                      <a:pt x="5658" y="20851"/>
                      <a:pt x="7046" y="21365"/>
                      <a:pt x="8474" y="21635"/>
                    </a:cubicBezTo>
                    <a:cubicBezTo>
                      <a:pt x="9206" y="21802"/>
                      <a:pt x="9939" y="21931"/>
                      <a:pt x="10685" y="22072"/>
                    </a:cubicBezTo>
                    <a:cubicBezTo>
                      <a:pt x="11804" y="22368"/>
                      <a:pt x="12948" y="22599"/>
                      <a:pt x="14092" y="22818"/>
                    </a:cubicBezTo>
                    <a:cubicBezTo>
                      <a:pt x="14838" y="22946"/>
                      <a:pt x="15584" y="23049"/>
                      <a:pt x="16342" y="23114"/>
                    </a:cubicBezTo>
                    <a:cubicBezTo>
                      <a:pt x="16857" y="23139"/>
                      <a:pt x="17384" y="23152"/>
                      <a:pt x="17898" y="23178"/>
                    </a:cubicBezTo>
                    <a:cubicBezTo>
                      <a:pt x="18355" y="23213"/>
                      <a:pt x="18812" y="23221"/>
                      <a:pt x="19269" y="23221"/>
                    </a:cubicBezTo>
                    <a:cubicBezTo>
                      <a:pt x="19692" y="23221"/>
                      <a:pt x="20115" y="23214"/>
                      <a:pt x="20538" y="23214"/>
                    </a:cubicBezTo>
                    <a:cubicBezTo>
                      <a:pt x="20661" y="23214"/>
                      <a:pt x="20784" y="23215"/>
                      <a:pt x="20907" y="23216"/>
                    </a:cubicBezTo>
                    <a:cubicBezTo>
                      <a:pt x="21652" y="23204"/>
                      <a:pt x="22398" y="23229"/>
                      <a:pt x="23131" y="23178"/>
                    </a:cubicBezTo>
                    <a:cubicBezTo>
                      <a:pt x="23555" y="23139"/>
                      <a:pt x="23607" y="23011"/>
                      <a:pt x="23594" y="22676"/>
                    </a:cubicBezTo>
                    <a:cubicBezTo>
                      <a:pt x="23568" y="21969"/>
                      <a:pt x="23800" y="21134"/>
                      <a:pt x="23915" y="20388"/>
                    </a:cubicBezTo>
                    <a:cubicBezTo>
                      <a:pt x="23928" y="20323"/>
                      <a:pt x="23941" y="20246"/>
                      <a:pt x="23941" y="20169"/>
                    </a:cubicBezTo>
                    <a:cubicBezTo>
                      <a:pt x="24057" y="19256"/>
                      <a:pt x="24172" y="18356"/>
                      <a:pt x="24250" y="17443"/>
                    </a:cubicBezTo>
                    <a:cubicBezTo>
                      <a:pt x="24404" y="15746"/>
                      <a:pt x="24340" y="14075"/>
                      <a:pt x="24250" y="12378"/>
                    </a:cubicBezTo>
                    <a:cubicBezTo>
                      <a:pt x="24185" y="11182"/>
                      <a:pt x="24160" y="9999"/>
                      <a:pt x="23980" y="8816"/>
                    </a:cubicBezTo>
                    <a:cubicBezTo>
                      <a:pt x="23864" y="8070"/>
                      <a:pt x="23684" y="7350"/>
                      <a:pt x="23427" y="6656"/>
                    </a:cubicBezTo>
                    <a:cubicBezTo>
                      <a:pt x="22424" y="3982"/>
                      <a:pt x="20315" y="1860"/>
                      <a:pt x="17654" y="845"/>
                    </a:cubicBezTo>
                    <a:cubicBezTo>
                      <a:pt x="16258" y="301"/>
                      <a:pt x="14735" y="0"/>
                      <a:pt x="1321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17"/>
              <p:cNvSpPr/>
              <p:nvPr/>
            </p:nvSpPr>
            <p:spPr>
              <a:xfrm>
                <a:off x="693750" y="4615383"/>
                <a:ext cx="1098685" cy="404482"/>
              </a:xfrm>
              <a:custGeom>
                <a:avLst/>
                <a:gdLst/>
                <a:ahLst/>
                <a:cxnLst/>
                <a:rect l="l" t="t" r="r" b="b"/>
                <a:pathLst>
                  <a:path w="26732" h="9842" extrusionOk="0">
                    <a:moveTo>
                      <a:pt x="1254" y="1"/>
                    </a:moveTo>
                    <a:cubicBezTo>
                      <a:pt x="1222" y="1"/>
                      <a:pt x="1190" y="7"/>
                      <a:pt x="1158" y="20"/>
                    </a:cubicBezTo>
                    <a:cubicBezTo>
                      <a:pt x="939" y="97"/>
                      <a:pt x="837" y="342"/>
                      <a:pt x="772" y="547"/>
                    </a:cubicBezTo>
                    <a:cubicBezTo>
                      <a:pt x="682" y="779"/>
                      <a:pt x="579" y="1010"/>
                      <a:pt x="489" y="1254"/>
                    </a:cubicBezTo>
                    <a:cubicBezTo>
                      <a:pt x="284" y="1923"/>
                      <a:pt x="155" y="2617"/>
                      <a:pt x="104" y="3312"/>
                    </a:cubicBezTo>
                    <a:cubicBezTo>
                      <a:pt x="39" y="3762"/>
                      <a:pt x="14" y="4212"/>
                      <a:pt x="14" y="4662"/>
                    </a:cubicBezTo>
                    <a:cubicBezTo>
                      <a:pt x="14" y="4675"/>
                      <a:pt x="14" y="4687"/>
                      <a:pt x="14" y="4700"/>
                    </a:cubicBezTo>
                    <a:cubicBezTo>
                      <a:pt x="1" y="4752"/>
                      <a:pt x="1" y="4816"/>
                      <a:pt x="14" y="4880"/>
                    </a:cubicBezTo>
                    <a:cubicBezTo>
                      <a:pt x="1" y="5883"/>
                      <a:pt x="1081" y="6243"/>
                      <a:pt x="1878" y="6500"/>
                    </a:cubicBezTo>
                    <a:cubicBezTo>
                      <a:pt x="2585" y="6693"/>
                      <a:pt x="3267" y="6937"/>
                      <a:pt x="3974" y="7105"/>
                    </a:cubicBezTo>
                    <a:cubicBezTo>
                      <a:pt x="5054" y="7362"/>
                      <a:pt x="6108" y="7657"/>
                      <a:pt x="7201" y="7850"/>
                    </a:cubicBezTo>
                    <a:cubicBezTo>
                      <a:pt x="8474" y="8133"/>
                      <a:pt x="9760" y="8429"/>
                      <a:pt x="11058" y="8635"/>
                    </a:cubicBezTo>
                    <a:cubicBezTo>
                      <a:pt x="11187" y="8660"/>
                      <a:pt x="11315" y="8673"/>
                      <a:pt x="11431" y="8699"/>
                    </a:cubicBezTo>
                    <a:cubicBezTo>
                      <a:pt x="12562" y="8866"/>
                      <a:pt x="13694" y="9020"/>
                      <a:pt x="14825" y="9162"/>
                    </a:cubicBezTo>
                    <a:cubicBezTo>
                      <a:pt x="16330" y="9342"/>
                      <a:pt x="17821" y="9419"/>
                      <a:pt x="19325" y="9599"/>
                    </a:cubicBezTo>
                    <a:cubicBezTo>
                      <a:pt x="20352" y="9705"/>
                      <a:pt x="21379" y="9841"/>
                      <a:pt x="22411" y="9841"/>
                    </a:cubicBezTo>
                    <a:cubicBezTo>
                      <a:pt x="22749" y="9841"/>
                      <a:pt x="23088" y="9827"/>
                      <a:pt x="23427" y="9792"/>
                    </a:cubicBezTo>
                    <a:cubicBezTo>
                      <a:pt x="23954" y="9728"/>
                      <a:pt x="24507" y="9740"/>
                      <a:pt x="25021" y="9560"/>
                    </a:cubicBezTo>
                    <a:cubicBezTo>
                      <a:pt x="25947" y="9265"/>
                      <a:pt x="26127" y="8262"/>
                      <a:pt x="26256" y="7426"/>
                    </a:cubicBezTo>
                    <a:cubicBezTo>
                      <a:pt x="26320" y="7066"/>
                      <a:pt x="26410" y="6693"/>
                      <a:pt x="26474" y="6333"/>
                    </a:cubicBezTo>
                    <a:cubicBezTo>
                      <a:pt x="26551" y="5935"/>
                      <a:pt x="26577" y="5523"/>
                      <a:pt x="26616" y="5125"/>
                    </a:cubicBezTo>
                    <a:cubicBezTo>
                      <a:pt x="26667" y="4726"/>
                      <a:pt x="26731" y="3479"/>
                      <a:pt x="26204" y="3415"/>
                    </a:cubicBezTo>
                    <a:cubicBezTo>
                      <a:pt x="26204" y="3415"/>
                      <a:pt x="26191" y="3415"/>
                      <a:pt x="26191" y="3402"/>
                    </a:cubicBezTo>
                    <a:cubicBezTo>
                      <a:pt x="26178" y="3402"/>
                      <a:pt x="26166" y="3389"/>
                      <a:pt x="26140" y="3389"/>
                    </a:cubicBezTo>
                    <a:cubicBezTo>
                      <a:pt x="25960" y="3361"/>
                      <a:pt x="25778" y="3355"/>
                      <a:pt x="25595" y="3355"/>
                    </a:cubicBezTo>
                    <a:cubicBezTo>
                      <a:pt x="25457" y="3355"/>
                      <a:pt x="25319" y="3358"/>
                      <a:pt x="25181" y="3358"/>
                    </a:cubicBezTo>
                    <a:cubicBezTo>
                      <a:pt x="25081" y="3358"/>
                      <a:pt x="24980" y="3356"/>
                      <a:pt x="24880" y="3350"/>
                    </a:cubicBezTo>
                    <a:cubicBezTo>
                      <a:pt x="23748" y="3299"/>
                      <a:pt x="22604" y="3170"/>
                      <a:pt x="21473" y="3093"/>
                    </a:cubicBezTo>
                    <a:cubicBezTo>
                      <a:pt x="19428" y="2926"/>
                      <a:pt x="17384" y="2836"/>
                      <a:pt x="15340" y="2669"/>
                    </a:cubicBezTo>
                    <a:cubicBezTo>
                      <a:pt x="14208" y="2592"/>
                      <a:pt x="13077" y="2502"/>
                      <a:pt x="11945" y="2334"/>
                    </a:cubicBezTo>
                    <a:cubicBezTo>
                      <a:pt x="10621" y="2167"/>
                      <a:pt x="9310" y="1846"/>
                      <a:pt x="7998" y="1576"/>
                    </a:cubicBezTo>
                    <a:cubicBezTo>
                      <a:pt x="5941" y="1126"/>
                      <a:pt x="3884" y="714"/>
                      <a:pt x="1852" y="149"/>
                    </a:cubicBezTo>
                    <a:cubicBezTo>
                      <a:pt x="1685" y="110"/>
                      <a:pt x="1518" y="72"/>
                      <a:pt x="1351" y="20"/>
                    </a:cubicBezTo>
                    <a:cubicBezTo>
                      <a:pt x="1319" y="7"/>
                      <a:pt x="1287" y="1"/>
                      <a:pt x="125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17"/>
              <p:cNvSpPr/>
              <p:nvPr/>
            </p:nvSpPr>
            <p:spPr>
              <a:xfrm>
                <a:off x="1168803" y="3660438"/>
                <a:ext cx="430975" cy="240009"/>
              </a:xfrm>
              <a:custGeom>
                <a:avLst/>
                <a:gdLst/>
                <a:ahLst/>
                <a:cxnLst/>
                <a:rect l="l" t="t" r="r" b="b"/>
                <a:pathLst>
                  <a:path w="10486" h="5840" extrusionOk="0">
                    <a:moveTo>
                      <a:pt x="7268" y="1"/>
                    </a:moveTo>
                    <a:cubicBezTo>
                      <a:pt x="6832" y="1"/>
                      <a:pt x="6257" y="971"/>
                      <a:pt x="6082" y="1244"/>
                    </a:cubicBezTo>
                    <a:cubicBezTo>
                      <a:pt x="5735" y="1861"/>
                      <a:pt x="5452" y="2504"/>
                      <a:pt x="5246" y="3186"/>
                    </a:cubicBezTo>
                    <a:cubicBezTo>
                      <a:pt x="5169" y="2800"/>
                      <a:pt x="5131" y="2389"/>
                      <a:pt x="4925" y="2029"/>
                    </a:cubicBezTo>
                    <a:cubicBezTo>
                      <a:pt x="4833" y="1896"/>
                      <a:pt x="4741" y="1843"/>
                      <a:pt x="4654" y="1843"/>
                    </a:cubicBezTo>
                    <a:cubicBezTo>
                      <a:pt x="4379" y="1843"/>
                      <a:pt x="4151" y="2385"/>
                      <a:pt x="4102" y="2659"/>
                    </a:cubicBezTo>
                    <a:cubicBezTo>
                      <a:pt x="3955" y="2216"/>
                      <a:pt x="3757" y="2039"/>
                      <a:pt x="3556" y="2039"/>
                    </a:cubicBezTo>
                    <a:cubicBezTo>
                      <a:pt x="3265" y="2039"/>
                      <a:pt x="2965" y="2407"/>
                      <a:pt x="2791" y="2877"/>
                    </a:cubicBezTo>
                    <a:cubicBezTo>
                      <a:pt x="2585" y="2389"/>
                      <a:pt x="1981" y="1000"/>
                      <a:pt x="1492" y="871"/>
                    </a:cubicBezTo>
                    <a:cubicBezTo>
                      <a:pt x="1476" y="870"/>
                      <a:pt x="1460" y="869"/>
                      <a:pt x="1444" y="869"/>
                    </a:cubicBezTo>
                    <a:cubicBezTo>
                      <a:pt x="629" y="869"/>
                      <a:pt x="916" y="3157"/>
                      <a:pt x="1029" y="3661"/>
                    </a:cubicBezTo>
                    <a:cubicBezTo>
                      <a:pt x="862" y="3591"/>
                      <a:pt x="670" y="3520"/>
                      <a:pt x="479" y="3520"/>
                    </a:cubicBezTo>
                    <a:cubicBezTo>
                      <a:pt x="391" y="3520"/>
                      <a:pt x="304" y="3535"/>
                      <a:pt x="219" y="3571"/>
                    </a:cubicBezTo>
                    <a:cubicBezTo>
                      <a:pt x="1" y="3674"/>
                      <a:pt x="91" y="3957"/>
                      <a:pt x="219" y="4099"/>
                    </a:cubicBezTo>
                    <a:cubicBezTo>
                      <a:pt x="322" y="4266"/>
                      <a:pt x="463" y="4407"/>
                      <a:pt x="631" y="4510"/>
                    </a:cubicBezTo>
                    <a:cubicBezTo>
                      <a:pt x="654" y="4526"/>
                      <a:pt x="688" y="4537"/>
                      <a:pt x="722" y="4537"/>
                    </a:cubicBezTo>
                    <a:cubicBezTo>
                      <a:pt x="744" y="4537"/>
                      <a:pt x="765" y="4533"/>
                      <a:pt x="785" y="4523"/>
                    </a:cubicBezTo>
                    <a:cubicBezTo>
                      <a:pt x="823" y="4497"/>
                      <a:pt x="811" y="4446"/>
                      <a:pt x="772" y="4433"/>
                    </a:cubicBezTo>
                    <a:cubicBezTo>
                      <a:pt x="763" y="4424"/>
                      <a:pt x="747" y="4415"/>
                      <a:pt x="735" y="4415"/>
                    </a:cubicBezTo>
                    <a:cubicBezTo>
                      <a:pt x="729" y="4415"/>
                      <a:pt x="724" y="4416"/>
                      <a:pt x="721" y="4420"/>
                    </a:cubicBezTo>
                    <a:cubicBezTo>
                      <a:pt x="606" y="4356"/>
                      <a:pt x="38" y="3726"/>
                      <a:pt x="388" y="3726"/>
                    </a:cubicBezTo>
                    <a:cubicBezTo>
                      <a:pt x="392" y="3726"/>
                      <a:pt x="395" y="3726"/>
                      <a:pt x="399" y="3726"/>
                    </a:cubicBezTo>
                    <a:cubicBezTo>
                      <a:pt x="643" y="3739"/>
                      <a:pt x="875" y="3803"/>
                      <a:pt x="1081" y="3919"/>
                    </a:cubicBezTo>
                    <a:cubicBezTo>
                      <a:pt x="1099" y="3937"/>
                      <a:pt x="1125" y="3949"/>
                      <a:pt x="1153" y="3949"/>
                    </a:cubicBezTo>
                    <a:cubicBezTo>
                      <a:pt x="1163" y="3949"/>
                      <a:pt x="1173" y="3948"/>
                      <a:pt x="1183" y="3944"/>
                    </a:cubicBezTo>
                    <a:cubicBezTo>
                      <a:pt x="1273" y="3931"/>
                      <a:pt x="1325" y="3816"/>
                      <a:pt x="1273" y="3739"/>
                    </a:cubicBezTo>
                    <a:cubicBezTo>
                      <a:pt x="1209" y="3481"/>
                      <a:pt x="1171" y="3224"/>
                      <a:pt x="1145" y="2967"/>
                    </a:cubicBezTo>
                    <a:cubicBezTo>
                      <a:pt x="1106" y="2569"/>
                      <a:pt x="1093" y="2157"/>
                      <a:pt x="1132" y="1746"/>
                    </a:cubicBezTo>
                    <a:cubicBezTo>
                      <a:pt x="1132" y="1514"/>
                      <a:pt x="1222" y="1283"/>
                      <a:pt x="1376" y="1103"/>
                    </a:cubicBezTo>
                    <a:cubicBezTo>
                      <a:pt x="1393" y="1094"/>
                      <a:pt x="1409" y="1090"/>
                      <a:pt x="1427" y="1090"/>
                    </a:cubicBezTo>
                    <a:cubicBezTo>
                      <a:pt x="1587" y="1090"/>
                      <a:pt x="1784" y="1436"/>
                      <a:pt x="1865" y="1540"/>
                    </a:cubicBezTo>
                    <a:cubicBezTo>
                      <a:pt x="2148" y="1977"/>
                      <a:pt x="2379" y="2440"/>
                      <a:pt x="2572" y="2929"/>
                    </a:cubicBezTo>
                    <a:cubicBezTo>
                      <a:pt x="2623" y="3044"/>
                      <a:pt x="2649" y="3173"/>
                      <a:pt x="2701" y="3289"/>
                    </a:cubicBezTo>
                    <a:cubicBezTo>
                      <a:pt x="2713" y="3340"/>
                      <a:pt x="2765" y="3366"/>
                      <a:pt x="2803" y="3366"/>
                    </a:cubicBezTo>
                    <a:cubicBezTo>
                      <a:pt x="2945" y="3366"/>
                      <a:pt x="2932" y="3186"/>
                      <a:pt x="2958" y="3096"/>
                    </a:cubicBezTo>
                    <a:cubicBezTo>
                      <a:pt x="3022" y="2800"/>
                      <a:pt x="3189" y="2530"/>
                      <a:pt x="3408" y="2324"/>
                    </a:cubicBezTo>
                    <a:cubicBezTo>
                      <a:pt x="3458" y="2281"/>
                      <a:pt x="3505" y="2262"/>
                      <a:pt x="3549" y="2262"/>
                    </a:cubicBezTo>
                    <a:cubicBezTo>
                      <a:pt x="3816" y="2262"/>
                      <a:pt x="3959" y="2972"/>
                      <a:pt x="4025" y="3160"/>
                    </a:cubicBezTo>
                    <a:cubicBezTo>
                      <a:pt x="4043" y="3215"/>
                      <a:pt x="4090" y="3241"/>
                      <a:pt x="4137" y="3241"/>
                    </a:cubicBezTo>
                    <a:cubicBezTo>
                      <a:pt x="4190" y="3241"/>
                      <a:pt x="4243" y="3208"/>
                      <a:pt x="4256" y="3147"/>
                    </a:cubicBezTo>
                    <a:cubicBezTo>
                      <a:pt x="4308" y="2813"/>
                      <a:pt x="4346" y="2466"/>
                      <a:pt x="4539" y="2183"/>
                    </a:cubicBezTo>
                    <a:cubicBezTo>
                      <a:pt x="4577" y="2118"/>
                      <a:pt x="4614" y="2089"/>
                      <a:pt x="4649" y="2089"/>
                    </a:cubicBezTo>
                    <a:cubicBezTo>
                      <a:pt x="4896" y="2089"/>
                      <a:pt x="5058" y="3528"/>
                      <a:pt x="5092" y="3674"/>
                    </a:cubicBezTo>
                    <a:cubicBezTo>
                      <a:pt x="5109" y="3724"/>
                      <a:pt x="5158" y="3758"/>
                      <a:pt x="5208" y="3758"/>
                    </a:cubicBezTo>
                    <a:cubicBezTo>
                      <a:pt x="5235" y="3758"/>
                      <a:pt x="5262" y="3748"/>
                      <a:pt x="5285" y="3726"/>
                    </a:cubicBezTo>
                    <a:cubicBezTo>
                      <a:pt x="5388" y="3597"/>
                      <a:pt x="5401" y="3404"/>
                      <a:pt x="5465" y="3250"/>
                    </a:cubicBezTo>
                    <a:cubicBezTo>
                      <a:pt x="5581" y="2890"/>
                      <a:pt x="5709" y="2530"/>
                      <a:pt x="5851" y="2183"/>
                    </a:cubicBezTo>
                    <a:cubicBezTo>
                      <a:pt x="6044" y="1746"/>
                      <a:pt x="6275" y="1321"/>
                      <a:pt x="6558" y="923"/>
                    </a:cubicBezTo>
                    <a:cubicBezTo>
                      <a:pt x="6725" y="666"/>
                      <a:pt x="6931" y="434"/>
                      <a:pt x="7175" y="254"/>
                    </a:cubicBezTo>
                    <a:cubicBezTo>
                      <a:pt x="7206" y="236"/>
                      <a:pt x="7234" y="228"/>
                      <a:pt x="7258" y="228"/>
                    </a:cubicBezTo>
                    <a:cubicBezTo>
                      <a:pt x="7495" y="228"/>
                      <a:pt x="7431" y="1004"/>
                      <a:pt x="7419" y="1167"/>
                    </a:cubicBezTo>
                    <a:cubicBezTo>
                      <a:pt x="7381" y="1553"/>
                      <a:pt x="7304" y="1939"/>
                      <a:pt x="7201" y="2311"/>
                    </a:cubicBezTo>
                    <a:cubicBezTo>
                      <a:pt x="7098" y="2723"/>
                      <a:pt x="6956" y="3121"/>
                      <a:pt x="6841" y="3533"/>
                    </a:cubicBezTo>
                    <a:cubicBezTo>
                      <a:pt x="6802" y="3661"/>
                      <a:pt x="6776" y="3777"/>
                      <a:pt x="6725" y="3906"/>
                    </a:cubicBezTo>
                    <a:cubicBezTo>
                      <a:pt x="6712" y="3957"/>
                      <a:pt x="6738" y="4009"/>
                      <a:pt x="6789" y="4034"/>
                    </a:cubicBezTo>
                    <a:cubicBezTo>
                      <a:pt x="6807" y="4041"/>
                      <a:pt x="6824" y="4044"/>
                      <a:pt x="6838" y="4044"/>
                    </a:cubicBezTo>
                    <a:cubicBezTo>
                      <a:pt x="6970" y="4044"/>
                      <a:pt x="6977" y="3805"/>
                      <a:pt x="7046" y="3713"/>
                    </a:cubicBezTo>
                    <a:cubicBezTo>
                      <a:pt x="7226" y="3404"/>
                      <a:pt x="7471" y="3083"/>
                      <a:pt x="7831" y="2980"/>
                    </a:cubicBezTo>
                    <a:cubicBezTo>
                      <a:pt x="7845" y="2977"/>
                      <a:pt x="7859" y="2975"/>
                      <a:pt x="7872" y="2975"/>
                    </a:cubicBezTo>
                    <a:cubicBezTo>
                      <a:pt x="8224" y="2975"/>
                      <a:pt x="7984" y="4119"/>
                      <a:pt x="7959" y="4330"/>
                    </a:cubicBezTo>
                    <a:cubicBezTo>
                      <a:pt x="7953" y="4417"/>
                      <a:pt x="8015" y="4462"/>
                      <a:pt x="8077" y="4462"/>
                    </a:cubicBezTo>
                    <a:cubicBezTo>
                      <a:pt x="8134" y="4462"/>
                      <a:pt x="8191" y="4423"/>
                      <a:pt x="8191" y="4343"/>
                    </a:cubicBezTo>
                    <a:cubicBezTo>
                      <a:pt x="8396" y="3803"/>
                      <a:pt x="8988" y="2890"/>
                      <a:pt x="9566" y="2710"/>
                    </a:cubicBezTo>
                    <a:lnTo>
                      <a:pt x="9566" y="2710"/>
                    </a:lnTo>
                    <a:cubicBezTo>
                      <a:pt x="9811" y="2954"/>
                      <a:pt x="9451" y="4291"/>
                      <a:pt x="9271" y="4587"/>
                    </a:cubicBezTo>
                    <a:cubicBezTo>
                      <a:pt x="9194" y="4754"/>
                      <a:pt x="8988" y="4844"/>
                      <a:pt x="8962" y="5037"/>
                    </a:cubicBezTo>
                    <a:cubicBezTo>
                      <a:pt x="8951" y="5104"/>
                      <a:pt x="9007" y="5171"/>
                      <a:pt x="9073" y="5171"/>
                    </a:cubicBezTo>
                    <a:cubicBezTo>
                      <a:pt x="9083" y="5171"/>
                      <a:pt x="9093" y="5169"/>
                      <a:pt x="9104" y="5166"/>
                    </a:cubicBezTo>
                    <a:cubicBezTo>
                      <a:pt x="9232" y="5127"/>
                      <a:pt x="9284" y="4960"/>
                      <a:pt x="9361" y="4857"/>
                    </a:cubicBezTo>
                    <a:cubicBezTo>
                      <a:pt x="9533" y="4734"/>
                      <a:pt x="9738" y="4655"/>
                      <a:pt x="9894" y="4655"/>
                    </a:cubicBezTo>
                    <a:cubicBezTo>
                      <a:pt x="10111" y="4655"/>
                      <a:pt x="10231" y="4808"/>
                      <a:pt x="10029" y="5204"/>
                    </a:cubicBezTo>
                    <a:cubicBezTo>
                      <a:pt x="9952" y="5359"/>
                      <a:pt x="9836" y="5487"/>
                      <a:pt x="9708" y="5590"/>
                    </a:cubicBezTo>
                    <a:cubicBezTo>
                      <a:pt x="9618" y="5629"/>
                      <a:pt x="9528" y="5680"/>
                      <a:pt x="9579" y="5783"/>
                    </a:cubicBezTo>
                    <a:cubicBezTo>
                      <a:pt x="9608" y="5823"/>
                      <a:pt x="9644" y="5839"/>
                      <a:pt x="9684" y="5839"/>
                    </a:cubicBezTo>
                    <a:cubicBezTo>
                      <a:pt x="9891" y="5839"/>
                      <a:pt x="10207" y="5385"/>
                      <a:pt x="10261" y="5256"/>
                    </a:cubicBezTo>
                    <a:cubicBezTo>
                      <a:pt x="10486" y="4775"/>
                      <a:pt x="10296" y="4424"/>
                      <a:pt x="9898" y="4424"/>
                    </a:cubicBezTo>
                    <a:cubicBezTo>
                      <a:pt x="9795" y="4424"/>
                      <a:pt x="9680" y="4447"/>
                      <a:pt x="9554" y="4497"/>
                    </a:cubicBezTo>
                    <a:cubicBezTo>
                      <a:pt x="9721" y="4111"/>
                      <a:pt x="10081" y="2864"/>
                      <a:pt x="9721" y="2556"/>
                    </a:cubicBezTo>
                    <a:cubicBezTo>
                      <a:pt x="9668" y="2516"/>
                      <a:pt x="9609" y="2498"/>
                      <a:pt x="9545" y="2498"/>
                    </a:cubicBezTo>
                    <a:cubicBezTo>
                      <a:pt x="9098" y="2498"/>
                      <a:pt x="8437" y="3382"/>
                      <a:pt x="8268" y="3674"/>
                    </a:cubicBezTo>
                    <a:cubicBezTo>
                      <a:pt x="8340" y="3082"/>
                      <a:pt x="8173" y="2749"/>
                      <a:pt x="7872" y="2749"/>
                    </a:cubicBezTo>
                    <a:cubicBezTo>
                      <a:pt x="7690" y="2749"/>
                      <a:pt x="7458" y="2872"/>
                      <a:pt x="7201" y="3134"/>
                    </a:cubicBezTo>
                    <a:cubicBezTo>
                      <a:pt x="7406" y="2440"/>
                      <a:pt x="7934" y="704"/>
                      <a:pt x="7484" y="100"/>
                    </a:cubicBezTo>
                    <a:cubicBezTo>
                      <a:pt x="7418" y="31"/>
                      <a:pt x="7345" y="1"/>
                      <a:pt x="72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17"/>
              <p:cNvSpPr/>
              <p:nvPr/>
            </p:nvSpPr>
            <p:spPr>
              <a:xfrm>
                <a:off x="964833" y="4646329"/>
                <a:ext cx="2178" cy="1603"/>
              </a:xfrm>
              <a:custGeom>
                <a:avLst/>
                <a:gdLst/>
                <a:ahLst/>
                <a:cxnLst/>
                <a:rect l="l" t="t" r="r" b="b"/>
                <a:pathLst>
                  <a:path w="53" h="39" extrusionOk="0">
                    <a:moveTo>
                      <a:pt x="26" y="0"/>
                    </a:moveTo>
                    <a:cubicBezTo>
                      <a:pt x="13" y="0"/>
                      <a:pt x="13" y="0"/>
                      <a:pt x="1" y="13"/>
                    </a:cubicBezTo>
                    <a:cubicBezTo>
                      <a:pt x="1" y="26"/>
                      <a:pt x="13" y="39"/>
                      <a:pt x="26" y="39"/>
                    </a:cubicBezTo>
                    <a:cubicBezTo>
                      <a:pt x="26" y="39"/>
                      <a:pt x="39" y="26"/>
                      <a:pt x="39" y="26"/>
                    </a:cubicBezTo>
                    <a:cubicBezTo>
                      <a:pt x="52" y="13"/>
                      <a:pt x="39" y="0"/>
                      <a:pt x="26" y="0"/>
                    </a:cubicBezTo>
                    <a:close/>
                  </a:path>
                </a:pathLst>
              </a:custGeom>
              <a:solidFill>
                <a:srgbClr val="FFD71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17"/>
              <p:cNvSpPr/>
              <p:nvPr/>
            </p:nvSpPr>
            <p:spPr>
              <a:xfrm>
                <a:off x="734437" y="4680769"/>
                <a:ext cx="49731" cy="49522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205" extrusionOk="0">
                    <a:moveTo>
                      <a:pt x="128" y="0"/>
                    </a:moveTo>
                    <a:cubicBezTo>
                      <a:pt x="112" y="0"/>
                      <a:pt x="95" y="4"/>
                      <a:pt x="78" y="11"/>
                    </a:cubicBezTo>
                    <a:cubicBezTo>
                      <a:pt x="27" y="36"/>
                      <a:pt x="1" y="88"/>
                      <a:pt x="14" y="152"/>
                    </a:cubicBezTo>
                    <a:cubicBezTo>
                      <a:pt x="1" y="525"/>
                      <a:pt x="104" y="885"/>
                      <a:pt x="335" y="1181"/>
                    </a:cubicBezTo>
                    <a:cubicBezTo>
                      <a:pt x="359" y="1198"/>
                      <a:pt x="382" y="1205"/>
                      <a:pt x="404" y="1205"/>
                    </a:cubicBezTo>
                    <a:cubicBezTo>
                      <a:pt x="465" y="1205"/>
                      <a:pt x="519" y="1151"/>
                      <a:pt x="567" y="1104"/>
                    </a:cubicBezTo>
                    <a:cubicBezTo>
                      <a:pt x="721" y="936"/>
                      <a:pt x="862" y="769"/>
                      <a:pt x="1004" y="602"/>
                    </a:cubicBezTo>
                    <a:cubicBezTo>
                      <a:pt x="1094" y="512"/>
                      <a:pt x="1158" y="396"/>
                      <a:pt x="1209" y="268"/>
                    </a:cubicBezTo>
                    <a:cubicBezTo>
                      <a:pt x="1209" y="209"/>
                      <a:pt x="1156" y="150"/>
                      <a:pt x="1098" y="150"/>
                    </a:cubicBezTo>
                    <a:cubicBezTo>
                      <a:pt x="1092" y="150"/>
                      <a:pt x="1086" y="151"/>
                      <a:pt x="1081" y="152"/>
                    </a:cubicBezTo>
                    <a:cubicBezTo>
                      <a:pt x="1004" y="178"/>
                      <a:pt x="939" y="216"/>
                      <a:pt x="888" y="281"/>
                    </a:cubicBezTo>
                    <a:cubicBezTo>
                      <a:pt x="721" y="435"/>
                      <a:pt x="579" y="602"/>
                      <a:pt x="438" y="782"/>
                    </a:cubicBezTo>
                    <a:cubicBezTo>
                      <a:pt x="426" y="626"/>
                      <a:pt x="347" y="0"/>
                      <a:pt x="128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17"/>
              <p:cNvSpPr/>
              <p:nvPr/>
            </p:nvSpPr>
            <p:spPr>
              <a:xfrm>
                <a:off x="1691406" y="4927643"/>
                <a:ext cx="50183" cy="49892"/>
              </a:xfrm>
              <a:custGeom>
                <a:avLst/>
                <a:gdLst/>
                <a:ahLst/>
                <a:cxnLst/>
                <a:rect l="l" t="t" r="r" b="b"/>
                <a:pathLst>
                  <a:path w="1221" h="1214" extrusionOk="0">
                    <a:moveTo>
                      <a:pt x="132" y="0"/>
                    </a:moveTo>
                    <a:cubicBezTo>
                      <a:pt x="119" y="0"/>
                      <a:pt x="105" y="3"/>
                      <a:pt x="90" y="8"/>
                    </a:cubicBezTo>
                    <a:cubicBezTo>
                      <a:pt x="39" y="47"/>
                      <a:pt x="0" y="98"/>
                      <a:pt x="13" y="162"/>
                    </a:cubicBezTo>
                    <a:cubicBezTo>
                      <a:pt x="0" y="535"/>
                      <a:pt x="116" y="895"/>
                      <a:pt x="335" y="1191"/>
                    </a:cubicBezTo>
                    <a:cubicBezTo>
                      <a:pt x="357" y="1207"/>
                      <a:pt x="379" y="1213"/>
                      <a:pt x="401" y="1213"/>
                    </a:cubicBezTo>
                    <a:cubicBezTo>
                      <a:pt x="467" y="1213"/>
                      <a:pt x="527" y="1153"/>
                      <a:pt x="566" y="1114"/>
                    </a:cubicBezTo>
                    <a:cubicBezTo>
                      <a:pt x="721" y="947"/>
                      <a:pt x="875" y="779"/>
                      <a:pt x="1016" y="612"/>
                    </a:cubicBezTo>
                    <a:cubicBezTo>
                      <a:pt x="1093" y="509"/>
                      <a:pt x="1171" y="407"/>
                      <a:pt x="1209" y="278"/>
                    </a:cubicBezTo>
                    <a:cubicBezTo>
                      <a:pt x="1221" y="219"/>
                      <a:pt x="1168" y="161"/>
                      <a:pt x="1100" y="161"/>
                    </a:cubicBezTo>
                    <a:cubicBezTo>
                      <a:pt x="1094" y="161"/>
                      <a:pt x="1087" y="161"/>
                      <a:pt x="1081" y="162"/>
                    </a:cubicBezTo>
                    <a:cubicBezTo>
                      <a:pt x="1016" y="188"/>
                      <a:pt x="939" y="227"/>
                      <a:pt x="888" y="291"/>
                    </a:cubicBezTo>
                    <a:cubicBezTo>
                      <a:pt x="733" y="445"/>
                      <a:pt x="579" y="612"/>
                      <a:pt x="438" y="792"/>
                    </a:cubicBezTo>
                    <a:cubicBezTo>
                      <a:pt x="426" y="635"/>
                      <a:pt x="345" y="0"/>
                      <a:pt x="13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17"/>
              <p:cNvSpPr/>
              <p:nvPr/>
            </p:nvSpPr>
            <p:spPr>
              <a:xfrm>
                <a:off x="830607" y="4794897"/>
                <a:ext cx="57663" cy="48248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4" extrusionOk="0">
                    <a:moveTo>
                      <a:pt x="247" y="1"/>
                    </a:moveTo>
                    <a:cubicBezTo>
                      <a:pt x="188" y="1"/>
                      <a:pt x="130" y="38"/>
                      <a:pt x="104" y="101"/>
                    </a:cubicBezTo>
                    <a:cubicBezTo>
                      <a:pt x="1" y="371"/>
                      <a:pt x="207" y="1014"/>
                      <a:pt x="451" y="1168"/>
                    </a:cubicBezTo>
                    <a:cubicBezTo>
                      <a:pt x="463" y="1172"/>
                      <a:pt x="475" y="1174"/>
                      <a:pt x="486" y="1174"/>
                    </a:cubicBezTo>
                    <a:cubicBezTo>
                      <a:pt x="548" y="1174"/>
                      <a:pt x="600" y="1121"/>
                      <a:pt x="644" y="1078"/>
                    </a:cubicBezTo>
                    <a:cubicBezTo>
                      <a:pt x="734" y="1001"/>
                      <a:pt x="811" y="924"/>
                      <a:pt x="888" y="834"/>
                    </a:cubicBezTo>
                    <a:cubicBezTo>
                      <a:pt x="1017" y="718"/>
                      <a:pt x="1402" y="255"/>
                      <a:pt x="1094" y="178"/>
                    </a:cubicBezTo>
                    <a:cubicBezTo>
                      <a:pt x="1042" y="178"/>
                      <a:pt x="991" y="204"/>
                      <a:pt x="952" y="242"/>
                    </a:cubicBezTo>
                    <a:cubicBezTo>
                      <a:pt x="785" y="397"/>
                      <a:pt x="644" y="564"/>
                      <a:pt x="502" y="731"/>
                    </a:cubicBezTo>
                    <a:cubicBezTo>
                      <a:pt x="502" y="499"/>
                      <a:pt x="502" y="217"/>
                      <a:pt x="322" y="24"/>
                    </a:cubicBezTo>
                    <a:cubicBezTo>
                      <a:pt x="299" y="8"/>
                      <a:pt x="273" y="1"/>
                      <a:pt x="247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17"/>
              <p:cNvSpPr/>
              <p:nvPr/>
            </p:nvSpPr>
            <p:spPr>
              <a:xfrm>
                <a:off x="1390733" y="4927930"/>
                <a:ext cx="57663" cy="48372"/>
              </a:xfrm>
              <a:custGeom>
                <a:avLst/>
                <a:gdLst/>
                <a:ahLst/>
                <a:cxnLst/>
                <a:rect l="l" t="t" r="r" b="b"/>
                <a:pathLst>
                  <a:path w="1403" h="1177" extrusionOk="0">
                    <a:moveTo>
                      <a:pt x="234" y="1"/>
                    </a:moveTo>
                    <a:cubicBezTo>
                      <a:pt x="176" y="1"/>
                      <a:pt x="120" y="32"/>
                      <a:pt x="104" y="91"/>
                    </a:cubicBezTo>
                    <a:cubicBezTo>
                      <a:pt x="1" y="374"/>
                      <a:pt x="194" y="1017"/>
                      <a:pt x="451" y="1171"/>
                    </a:cubicBezTo>
                    <a:cubicBezTo>
                      <a:pt x="463" y="1175"/>
                      <a:pt x="475" y="1177"/>
                      <a:pt x="486" y="1177"/>
                    </a:cubicBezTo>
                    <a:cubicBezTo>
                      <a:pt x="548" y="1177"/>
                      <a:pt x="600" y="1124"/>
                      <a:pt x="644" y="1081"/>
                    </a:cubicBezTo>
                    <a:cubicBezTo>
                      <a:pt x="734" y="1004"/>
                      <a:pt x="811" y="914"/>
                      <a:pt x="888" y="824"/>
                    </a:cubicBezTo>
                    <a:cubicBezTo>
                      <a:pt x="1004" y="721"/>
                      <a:pt x="1402" y="258"/>
                      <a:pt x="1094" y="181"/>
                    </a:cubicBezTo>
                    <a:cubicBezTo>
                      <a:pt x="1042" y="181"/>
                      <a:pt x="978" y="207"/>
                      <a:pt x="939" y="245"/>
                    </a:cubicBezTo>
                    <a:cubicBezTo>
                      <a:pt x="785" y="400"/>
                      <a:pt x="644" y="554"/>
                      <a:pt x="502" y="734"/>
                    </a:cubicBezTo>
                    <a:cubicBezTo>
                      <a:pt x="489" y="490"/>
                      <a:pt x="489" y="207"/>
                      <a:pt x="322" y="27"/>
                    </a:cubicBezTo>
                    <a:cubicBezTo>
                      <a:pt x="296" y="9"/>
                      <a:pt x="265" y="1"/>
                      <a:pt x="23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17"/>
              <p:cNvSpPr/>
              <p:nvPr/>
            </p:nvSpPr>
            <p:spPr>
              <a:xfrm>
                <a:off x="1573044" y="4763170"/>
                <a:ext cx="57622" cy="4829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75" extrusionOk="0">
                    <a:moveTo>
                      <a:pt x="244" y="1"/>
                    </a:moveTo>
                    <a:cubicBezTo>
                      <a:pt x="186" y="1"/>
                      <a:pt x="130" y="36"/>
                      <a:pt x="103" y="89"/>
                    </a:cubicBezTo>
                    <a:cubicBezTo>
                      <a:pt x="0" y="371"/>
                      <a:pt x="206" y="1014"/>
                      <a:pt x="450" y="1169"/>
                    </a:cubicBezTo>
                    <a:cubicBezTo>
                      <a:pt x="463" y="1173"/>
                      <a:pt x="474" y="1174"/>
                      <a:pt x="486" y="1174"/>
                    </a:cubicBezTo>
                    <a:cubicBezTo>
                      <a:pt x="547" y="1174"/>
                      <a:pt x="600" y="1122"/>
                      <a:pt x="643" y="1079"/>
                    </a:cubicBezTo>
                    <a:cubicBezTo>
                      <a:pt x="733" y="1001"/>
                      <a:pt x="810" y="911"/>
                      <a:pt x="900" y="834"/>
                    </a:cubicBezTo>
                    <a:cubicBezTo>
                      <a:pt x="1016" y="719"/>
                      <a:pt x="1402" y="256"/>
                      <a:pt x="1093" y="179"/>
                    </a:cubicBezTo>
                    <a:cubicBezTo>
                      <a:pt x="1042" y="179"/>
                      <a:pt x="990" y="204"/>
                      <a:pt x="952" y="243"/>
                    </a:cubicBezTo>
                    <a:cubicBezTo>
                      <a:pt x="798" y="397"/>
                      <a:pt x="643" y="564"/>
                      <a:pt x="515" y="731"/>
                    </a:cubicBezTo>
                    <a:cubicBezTo>
                      <a:pt x="502" y="487"/>
                      <a:pt x="502" y="204"/>
                      <a:pt x="322" y="24"/>
                    </a:cubicBezTo>
                    <a:cubicBezTo>
                      <a:pt x="298" y="8"/>
                      <a:pt x="271" y="1"/>
                      <a:pt x="24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17"/>
              <p:cNvSpPr/>
              <p:nvPr/>
            </p:nvSpPr>
            <p:spPr>
              <a:xfrm>
                <a:off x="964833" y="4856585"/>
                <a:ext cx="57129" cy="48413"/>
              </a:xfrm>
              <a:custGeom>
                <a:avLst/>
                <a:gdLst/>
                <a:ahLst/>
                <a:cxnLst/>
                <a:rect l="l" t="t" r="r" b="b"/>
                <a:pathLst>
                  <a:path w="1390" h="1178" extrusionOk="0">
                    <a:moveTo>
                      <a:pt x="225" y="1"/>
                    </a:moveTo>
                    <a:cubicBezTo>
                      <a:pt x="171" y="1"/>
                      <a:pt x="120" y="32"/>
                      <a:pt x="103" y="91"/>
                    </a:cubicBezTo>
                    <a:cubicBezTo>
                      <a:pt x="1" y="374"/>
                      <a:pt x="193" y="1017"/>
                      <a:pt x="451" y="1171"/>
                    </a:cubicBezTo>
                    <a:cubicBezTo>
                      <a:pt x="463" y="1175"/>
                      <a:pt x="475" y="1177"/>
                      <a:pt x="486" y="1177"/>
                    </a:cubicBezTo>
                    <a:cubicBezTo>
                      <a:pt x="548" y="1177"/>
                      <a:pt x="600" y="1125"/>
                      <a:pt x="643" y="1081"/>
                    </a:cubicBezTo>
                    <a:cubicBezTo>
                      <a:pt x="721" y="1004"/>
                      <a:pt x="811" y="914"/>
                      <a:pt x="888" y="824"/>
                    </a:cubicBezTo>
                    <a:cubicBezTo>
                      <a:pt x="1003" y="721"/>
                      <a:pt x="1389" y="258"/>
                      <a:pt x="1093" y="181"/>
                    </a:cubicBezTo>
                    <a:cubicBezTo>
                      <a:pt x="1029" y="181"/>
                      <a:pt x="978" y="207"/>
                      <a:pt x="939" y="246"/>
                    </a:cubicBezTo>
                    <a:cubicBezTo>
                      <a:pt x="785" y="400"/>
                      <a:pt x="631" y="554"/>
                      <a:pt x="502" y="734"/>
                    </a:cubicBezTo>
                    <a:cubicBezTo>
                      <a:pt x="489" y="490"/>
                      <a:pt x="489" y="207"/>
                      <a:pt x="309" y="27"/>
                    </a:cubicBezTo>
                    <a:cubicBezTo>
                      <a:pt x="283" y="9"/>
                      <a:pt x="253" y="1"/>
                      <a:pt x="225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17"/>
              <p:cNvSpPr/>
              <p:nvPr/>
            </p:nvSpPr>
            <p:spPr>
              <a:xfrm>
                <a:off x="985464" y="4742128"/>
                <a:ext cx="44429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91" extrusionOk="0">
                    <a:moveTo>
                      <a:pt x="260" y="0"/>
                    </a:moveTo>
                    <a:cubicBezTo>
                      <a:pt x="243" y="0"/>
                      <a:pt x="225" y="3"/>
                      <a:pt x="206" y="9"/>
                    </a:cubicBezTo>
                    <a:cubicBezTo>
                      <a:pt x="0" y="138"/>
                      <a:pt x="206" y="575"/>
                      <a:pt x="296" y="729"/>
                    </a:cubicBezTo>
                    <a:cubicBezTo>
                      <a:pt x="296" y="793"/>
                      <a:pt x="334" y="845"/>
                      <a:pt x="386" y="858"/>
                    </a:cubicBezTo>
                    <a:cubicBezTo>
                      <a:pt x="412" y="881"/>
                      <a:pt x="439" y="890"/>
                      <a:pt x="465" y="890"/>
                    </a:cubicBezTo>
                    <a:cubicBezTo>
                      <a:pt x="538" y="890"/>
                      <a:pt x="605" y="812"/>
                      <a:pt x="643" y="755"/>
                    </a:cubicBezTo>
                    <a:cubicBezTo>
                      <a:pt x="759" y="613"/>
                      <a:pt x="887" y="459"/>
                      <a:pt x="990" y="305"/>
                    </a:cubicBezTo>
                    <a:cubicBezTo>
                      <a:pt x="1080" y="228"/>
                      <a:pt x="1041" y="99"/>
                      <a:pt x="939" y="86"/>
                    </a:cubicBezTo>
                    <a:cubicBezTo>
                      <a:pt x="759" y="99"/>
                      <a:pt x="630" y="279"/>
                      <a:pt x="514" y="408"/>
                    </a:cubicBezTo>
                    <a:cubicBezTo>
                      <a:pt x="503" y="268"/>
                      <a:pt x="427" y="0"/>
                      <a:pt x="260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17"/>
              <p:cNvSpPr/>
              <p:nvPr/>
            </p:nvSpPr>
            <p:spPr>
              <a:xfrm>
                <a:off x="1291398" y="4838296"/>
                <a:ext cx="44429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91" extrusionOk="0">
                    <a:moveTo>
                      <a:pt x="262" y="0"/>
                    </a:moveTo>
                    <a:cubicBezTo>
                      <a:pt x="244" y="0"/>
                      <a:pt x="226" y="3"/>
                      <a:pt x="206" y="9"/>
                    </a:cubicBezTo>
                    <a:cubicBezTo>
                      <a:pt x="0" y="138"/>
                      <a:pt x="219" y="575"/>
                      <a:pt x="296" y="729"/>
                    </a:cubicBezTo>
                    <a:cubicBezTo>
                      <a:pt x="296" y="793"/>
                      <a:pt x="335" y="845"/>
                      <a:pt x="386" y="858"/>
                    </a:cubicBezTo>
                    <a:cubicBezTo>
                      <a:pt x="413" y="881"/>
                      <a:pt x="439" y="890"/>
                      <a:pt x="465" y="890"/>
                    </a:cubicBezTo>
                    <a:cubicBezTo>
                      <a:pt x="539" y="890"/>
                      <a:pt x="605" y="812"/>
                      <a:pt x="643" y="755"/>
                    </a:cubicBezTo>
                    <a:cubicBezTo>
                      <a:pt x="772" y="601"/>
                      <a:pt x="888" y="459"/>
                      <a:pt x="990" y="292"/>
                    </a:cubicBezTo>
                    <a:cubicBezTo>
                      <a:pt x="1080" y="228"/>
                      <a:pt x="1042" y="99"/>
                      <a:pt x="939" y="86"/>
                    </a:cubicBezTo>
                    <a:cubicBezTo>
                      <a:pt x="759" y="99"/>
                      <a:pt x="630" y="279"/>
                      <a:pt x="515" y="395"/>
                    </a:cubicBezTo>
                    <a:cubicBezTo>
                      <a:pt x="503" y="255"/>
                      <a:pt x="428" y="0"/>
                      <a:pt x="26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17"/>
              <p:cNvSpPr/>
              <p:nvPr/>
            </p:nvSpPr>
            <p:spPr>
              <a:xfrm>
                <a:off x="865499" y="4684262"/>
                <a:ext cx="47059" cy="42248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28" extrusionOk="0">
                    <a:moveTo>
                      <a:pt x="194" y="0"/>
                    </a:moveTo>
                    <a:cubicBezTo>
                      <a:pt x="137" y="0"/>
                      <a:pt x="84" y="36"/>
                      <a:pt x="65" y="93"/>
                    </a:cubicBezTo>
                    <a:cubicBezTo>
                      <a:pt x="0" y="427"/>
                      <a:pt x="103" y="774"/>
                      <a:pt x="348" y="1006"/>
                    </a:cubicBezTo>
                    <a:cubicBezTo>
                      <a:pt x="371" y="1021"/>
                      <a:pt x="394" y="1028"/>
                      <a:pt x="415" y="1028"/>
                    </a:cubicBezTo>
                    <a:cubicBezTo>
                      <a:pt x="499" y="1028"/>
                      <a:pt x="569" y="926"/>
                      <a:pt x="630" y="864"/>
                    </a:cubicBezTo>
                    <a:cubicBezTo>
                      <a:pt x="772" y="710"/>
                      <a:pt x="926" y="568"/>
                      <a:pt x="1055" y="401"/>
                    </a:cubicBezTo>
                    <a:cubicBezTo>
                      <a:pt x="1132" y="324"/>
                      <a:pt x="1145" y="183"/>
                      <a:pt x="1029" y="144"/>
                    </a:cubicBezTo>
                    <a:cubicBezTo>
                      <a:pt x="1012" y="142"/>
                      <a:pt x="996" y="140"/>
                      <a:pt x="980" y="140"/>
                    </a:cubicBezTo>
                    <a:cubicBezTo>
                      <a:pt x="760" y="140"/>
                      <a:pt x="595" y="373"/>
                      <a:pt x="463" y="517"/>
                    </a:cubicBezTo>
                    <a:cubicBezTo>
                      <a:pt x="450" y="440"/>
                      <a:pt x="438" y="376"/>
                      <a:pt x="412" y="311"/>
                    </a:cubicBezTo>
                    <a:cubicBezTo>
                      <a:pt x="386" y="196"/>
                      <a:pt x="360" y="67"/>
                      <a:pt x="258" y="16"/>
                    </a:cubicBezTo>
                    <a:cubicBezTo>
                      <a:pt x="237" y="5"/>
                      <a:pt x="215" y="0"/>
                      <a:pt x="194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17"/>
              <p:cNvSpPr/>
              <p:nvPr/>
            </p:nvSpPr>
            <p:spPr>
              <a:xfrm>
                <a:off x="1124951" y="4842776"/>
                <a:ext cx="47059" cy="42289"/>
              </a:xfrm>
              <a:custGeom>
                <a:avLst/>
                <a:gdLst/>
                <a:ahLst/>
                <a:cxnLst/>
                <a:rect l="l" t="t" r="r" b="b"/>
                <a:pathLst>
                  <a:path w="1145" h="1029" extrusionOk="0">
                    <a:moveTo>
                      <a:pt x="194" y="1"/>
                    </a:moveTo>
                    <a:cubicBezTo>
                      <a:pt x="137" y="1"/>
                      <a:pt x="84" y="37"/>
                      <a:pt x="65" y="93"/>
                    </a:cubicBezTo>
                    <a:cubicBezTo>
                      <a:pt x="0" y="427"/>
                      <a:pt x="103" y="774"/>
                      <a:pt x="348" y="1006"/>
                    </a:cubicBezTo>
                    <a:cubicBezTo>
                      <a:pt x="371" y="1022"/>
                      <a:pt x="394" y="1028"/>
                      <a:pt x="416" y="1028"/>
                    </a:cubicBezTo>
                    <a:cubicBezTo>
                      <a:pt x="500" y="1028"/>
                      <a:pt x="569" y="928"/>
                      <a:pt x="630" y="877"/>
                    </a:cubicBezTo>
                    <a:cubicBezTo>
                      <a:pt x="772" y="710"/>
                      <a:pt x="926" y="569"/>
                      <a:pt x="1055" y="402"/>
                    </a:cubicBezTo>
                    <a:cubicBezTo>
                      <a:pt x="1132" y="324"/>
                      <a:pt x="1145" y="183"/>
                      <a:pt x="1016" y="144"/>
                    </a:cubicBezTo>
                    <a:cubicBezTo>
                      <a:pt x="1005" y="143"/>
                      <a:pt x="993" y="143"/>
                      <a:pt x="982" y="143"/>
                    </a:cubicBezTo>
                    <a:cubicBezTo>
                      <a:pt x="767" y="143"/>
                      <a:pt x="598" y="371"/>
                      <a:pt x="463" y="517"/>
                    </a:cubicBezTo>
                    <a:cubicBezTo>
                      <a:pt x="450" y="453"/>
                      <a:pt x="438" y="376"/>
                      <a:pt x="412" y="312"/>
                    </a:cubicBezTo>
                    <a:cubicBezTo>
                      <a:pt x="386" y="196"/>
                      <a:pt x="360" y="67"/>
                      <a:pt x="258" y="16"/>
                    </a:cubicBezTo>
                    <a:cubicBezTo>
                      <a:pt x="237" y="6"/>
                      <a:pt x="215" y="1"/>
                      <a:pt x="19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17"/>
              <p:cNvSpPr/>
              <p:nvPr/>
            </p:nvSpPr>
            <p:spPr>
              <a:xfrm>
                <a:off x="1304098" y="4751663"/>
                <a:ext cx="47594" cy="42043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1023" extrusionOk="0">
                    <a:moveTo>
                      <a:pt x="207" y="0"/>
                    </a:moveTo>
                    <a:cubicBezTo>
                      <a:pt x="145" y="0"/>
                      <a:pt x="85" y="35"/>
                      <a:pt x="64" y="86"/>
                    </a:cubicBezTo>
                    <a:cubicBezTo>
                      <a:pt x="0" y="420"/>
                      <a:pt x="103" y="767"/>
                      <a:pt x="347" y="999"/>
                    </a:cubicBezTo>
                    <a:cubicBezTo>
                      <a:pt x="372" y="1015"/>
                      <a:pt x="397" y="1022"/>
                      <a:pt x="420" y="1022"/>
                    </a:cubicBezTo>
                    <a:cubicBezTo>
                      <a:pt x="506" y="1022"/>
                      <a:pt x="580" y="930"/>
                      <a:pt x="630" y="870"/>
                    </a:cubicBezTo>
                    <a:cubicBezTo>
                      <a:pt x="771" y="716"/>
                      <a:pt x="939" y="574"/>
                      <a:pt x="1054" y="407"/>
                    </a:cubicBezTo>
                    <a:cubicBezTo>
                      <a:pt x="1144" y="317"/>
                      <a:pt x="1157" y="176"/>
                      <a:pt x="1029" y="137"/>
                    </a:cubicBezTo>
                    <a:cubicBezTo>
                      <a:pt x="1017" y="136"/>
                      <a:pt x="1006" y="135"/>
                      <a:pt x="995" y="135"/>
                    </a:cubicBezTo>
                    <a:cubicBezTo>
                      <a:pt x="768" y="135"/>
                      <a:pt x="598" y="376"/>
                      <a:pt x="463" y="523"/>
                    </a:cubicBezTo>
                    <a:cubicBezTo>
                      <a:pt x="450" y="446"/>
                      <a:pt x="437" y="369"/>
                      <a:pt x="411" y="304"/>
                    </a:cubicBezTo>
                    <a:cubicBezTo>
                      <a:pt x="386" y="201"/>
                      <a:pt x="360" y="73"/>
                      <a:pt x="257" y="9"/>
                    </a:cubicBezTo>
                    <a:cubicBezTo>
                      <a:pt x="241" y="3"/>
                      <a:pt x="224" y="0"/>
                      <a:pt x="207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17"/>
              <p:cNvSpPr/>
              <p:nvPr/>
            </p:nvSpPr>
            <p:spPr>
              <a:xfrm>
                <a:off x="1411857" y="4799870"/>
                <a:ext cx="49731" cy="56509"/>
              </a:xfrm>
              <a:custGeom>
                <a:avLst/>
                <a:gdLst/>
                <a:ahLst/>
                <a:cxnLst/>
                <a:rect l="l" t="t" r="r" b="b"/>
                <a:pathLst>
                  <a:path w="1210" h="1375" extrusionOk="0">
                    <a:moveTo>
                      <a:pt x="181" y="1"/>
                    </a:moveTo>
                    <a:cubicBezTo>
                      <a:pt x="54" y="1"/>
                      <a:pt x="1" y="170"/>
                      <a:pt x="1" y="276"/>
                    </a:cubicBezTo>
                    <a:cubicBezTo>
                      <a:pt x="14" y="494"/>
                      <a:pt x="142" y="1266"/>
                      <a:pt x="322" y="1368"/>
                    </a:cubicBezTo>
                    <a:cubicBezTo>
                      <a:pt x="337" y="1372"/>
                      <a:pt x="350" y="1374"/>
                      <a:pt x="363" y="1374"/>
                    </a:cubicBezTo>
                    <a:cubicBezTo>
                      <a:pt x="477" y="1374"/>
                      <a:pt x="535" y="1231"/>
                      <a:pt x="592" y="1150"/>
                    </a:cubicBezTo>
                    <a:cubicBezTo>
                      <a:pt x="747" y="918"/>
                      <a:pt x="940" y="713"/>
                      <a:pt x="1094" y="481"/>
                    </a:cubicBezTo>
                    <a:cubicBezTo>
                      <a:pt x="1145" y="404"/>
                      <a:pt x="1210" y="340"/>
                      <a:pt x="1210" y="250"/>
                    </a:cubicBezTo>
                    <a:cubicBezTo>
                      <a:pt x="1199" y="178"/>
                      <a:pt x="1148" y="139"/>
                      <a:pt x="1089" y="139"/>
                    </a:cubicBezTo>
                    <a:cubicBezTo>
                      <a:pt x="1074" y="139"/>
                      <a:pt x="1058" y="142"/>
                      <a:pt x="1042" y="147"/>
                    </a:cubicBezTo>
                    <a:cubicBezTo>
                      <a:pt x="760" y="327"/>
                      <a:pt x="567" y="648"/>
                      <a:pt x="374" y="931"/>
                    </a:cubicBezTo>
                    <a:cubicBezTo>
                      <a:pt x="400" y="661"/>
                      <a:pt x="374" y="404"/>
                      <a:pt x="310" y="147"/>
                    </a:cubicBezTo>
                    <a:cubicBezTo>
                      <a:pt x="297" y="96"/>
                      <a:pt x="284" y="31"/>
                      <a:pt x="220" y="6"/>
                    </a:cubicBezTo>
                    <a:cubicBezTo>
                      <a:pt x="206" y="2"/>
                      <a:pt x="193" y="1"/>
                      <a:pt x="181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17"/>
              <p:cNvSpPr/>
              <p:nvPr/>
            </p:nvSpPr>
            <p:spPr>
              <a:xfrm>
                <a:off x="1288768" y="4911245"/>
                <a:ext cx="30167" cy="36618"/>
              </a:xfrm>
              <a:custGeom>
                <a:avLst/>
                <a:gdLst/>
                <a:ahLst/>
                <a:cxnLst/>
                <a:rect l="l" t="t" r="r" b="b"/>
                <a:pathLst>
                  <a:path w="734" h="891" extrusionOk="0">
                    <a:moveTo>
                      <a:pt x="100" y="1"/>
                    </a:moveTo>
                    <a:cubicBezTo>
                      <a:pt x="48" y="1"/>
                      <a:pt x="0" y="37"/>
                      <a:pt x="0" y="98"/>
                    </a:cubicBezTo>
                    <a:cubicBezTo>
                      <a:pt x="0" y="330"/>
                      <a:pt x="52" y="561"/>
                      <a:pt x="167" y="754"/>
                    </a:cubicBezTo>
                    <a:cubicBezTo>
                      <a:pt x="167" y="818"/>
                      <a:pt x="206" y="857"/>
                      <a:pt x="257" y="870"/>
                    </a:cubicBezTo>
                    <a:cubicBezTo>
                      <a:pt x="286" y="884"/>
                      <a:pt x="312" y="890"/>
                      <a:pt x="336" y="890"/>
                    </a:cubicBezTo>
                    <a:cubicBezTo>
                      <a:pt x="469" y="890"/>
                      <a:pt x="552" y="710"/>
                      <a:pt x="617" y="613"/>
                    </a:cubicBezTo>
                    <a:cubicBezTo>
                      <a:pt x="669" y="523"/>
                      <a:pt x="707" y="433"/>
                      <a:pt x="733" y="343"/>
                    </a:cubicBezTo>
                    <a:cubicBezTo>
                      <a:pt x="733" y="291"/>
                      <a:pt x="707" y="240"/>
                      <a:pt x="656" y="214"/>
                    </a:cubicBezTo>
                    <a:cubicBezTo>
                      <a:pt x="639" y="209"/>
                      <a:pt x="622" y="206"/>
                      <a:pt x="606" y="206"/>
                    </a:cubicBezTo>
                    <a:cubicBezTo>
                      <a:pt x="465" y="206"/>
                      <a:pt x="365" y="393"/>
                      <a:pt x="296" y="497"/>
                    </a:cubicBezTo>
                    <a:cubicBezTo>
                      <a:pt x="283" y="368"/>
                      <a:pt x="257" y="240"/>
                      <a:pt x="219" y="111"/>
                    </a:cubicBezTo>
                    <a:cubicBezTo>
                      <a:pt x="219" y="60"/>
                      <a:pt x="180" y="21"/>
                      <a:pt x="142" y="8"/>
                    </a:cubicBezTo>
                    <a:cubicBezTo>
                      <a:pt x="128" y="3"/>
                      <a:pt x="114" y="1"/>
                      <a:pt x="100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17"/>
              <p:cNvSpPr/>
              <p:nvPr/>
            </p:nvSpPr>
            <p:spPr>
              <a:xfrm>
                <a:off x="1147678" y="4750101"/>
                <a:ext cx="30661" cy="37111"/>
              </a:xfrm>
              <a:custGeom>
                <a:avLst/>
                <a:gdLst/>
                <a:ahLst/>
                <a:cxnLst/>
                <a:rect l="l" t="t" r="r" b="b"/>
                <a:pathLst>
                  <a:path w="746" h="903" extrusionOk="0">
                    <a:moveTo>
                      <a:pt x="113" y="0"/>
                    </a:moveTo>
                    <a:cubicBezTo>
                      <a:pt x="61" y="0"/>
                      <a:pt x="10" y="37"/>
                      <a:pt x="0" y="98"/>
                    </a:cubicBezTo>
                    <a:cubicBezTo>
                      <a:pt x="13" y="329"/>
                      <a:pt x="65" y="561"/>
                      <a:pt x="180" y="767"/>
                    </a:cubicBezTo>
                    <a:cubicBezTo>
                      <a:pt x="180" y="818"/>
                      <a:pt x="219" y="869"/>
                      <a:pt x="270" y="882"/>
                    </a:cubicBezTo>
                    <a:cubicBezTo>
                      <a:pt x="298" y="896"/>
                      <a:pt x="325" y="903"/>
                      <a:pt x="349" y="903"/>
                    </a:cubicBezTo>
                    <a:cubicBezTo>
                      <a:pt x="481" y="903"/>
                      <a:pt x="563" y="721"/>
                      <a:pt x="617" y="612"/>
                    </a:cubicBezTo>
                    <a:cubicBezTo>
                      <a:pt x="682" y="535"/>
                      <a:pt x="720" y="445"/>
                      <a:pt x="746" y="342"/>
                    </a:cubicBezTo>
                    <a:cubicBezTo>
                      <a:pt x="746" y="291"/>
                      <a:pt x="720" y="239"/>
                      <a:pt x="669" y="214"/>
                    </a:cubicBezTo>
                    <a:cubicBezTo>
                      <a:pt x="652" y="208"/>
                      <a:pt x="635" y="206"/>
                      <a:pt x="619" y="206"/>
                    </a:cubicBezTo>
                    <a:cubicBezTo>
                      <a:pt x="478" y="206"/>
                      <a:pt x="378" y="394"/>
                      <a:pt x="309" y="509"/>
                    </a:cubicBezTo>
                    <a:cubicBezTo>
                      <a:pt x="296" y="368"/>
                      <a:pt x="270" y="239"/>
                      <a:pt x="232" y="111"/>
                    </a:cubicBezTo>
                    <a:cubicBezTo>
                      <a:pt x="219" y="72"/>
                      <a:pt x="193" y="34"/>
                      <a:pt x="155" y="8"/>
                    </a:cubicBezTo>
                    <a:cubicBezTo>
                      <a:pt x="141" y="3"/>
                      <a:pt x="127" y="0"/>
                      <a:pt x="113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17"/>
              <p:cNvSpPr/>
              <p:nvPr/>
            </p:nvSpPr>
            <p:spPr>
              <a:xfrm>
                <a:off x="1552947" y="4899655"/>
                <a:ext cx="46032" cy="33700"/>
              </a:xfrm>
              <a:custGeom>
                <a:avLst/>
                <a:gdLst/>
                <a:ahLst/>
                <a:cxnLst/>
                <a:rect l="l" t="t" r="r" b="b"/>
                <a:pathLst>
                  <a:path w="1120" h="820" extrusionOk="0">
                    <a:moveTo>
                      <a:pt x="312" y="1"/>
                    </a:moveTo>
                    <a:cubicBezTo>
                      <a:pt x="299" y="1"/>
                      <a:pt x="285" y="3"/>
                      <a:pt x="271" y="8"/>
                    </a:cubicBezTo>
                    <a:cubicBezTo>
                      <a:pt x="1" y="123"/>
                      <a:pt x="387" y="638"/>
                      <a:pt x="502" y="779"/>
                    </a:cubicBezTo>
                    <a:cubicBezTo>
                      <a:pt x="531" y="807"/>
                      <a:pt x="560" y="819"/>
                      <a:pt x="589" y="819"/>
                    </a:cubicBezTo>
                    <a:cubicBezTo>
                      <a:pt x="652" y="819"/>
                      <a:pt x="711" y="764"/>
                      <a:pt x="747" y="702"/>
                    </a:cubicBezTo>
                    <a:cubicBezTo>
                      <a:pt x="875" y="560"/>
                      <a:pt x="991" y="419"/>
                      <a:pt x="1094" y="252"/>
                    </a:cubicBezTo>
                    <a:cubicBezTo>
                      <a:pt x="1119" y="175"/>
                      <a:pt x="1068" y="85"/>
                      <a:pt x="978" y="72"/>
                    </a:cubicBezTo>
                    <a:cubicBezTo>
                      <a:pt x="888" y="72"/>
                      <a:pt x="811" y="162"/>
                      <a:pt x="759" y="226"/>
                    </a:cubicBezTo>
                    <a:cubicBezTo>
                      <a:pt x="695" y="303"/>
                      <a:pt x="631" y="380"/>
                      <a:pt x="579" y="458"/>
                    </a:cubicBezTo>
                    <a:cubicBezTo>
                      <a:pt x="592" y="329"/>
                      <a:pt x="541" y="188"/>
                      <a:pt x="451" y="85"/>
                    </a:cubicBezTo>
                    <a:cubicBezTo>
                      <a:pt x="419" y="43"/>
                      <a:pt x="371" y="1"/>
                      <a:pt x="312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17"/>
              <p:cNvSpPr/>
              <p:nvPr/>
            </p:nvSpPr>
            <p:spPr>
              <a:xfrm>
                <a:off x="1698804" y="4824077"/>
                <a:ext cx="51827" cy="44509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083" extrusionOk="0">
                    <a:moveTo>
                      <a:pt x="304" y="0"/>
                    </a:moveTo>
                    <a:cubicBezTo>
                      <a:pt x="289" y="0"/>
                      <a:pt x="274" y="3"/>
                      <a:pt x="258" y="8"/>
                    </a:cubicBezTo>
                    <a:cubicBezTo>
                      <a:pt x="0" y="149"/>
                      <a:pt x="296" y="869"/>
                      <a:pt x="451" y="1037"/>
                    </a:cubicBezTo>
                    <a:cubicBezTo>
                      <a:pt x="483" y="1069"/>
                      <a:pt x="514" y="1083"/>
                      <a:pt x="543" y="1083"/>
                    </a:cubicBezTo>
                    <a:cubicBezTo>
                      <a:pt x="638" y="1083"/>
                      <a:pt x="713" y="936"/>
                      <a:pt x="772" y="857"/>
                    </a:cubicBezTo>
                    <a:cubicBezTo>
                      <a:pt x="849" y="715"/>
                      <a:pt x="1261" y="329"/>
                      <a:pt x="1055" y="188"/>
                    </a:cubicBezTo>
                    <a:cubicBezTo>
                      <a:pt x="1036" y="180"/>
                      <a:pt x="1017" y="177"/>
                      <a:pt x="998" y="177"/>
                    </a:cubicBezTo>
                    <a:cubicBezTo>
                      <a:pt x="825" y="177"/>
                      <a:pt x="660" y="471"/>
                      <a:pt x="579" y="587"/>
                    </a:cubicBezTo>
                    <a:cubicBezTo>
                      <a:pt x="528" y="419"/>
                      <a:pt x="476" y="252"/>
                      <a:pt x="412" y="98"/>
                    </a:cubicBezTo>
                    <a:cubicBezTo>
                      <a:pt x="402" y="37"/>
                      <a:pt x="359" y="0"/>
                      <a:pt x="304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17"/>
              <p:cNvSpPr/>
              <p:nvPr/>
            </p:nvSpPr>
            <p:spPr>
              <a:xfrm>
                <a:off x="765631" y="4651858"/>
                <a:ext cx="67157" cy="228576"/>
              </a:xfrm>
              <a:custGeom>
                <a:avLst/>
                <a:gdLst/>
                <a:ahLst/>
                <a:cxnLst/>
                <a:rect l="l" t="t" r="r" b="b"/>
                <a:pathLst>
                  <a:path w="1634" h="7222" extrusionOk="0">
                    <a:moveTo>
                      <a:pt x="1551" y="0"/>
                    </a:moveTo>
                    <a:cubicBezTo>
                      <a:pt x="1526" y="0"/>
                      <a:pt x="1500" y="10"/>
                      <a:pt x="1479" y="32"/>
                    </a:cubicBezTo>
                    <a:cubicBezTo>
                      <a:pt x="1440" y="147"/>
                      <a:pt x="1402" y="250"/>
                      <a:pt x="1376" y="366"/>
                    </a:cubicBezTo>
                    <a:cubicBezTo>
                      <a:pt x="1299" y="675"/>
                      <a:pt x="1222" y="996"/>
                      <a:pt x="1145" y="1317"/>
                    </a:cubicBezTo>
                    <a:cubicBezTo>
                      <a:pt x="823" y="2732"/>
                      <a:pt x="502" y="4159"/>
                      <a:pt x="296" y="5599"/>
                    </a:cubicBezTo>
                    <a:cubicBezTo>
                      <a:pt x="232" y="6010"/>
                      <a:pt x="168" y="6422"/>
                      <a:pt x="116" y="6833"/>
                    </a:cubicBezTo>
                    <a:cubicBezTo>
                      <a:pt x="116" y="6949"/>
                      <a:pt x="0" y="7168"/>
                      <a:pt x="168" y="7219"/>
                    </a:cubicBezTo>
                    <a:cubicBezTo>
                      <a:pt x="174" y="7220"/>
                      <a:pt x="181" y="7221"/>
                      <a:pt x="188" y="7221"/>
                    </a:cubicBezTo>
                    <a:cubicBezTo>
                      <a:pt x="245" y="7221"/>
                      <a:pt x="297" y="7175"/>
                      <a:pt x="309" y="7129"/>
                    </a:cubicBezTo>
                    <a:cubicBezTo>
                      <a:pt x="322" y="6962"/>
                      <a:pt x="348" y="6795"/>
                      <a:pt x="373" y="6640"/>
                    </a:cubicBezTo>
                    <a:cubicBezTo>
                      <a:pt x="463" y="5998"/>
                      <a:pt x="566" y="5368"/>
                      <a:pt x="656" y="4725"/>
                    </a:cubicBezTo>
                    <a:cubicBezTo>
                      <a:pt x="862" y="3606"/>
                      <a:pt x="1093" y="2475"/>
                      <a:pt x="1350" y="1356"/>
                    </a:cubicBezTo>
                    <a:cubicBezTo>
                      <a:pt x="1415" y="1035"/>
                      <a:pt x="1492" y="713"/>
                      <a:pt x="1582" y="392"/>
                    </a:cubicBezTo>
                    <a:cubicBezTo>
                      <a:pt x="1608" y="289"/>
                      <a:pt x="1633" y="173"/>
                      <a:pt x="1633" y="57"/>
                    </a:cubicBezTo>
                    <a:cubicBezTo>
                      <a:pt x="1618" y="20"/>
                      <a:pt x="1586" y="0"/>
                      <a:pt x="155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17"/>
              <p:cNvSpPr/>
              <p:nvPr/>
            </p:nvSpPr>
            <p:spPr>
              <a:xfrm>
                <a:off x="908282" y="4673601"/>
                <a:ext cx="62431" cy="241743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7638" extrusionOk="0">
                    <a:moveTo>
                      <a:pt x="1479" y="0"/>
                    </a:moveTo>
                    <a:cubicBezTo>
                      <a:pt x="1454" y="0"/>
                      <a:pt x="1441" y="26"/>
                      <a:pt x="1441" y="39"/>
                    </a:cubicBezTo>
                    <a:cubicBezTo>
                      <a:pt x="1364" y="232"/>
                      <a:pt x="1299" y="438"/>
                      <a:pt x="1261" y="643"/>
                    </a:cubicBezTo>
                    <a:cubicBezTo>
                      <a:pt x="1184" y="952"/>
                      <a:pt x="1119" y="1260"/>
                      <a:pt x="1055" y="1569"/>
                    </a:cubicBezTo>
                    <a:cubicBezTo>
                      <a:pt x="927" y="2392"/>
                      <a:pt x="734" y="3215"/>
                      <a:pt x="592" y="4038"/>
                    </a:cubicBezTo>
                    <a:cubicBezTo>
                      <a:pt x="412" y="5028"/>
                      <a:pt x="194" y="6005"/>
                      <a:pt x="91" y="7021"/>
                    </a:cubicBezTo>
                    <a:cubicBezTo>
                      <a:pt x="65" y="7175"/>
                      <a:pt x="52" y="7342"/>
                      <a:pt x="14" y="7496"/>
                    </a:cubicBezTo>
                    <a:cubicBezTo>
                      <a:pt x="1" y="7561"/>
                      <a:pt x="39" y="7612"/>
                      <a:pt x="104" y="7638"/>
                    </a:cubicBezTo>
                    <a:cubicBezTo>
                      <a:pt x="168" y="7638"/>
                      <a:pt x="219" y="7599"/>
                      <a:pt x="232" y="7548"/>
                    </a:cubicBezTo>
                    <a:cubicBezTo>
                      <a:pt x="271" y="7381"/>
                      <a:pt x="297" y="7213"/>
                      <a:pt x="322" y="7046"/>
                    </a:cubicBezTo>
                    <a:cubicBezTo>
                      <a:pt x="361" y="6738"/>
                      <a:pt x="387" y="6403"/>
                      <a:pt x="425" y="6095"/>
                    </a:cubicBezTo>
                    <a:cubicBezTo>
                      <a:pt x="502" y="5709"/>
                      <a:pt x="579" y="5336"/>
                      <a:pt x="644" y="4963"/>
                    </a:cubicBezTo>
                    <a:cubicBezTo>
                      <a:pt x="862" y="3652"/>
                      <a:pt x="1132" y="2353"/>
                      <a:pt x="1338" y="1042"/>
                    </a:cubicBezTo>
                    <a:cubicBezTo>
                      <a:pt x="1402" y="708"/>
                      <a:pt x="1479" y="373"/>
                      <a:pt x="1518" y="26"/>
                    </a:cubicBezTo>
                    <a:cubicBezTo>
                      <a:pt x="1518" y="13"/>
                      <a:pt x="1492" y="0"/>
                      <a:pt x="147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17"/>
              <p:cNvSpPr/>
              <p:nvPr/>
            </p:nvSpPr>
            <p:spPr>
              <a:xfrm>
                <a:off x="1044646" y="4689235"/>
                <a:ext cx="66007" cy="262537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8295" extrusionOk="0">
                    <a:moveTo>
                      <a:pt x="1504" y="1"/>
                    </a:moveTo>
                    <a:cubicBezTo>
                      <a:pt x="1439" y="1"/>
                      <a:pt x="1367" y="40"/>
                      <a:pt x="1389" y="111"/>
                    </a:cubicBezTo>
                    <a:cubicBezTo>
                      <a:pt x="1273" y="1242"/>
                      <a:pt x="1003" y="2348"/>
                      <a:pt x="810" y="3479"/>
                    </a:cubicBezTo>
                    <a:cubicBezTo>
                      <a:pt x="540" y="5048"/>
                      <a:pt x="270" y="6617"/>
                      <a:pt x="0" y="8185"/>
                    </a:cubicBezTo>
                    <a:cubicBezTo>
                      <a:pt x="6" y="8259"/>
                      <a:pt x="60" y="8295"/>
                      <a:pt x="112" y="8295"/>
                    </a:cubicBezTo>
                    <a:cubicBezTo>
                      <a:pt x="169" y="8295"/>
                      <a:pt x="225" y="8253"/>
                      <a:pt x="219" y="8172"/>
                    </a:cubicBezTo>
                    <a:cubicBezTo>
                      <a:pt x="244" y="8031"/>
                      <a:pt x="283" y="7877"/>
                      <a:pt x="309" y="7735"/>
                    </a:cubicBezTo>
                    <a:cubicBezTo>
                      <a:pt x="424" y="7105"/>
                      <a:pt x="527" y="6462"/>
                      <a:pt x="643" y="5832"/>
                    </a:cubicBezTo>
                    <a:cubicBezTo>
                      <a:pt x="823" y="4765"/>
                      <a:pt x="1003" y="3711"/>
                      <a:pt x="1196" y="2644"/>
                    </a:cubicBezTo>
                    <a:cubicBezTo>
                      <a:pt x="1337" y="1795"/>
                      <a:pt x="1543" y="946"/>
                      <a:pt x="1594" y="85"/>
                    </a:cubicBezTo>
                    <a:cubicBezTo>
                      <a:pt x="1606" y="27"/>
                      <a:pt x="1558" y="1"/>
                      <a:pt x="150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17"/>
              <p:cNvSpPr/>
              <p:nvPr/>
            </p:nvSpPr>
            <p:spPr>
              <a:xfrm>
                <a:off x="1185201" y="4713773"/>
                <a:ext cx="68185" cy="256808"/>
              </a:xfrm>
              <a:custGeom>
                <a:avLst/>
                <a:gdLst/>
                <a:ahLst/>
                <a:cxnLst/>
                <a:rect l="l" t="t" r="r" b="b"/>
                <a:pathLst>
                  <a:path w="1659" h="8114" extrusionOk="0">
                    <a:moveTo>
                      <a:pt x="1561" y="1"/>
                    </a:moveTo>
                    <a:cubicBezTo>
                      <a:pt x="1542" y="1"/>
                      <a:pt x="1522" y="7"/>
                      <a:pt x="1504" y="21"/>
                    </a:cubicBezTo>
                    <a:cubicBezTo>
                      <a:pt x="1389" y="150"/>
                      <a:pt x="1389" y="355"/>
                      <a:pt x="1350" y="510"/>
                    </a:cubicBezTo>
                    <a:cubicBezTo>
                      <a:pt x="1286" y="870"/>
                      <a:pt x="1247" y="1217"/>
                      <a:pt x="1196" y="1564"/>
                    </a:cubicBezTo>
                    <a:cubicBezTo>
                      <a:pt x="1080" y="2335"/>
                      <a:pt x="964" y="3107"/>
                      <a:pt x="862" y="3891"/>
                    </a:cubicBezTo>
                    <a:cubicBezTo>
                      <a:pt x="784" y="4444"/>
                      <a:pt x="643" y="4997"/>
                      <a:pt x="527" y="5550"/>
                    </a:cubicBezTo>
                    <a:cubicBezTo>
                      <a:pt x="412" y="6128"/>
                      <a:pt x="296" y="6694"/>
                      <a:pt x="180" y="7260"/>
                    </a:cubicBezTo>
                    <a:cubicBezTo>
                      <a:pt x="129" y="7491"/>
                      <a:pt x="90" y="7723"/>
                      <a:pt x="26" y="7928"/>
                    </a:cubicBezTo>
                    <a:cubicBezTo>
                      <a:pt x="0" y="7980"/>
                      <a:pt x="13" y="8057"/>
                      <a:pt x="52" y="8096"/>
                    </a:cubicBezTo>
                    <a:cubicBezTo>
                      <a:pt x="76" y="8108"/>
                      <a:pt x="98" y="8113"/>
                      <a:pt x="119" y="8113"/>
                    </a:cubicBezTo>
                    <a:cubicBezTo>
                      <a:pt x="225" y="8113"/>
                      <a:pt x="272" y="7961"/>
                      <a:pt x="283" y="7864"/>
                    </a:cubicBezTo>
                    <a:cubicBezTo>
                      <a:pt x="322" y="7697"/>
                      <a:pt x="360" y="7517"/>
                      <a:pt x="399" y="7350"/>
                    </a:cubicBezTo>
                    <a:cubicBezTo>
                      <a:pt x="514" y="6784"/>
                      <a:pt x="617" y="6205"/>
                      <a:pt x="733" y="5640"/>
                    </a:cubicBezTo>
                    <a:cubicBezTo>
                      <a:pt x="874" y="4971"/>
                      <a:pt x="1042" y="4303"/>
                      <a:pt x="1119" y="3621"/>
                    </a:cubicBezTo>
                    <a:cubicBezTo>
                      <a:pt x="1222" y="2863"/>
                      <a:pt x="1337" y="2117"/>
                      <a:pt x="1427" y="1358"/>
                    </a:cubicBezTo>
                    <a:cubicBezTo>
                      <a:pt x="1466" y="985"/>
                      <a:pt x="1530" y="612"/>
                      <a:pt x="1607" y="240"/>
                    </a:cubicBezTo>
                    <a:cubicBezTo>
                      <a:pt x="1607" y="201"/>
                      <a:pt x="1646" y="150"/>
                      <a:pt x="1659" y="111"/>
                    </a:cubicBezTo>
                    <a:cubicBezTo>
                      <a:pt x="1659" y="46"/>
                      <a:pt x="1611" y="1"/>
                      <a:pt x="156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17"/>
              <p:cNvSpPr/>
              <p:nvPr/>
            </p:nvSpPr>
            <p:spPr>
              <a:xfrm>
                <a:off x="1324935" y="4739702"/>
                <a:ext cx="74432" cy="247366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8513" extrusionOk="0">
                    <a:moveTo>
                      <a:pt x="1682" y="1"/>
                    </a:moveTo>
                    <a:cubicBezTo>
                      <a:pt x="1648" y="1"/>
                      <a:pt x="1615" y="20"/>
                      <a:pt x="1602" y="69"/>
                    </a:cubicBezTo>
                    <a:cubicBezTo>
                      <a:pt x="1370" y="776"/>
                      <a:pt x="1332" y="1509"/>
                      <a:pt x="1165" y="2229"/>
                    </a:cubicBezTo>
                    <a:cubicBezTo>
                      <a:pt x="997" y="3039"/>
                      <a:pt x="830" y="3836"/>
                      <a:pt x="663" y="4646"/>
                    </a:cubicBezTo>
                    <a:cubicBezTo>
                      <a:pt x="444" y="5894"/>
                      <a:pt x="226" y="7154"/>
                      <a:pt x="7" y="8388"/>
                    </a:cubicBezTo>
                    <a:cubicBezTo>
                      <a:pt x="0" y="8470"/>
                      <a:pt x="59" y="8512"/>
                      <a:pt x="118" y="8512"/>
                    </a:cubicBezTo>
                    <a:cubicBezTo>
                      <a:pt x="169" y="8512"/>
                      <a:pt x="220" y="8480"/>
                      <a:pt x="226" y="8414"/>
                    </a:cubicBezTo>
                    <a:cubicBezTo>
                      <a:pt x="329" y="7835"/>
                      <a:pt x="432" y="7256"/>
                      <a:pt x="534" y="6691"/>
                    </a:cubicBezTo>
                    <a:cubicBezTo>
                      <a:pt x="804" y="4839"/>
                      <a:pt x="1242" y="3026"/>
                      <a:pt x="1550" y="1188"/>
                    </a:cubicBezTo>
                    <a:lnTo>
                      <a:pt x="1550" y="1188"/>
                    </a:lnTo>
                    <a:lnTo>
                      <a:pt x="1537" y="1201"/>
                    </a:lnTo>
                    <a:cubicBezTo>
                      <a:pt x="1589" y="841"/>
                      <a:pt x="1653" y="493"/>
                      <a:pt x="1743" y="146"/>
                    </a:cubicBezTo>
                    <a:cubicBezTo>
                      <a:pt x="1810" y="71"/>
                      <a:pt x="1746" y="1"/>
                      <a:pt x="16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17"/>
              <p:cNvSpPr/>
              <p:nvPr/>
            </p:nvSpPr>
            <p:spPr>
              <a:xfrm>
                <a:off x="1461010" y="4755939"/>
                <a:ext cx="81173" cy="247353"/>
              </a:xfrm>
              <a:custGeom>
                <a:avLst/>
                <a:gdLst/>
                <a:ahLst/>
                <a:cxnLst/>
                <a:rect l="l" t="t" r="r" b="b"/>
                <a:pathLst>
                  <a:path w="1975" h="9078" extrusionOk="0">
                    <a:moveTo>
                      <a:pt x="1807" y="0"/>
                    </a:moveTo>
                    <a:cubicBezTo>
                      <a:pt x="1776" y="0"/>
                      <a:pt x="1748" y="14"/>
                      <a:pt x="1736" y="49"/>
                    </a:cubicBezTo>
                    <a:cubicBezTo>
                      <a:pt x="1711" y="139"/>
                      <a:pt x="1698" y="242"/>
                      <a:pt x="1672" y="332"/>
                    </a:cubicBezTo>
                    <a:cubicBezTo>
                      <a:pt x="1608" y="615"/>
                      <a:pt x="1569" y="898"/>
                      <a:pt x="1518" y="1181"/>
                    </a:cubicBezTo>
                    <a:cubicBezTo>
                      <a:pt x="1376" y="1901"/>
                      <a:pt x="1248" y="2633"/>
                      <a:pt x="1119" y="3353"/>
                    </a:cubicBezTo>
                    <a:cubicBezTo>
                      <a:pt x="862" y="4755"/>
                      <a:pt x="605" y="6156"/>
                      <a:pt x="361" y="7558"/>
                    </a:cubicBezTo>
                    <a:cubicBezTo>
                      <a:pt x="296" y="7892"/>
                      <a:pt x="232" y="8226"/>
                      <a:pt x="168" y="8561"/>
                    </a:cubicBezTo>
                    <a:cubicBezTo>
                      <a:pt x="168" y="8689"/>
                      <a:pt x="1" y="9036"/>
                      <a:pt x="181" y="9075"/>
                    </a:cubicBezTo>
                    <a:cubicBezTo>
                      <a:pt x="189" y="9077"/>
                      <a:pt x="197" y="9077"/>
                      <a:pt x="205" y="9077"/>
                    </a:cubicBezTo>
                    <a:cubicBezTo>
                      <a:pt x="261" y="9077"/>
                      <a:pt x="311" y="9041"/>
                      <a:pt x="322" y="8985"/>
                    </a:cubicBezTo>
                    <a:cubicBezTo>
                      <a:pt x="335" y="8856"/>
                      <a:pt x="374" y="8728"/>
                      <a:pt x="399" y="8599"/>
                    </a:cubicBezTo>
                    <a:cubicBezTo>
                      <a:pt x="566" y="7674"/>
                      <a:pt x="734" y="6748"/>
                      <a:pt x="901" y="5822"/>
                    </a:cubicBezTo>
                    <a:cubicBezTo>
                      <a:pt x="1158" y="4395"/>
                      <a:pt x="1402" y="2968"/>
                      <a:pt x="1672" y="1541"/>
                    </a:cubicBezTo>
                    <a:cubicBezTo>
                      <a:pt x="1749" y="1078"/>
                      <a:pt x="1826" y="602"/>
                      <a:pt x="1929" y="139"/>
                    </a:cubicBezTo>
                    <a:cubicBezTo>
                      <a:pt x="1974" y="76"/>
                      <a:pt x="1881" y="0"/>
                      <a:pt x="180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17"/>
              <p:cNvSpPr/>
              <p:nvPr/>
            </p:nvSpPr>
            <p:spPr>
              <a:xfrm>
                <a:off x="1610566" y="4764168"/>
                <a:ext cx="73816" cy="237625"/>
              </a:xfrm>
              <a:custGeom>
                <a:avLst/>
                <a:gdLst/>
                <a:ahLst/>
                <a:cxnLst/>
                <a:rect l="l" t="t" r="r" b="b"/>
                <a:pathLst>
                  <a:path w="1796" h="8721" extrusionOk="0">
                    <a:moveTo>
                      <a:pt x="1656" y="1"/>
                    </a:moveTo>
                    <a:cubicBezTo>
                      <a:pt x="1640" y="1"/>
                      <a:pt x="1623" y="6"/>
                      <a:pt x="1607" y="17"/>
                    </a:cubicBezTo>
                    <a:cubicBezTo>
                      <a:pt x="1543" y="68"/>
                      <a:pt x="1556" y="159"/>
                      <a:pt x="1530" y="223"/>
                    </a:cubicBezTo>
                    <a:cubicBezTo>
                      <a:pt x="1505" y="364"/>
                      <a:pt x="1479" y="506"/>
                      <a:pt x="1466" y="647"/>
                    </a:cubicBezTo>
                    <a:cubicBezTo>
                      <a:pt x="1415" y="1059"/>
                      <a:pt x="1363" y="1483"/>
                      <a:pt x="1286" y="1894"/>
                    </a:cubicBezTo>
                    <a:cubicBezTo>
                      <a:pt x="1003" y="3321"/>
                      <a:pt x="656" y="4736"/>
                      <a:pt x="425" y="6176"/>
                    </a:cubicBezTo>
                    <a:cubicBezTo>
                      <a:pt x="309" y="6999"/>
                      <a:pt x="39" y="7796"/>
                      <a:pt x="0" y="8632"/>
                    </a:cubicBezTo>
                    <a:cubicBezTo>
                      <a:pt x="17" y="8693"/>
                      <a:pt x="67" y="8720"/>
                      <a:pt x="117" y="8720"/>
                    </a:cubicBezTo>
                    <a:cubicBezTo>
                      <a:pt x="182" y="8720"/>
                      <a:pt x="246" y="8673"/>
                      <a:pt x="232" y="8593"/>
                    </a:cubicBezTo>
                    <a:cubicBezTo>
                      <a:pt x="245" y="8387"/>
                      <a:pt x="270" y="8182"/>
                      <a:pt x="296" y="7989"/>
                    </a:cubicBezTo>
                    <a:cubicBezTo>
                      <a:pt x="412" y="7372"/>
                      <a:pt x="566" y="6754"/>
                      <a:pt x="656" y="6137"/>
                    </a:cubicBezTo>
                    <a:cubicBezTo>
                      <a:pt x="887" y="4671"/>
                      <a:pt x="1247" y="3231"/>
                      <a:pt x="1505" y="1766"/>
                    </a:cubicBezTo>
                    <a:cubicBezTo>
                      <a:pt x="1595" y="1239"/>
                      <a:pt x="1607" y="699"/>
                      <a:pt x="1710" y="171"/>
                    </a:cubicBezTo>
                    <a:cubicBezTo>
                      <a:pt x="1795" y="108"/>
                      <a:pt x="1732" y="1"/>
                      <a:pt x="16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17"/>
              <p:cNvSpPr/>
              <p:nvPr/>
            </p:nvSpPr>
            <p:spPr>
              <a:xfrm>
                <a:off x="982188" y="4013796"/>
                <a:ext cx="743506" cy="141869"/>
              </a:xfrm>
              <a:custGeom>
                <a:avLst/>
                <a:gdLst/>
                <a:ahLst/>
                <a:cxnLst/>
                <a:rect l="l" t="t" r="r" b="b"/>
                <a:pathLst>
                  <a:path w="21181" h="3452" extrusionOk="0">
                    <a:moveTo>
                      <a:pt x="153" y="0"/>
                    </a:moveTo>
                    <a:cubicBezTo>
                      <a:pt x="21" y="0"/>
                      <a:pt x="1" y="220"/>
                      <a:pt x="151" y="232"/>
                    </a:cubicBezTo>
                    <a:cubicBezTo>
                      <a:pt x="729" y="322"/>
                      <a:pt x="1295" y="425"/>
                      <a:pt x="1874" y="515"/>
                    </a:cubicBezTo>
                    <a:cubicBezTo>
                      <a:pt x="3481" y="772"/>
                      <a:pt x="5062" y="1145"/>
                      <a:pt x="6670" y="1402"/>
                    </a:cubicBezTo>
                    <a:cubicBezTo>
                      <a:pt x="8135" y="1646"/>
                      <a:pt x="9601" y="1826"/>
                      <a:pt x="11054" y="2084"/>
                    </a:cubicBezTo>
                    <a:cubicBezTo>
                      <a:pt x="13445" y="2456"/>
                      <a:pt x="15837" y="2791"/>
                      <a:pt x="18241" y="3074"/>
                    </a:cubicBezTo>
                    <a:cubicBezTo>
                      <a:pt x="19154" y="3189"/>
                      <a:pt x="20054" y="3344"/>
                      <a:pt x="20967" y="3447"/>
                    </a:cubicBezTo>
                    <a:cubicBezTo>
                      <a:pt x="20990" y="3447"/>
                      <a:pt x="21023" y="3452"/>
                      <a:pt x="21056" y="3452"/>
                    </a:cubicBezTo>
                    <a:cubicBezTo>
                      <a:pt x="21097" y="3452"/>
                      <a:pt x="21138" y="3444"/>
                      <a:pt x="21160" y="3408"/>
                    </a:cubicBezTo>
                    <a:cubicBezTo>
                      <a:pt x="21181" y="3356"/>
                      <a:pt x="21134" y="3295"/>
                      <a:pt x="21081" y="3295"/>
                    </a:cubicBezTo>
                    <a:cubicBezTo>
                      <a:pt x="21068" y="3295"/>
                      <a:pt x="21056" y="3298"/>
                      <a:pt x="21044" y="3305"/>
                    </a:cubicBezTo>
                    <a:cubicBezTo>
                      <a:pt x="20093" y="3189"/>
                      <a:pt x="19154" y="2996"/>
                      <a:pt x="18215" y="2881"/>
                    </a:cubicBezTo>
                    <a:cubicBezTo>
                      <a:pt x="16788" y="2714"/>
                      <a:pt x="15387" y="2495"/>
                      <a:pt x="13960" y="2315"/>
                    </a:cubicBezTo>
                    <a:cubicBezTo>
                      <a:pt x="11877" y="2006"/>
                      <a:pt x="9807" y="1646"/>
                      <a:pt x="7724" y="1351"/>
                    </a:cubicBezTo>
                    <a:cubicBezTo>
                      <a:pt x="6117" y="1119"/>
                      <a:pt x="4522" y="772"/>
                      <a:pt x="2928" y="476"/>
                    </a:cubicBezTo>
                    <a:cubicBezTo>
                      <a:pt x="2015" y="296"/>
                      <a:pt x="1089" y="155"/>
                      <a:pt x="164" y="1"/>
                    </a:cubicBezTo>
                    <a:cubicBezTo>
                      <a:pt x="160" y="0"/>
                      <a:pt x="156" y="0"/>
                      <a:pt x="1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17"/>
              <p:cNvSpPr/>
              <p:nvPr/>
            </p:nvSpPr>
            <p:spPr>
              <a:xfrm>
                <a:off x="964833" y="4050249"/>
                <a:ext cx="784227" cy="146430"/>
              </a:xfrm>
              <a:custGeom>
                <a:avLst/>
                <a:gdLst/>
                <a:ahLst/>
                <a:cxnLst/>
                <a:rect l="l" t="t" r="r" b="b"/>
                <a:pathLst>
                  <a:path w="23166" h="3563" extrusionOk="0">
                    <a:moveTo>
                      <a:pt x="152" y="0"/>
                    </a:moveTo>
                    <a:cubicBezTo>
                      <a:pt x="9" y="0"/>
                      <a:pt x="1" y="220"/>
                      <a:pt x="138" y="232"/>
                    </a:cubicBezTo>
                    <a:cubicBezTo>
                      <a:pt x="2247" y="579"/>
                      <a:pt x="4355" y="824"/>
                      <a:pt x="6464" y="1171"/>
                    </a:cubicBezTo>
                    <a:cubicBezTo>
                      <a:pt x="7570" y="1415"/>
                      <a:pt x="8675" y="1595"/>
                      <a:pt x="9807" y="1749"/>
                    </a:cubicBezTo>
                    <a:cubicBezTo>
                      <a:pt x="10681" y="1891"/>
                      <a:pt x="11543" y="2109"/>
                      <a:pt x="12417" y="2264"/>
                    </a:cubicBezTo>
                    <a:cubicBezTo>
                      <a:pt x="13291" y="2418"/>
                      <a:pt x="14166" y="2572"/>
                      <a:pt x="15040" y="2701"/>
                    </a:cubicBezTo>
                    <a:cubicBezTo>
                      <a:pt x="17688" y="3087"/>
                      <a:pt x="20363" y="3447"/>
                      <a:pt x="23050" y="3562"/>
                    </a:cubicBezTo>
                    <a:cubicBezTo>
                      <a:pt x="23127" y="3550"/>
                      <a:pt x="23166" y="3460"/>
                      <a:pt x="23101" y="3408"/>
                    </a:cubicBezTo>
                    <a:cubicBezTo>
                      <a:pt x="23081" y="3382"/>
                      <a:pt x="23053" y="3375"/>
                      <a:pt x="23023" y="3375"/>
                    </a:cubicBezTo>
                    <a:cubicBezTo>
                      <a:pt x="22988" y="3375"/>
                      <a:pt x="22949" y="3385"/>
                      <a:pt x="22911" y="3385"/>
                    </a:cubicBezTo>
                    <a:cubicBezTo>
                      <a:pt x="22902" y="3385"/>
                      <a:pt x="22892" y="3384"/>
                      <a:pt x="22883" y="3382"/>
                    </a:cubicBezTo>
                    <a:cubicBezTo>
                      <a:pt x="21340" y="3292"/>
                      <a:pt x="19797" y="3138"/>
                      <a:pt x="18267" y="2932"/>
                    </a:cubicBezTo>
                    <a:cubicBezTo>
                      <a:pt x="16518" y="2714"/>
                      <a:pt x="14783" y="2470"/>
                      <a:pt x="13060" y="2148"/>
                    </a:cubicBezTo>
                    <a:cubicBezTo>
                      <a:pt x="11954" y="1981"/>
                      <a:pt x="10874" y="1698"/>
                      <a:pt x="9781" y="1518"/>
                    </a:cubicBezTo>
                    <a:cubicBezTo>
                      <a:pt x="8534" y="1364"/>
                      <a:pt x="7313" y="1119"/>
                      <a:pt x="6078" y="875"/>
                    </a:cubicBezTo>
                    <a:cubicBezTo>
                      <a:pt x="4857" y="682"/>
                      <a:pt x="3622" y="528"/>
                      <a:pt x="2401" y="361"/>
                    </a:cubicBezTo>
                    <a:cubicBezTo>
                      <a:pt x="1655" y="232"/>
                      <a:pt x="910" y="104"/>
                      <a:pt x="164" y="1"/>
                    </a:cubicBezTo>
                    <a:cubicBezTo>
                      <a:pt x="160" y="1"/>
                      <a:pt x="156" y="0"/>
                      <a:pt x="15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17"/>
              <p:cNvSpPr/>
              <p:nvPr/>
            </p:nvSpPr>
            <p:spPr>
              <a:xfrm>
                <a:off x="828761" y="4304397"/>
                <a:ext cx="923757" cy="152266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3705" extrusionOk="0">
                    <a:moveTo>
                      <a:pt x="152" y="1"/>
                    </a:moveTo>
                    <a:cubicBezTo>
                      <a:pt x="21" y="1"/>
                      <a:pt x="0" y="220"/>
                      <a:pt x="150" y="220"/>
                    </a:cubicBezTo>
                    <a:cubicBezTo>
                      <a:pt x="369" y="246"/>
                      <a:pt x="588" y="271"/>
                      <a:pt x="793" y="310"/>
                    </a:cubicBezTo>
                    <a:cubicBezTo>
                      <a:pt x="1102" y="348"/>
                      <a:pt x="1436" y="400"/>
                      <a:pt x="1758" y="451"/>
                    </a:cubicBezTo>
                    <a:cubicBezTo>
                      <a:pt x="4830" y="991"/>
                      <a:pt x="7929" y="1326"/>
                      <a:pt x="11015" y="1827"/>
                    </a:cubicBezTo>
                    <a:cubicBezTo>
                      <a:pt x="12429" y="2058"/>
                      <a:pt x="13831" y="2290"/>
                      <a:pt x="15232" y="2534"/>
                    </a:cubicBezTo>
                    <a:cubicBezTo>
                      <a:pt x="17289" y="2843"/>
                      <a:pt x="19359" y="3126"/>
                      <a:pt x="21429" y="3396"/>
                    </a:cubicBezTo>
                    <a:cubicBezTo>
                      <a:pt x="22445" y="3524"/>
                      <a:pt x="23487" y="3601"/>
                      <a:pt x="24515" y="3653"/>
                    </a:cubicBezTo>
                    <a:cubicBezTo>
                      <a:pt x="24892" y="3687"/>
                      <a:pt x="25269" y="3704"/>
                      <a:pt x="25647" y="3704"/>
                    </a:cubicBezTo>
                    <a:cubicBezTo>
                      <a:pt x="25835" y="3704"/>
                      <a:pt x="26024" y="3700"/>
                      <a:pt x="26212" y="3691"/>
                    </a:cubicBezTo>
                    <a:cubicBezTo>
                      <a:pt x="26251" y="3691"/>
                      <a:pt x="26277" y="3666"/>
                      <a:pt x="26302" y="3640"/>
                    </a:cubicBezTo>
                    <a:cubicBezTo>
                      <a:pt x="26315" y="3589"/>
                      <a:pt x="26302" y="3537"/>
                      <a:pt x="26251" y="3511"/>
                    </a:cubicBezTo>
                    <a:cubicBezTo>
                      <a:pt x="26164" y="3500"/>
                      <a:pt x="26076" y="3496"/>
                      <a:pt x="25989" y="3496"/>
                    </a:cubicBezTo>
                    <a:cubicBezTo>
                      <a:pt x="25845" y="3496"/>
                      <a:pt x="25701" y="3506"/>
                      <a:pt x="25557" y="3506"/>
                    </a:cubicBezTo>
                    <a:cubicBezTo>
                      <a:pt x="25493" y="3506"/>
                      <a:pt x="25428" y="3504"/>
                      <a:pt x="25364" y="3499"/>
                    </a:cubicBezTo>
                    <a:cubicBezTo>
                      <a:pt x="24849" y="3486"/>
                      <a:pt x="24348" y="3421"/>
                      <a:pt x="23834" y="3396"/>
                    </a:cubicBezTo>
                    <a:cubicBezTo>
                      <a:pt x="22316" y="3319"/>
                      <a:pt x="20812" y="3074"/>
                      <a:pt x="19295" y="2894"/>
                    </a:cubicBezTo>
                    <a:cubicBezTo>
                      <a:pt x="16942" y="2573"/>
                      <a:pt x="14589" y="2213"/>
                      <a:pt x="12249" y="1801"/>
                    </a:cubicBezTo>
                    <a:cubicBezTo>
                      <a:pt x="9909" y="1390"/>
                      <a:pt x="7569" y="1107"/>
                      <a:pt x="5229" y="760"/>
                    </a:cubicBezTo>
                    <a:cubicBezTo>
                      <a:pt x="4098" y="606"/>
                      <a:pt x="2966" y="426"/>
                      <a:pt x="1835" y="233"/>
                    </a:cubicBezTo>
                    <a:cubicBezTo>
                      <a:pt x="1282" y="143"/>
                      <a:pt x="729" y="53"/>
                      <a:pt x="163" y="1"/>
                    </a:cubicBezTo>
                    <a:cubicBezTo>
                      <a:pt x="159" y="1"/>
                      <a:pt x="156" y="1"/>
                      <a:pt x="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17"/>
              <p:cNvSpPr/>
              <p:nvPr/>
            </p:nvSpPr>
            <p:spPr>
              <a:xfrm>
                <a:off x="793554" y="4574943"/>
                <a:ext cx="923757" cy="152431"/>
              </a:xfrm>
              <a:custGeom>
                <a:avLst/>
                <a:gdLst/>
                <a:ahLst/>
                <a:cxnLst/>
                <a:rect l="l" t="t" r="r" b="b"/>
                <a:pathLst>
                  <a:path w="26316" h="3709" extrusionOk="0">
                    <a:moveTo>
                      <a:pt x="151" y="1"/>
                    </a:moveTo>
                    <a:cubicBezTo>
                      <a:pt x="8" y="1"/>
                      <a:pt x="0" y="220"/>
                      <a:pt x="138" y="233"/>
                    </a:cubicBezTo>
                    <a:cubicBezTo>
                      <a:pt x="356" y="246"/>
                      <a:pt x="575" y="284"/>
                      <a:pt x="793" y="310"/>
                    </a:cubicBezTo>
                    <a:cubicBezTo>
                      <a:pt x="1102" y="348"/>
                      <a:pt x="1423" y="400"/>
                      <a:pt x="1745" y="451"/>
                    </a:cubicBezTo>
                    <a:cubicBezTo>
                      <a:pt x="4818" y="1004"/>
                      <a:pt x="7929" y="1338"/>
                      <a:pt x="11015" y="1827"/>
                    </a:cubicBezTo>
                    <a:cubicBezTo>
                      <a:pt x="12416" y="2058"/>
                      <a:pt x="13818" y="2303"/>
                      <a:pt x="15219" y="2534"/>
                    </a:cubicBezTo>
                    <a:cubicBezTo>
                      <a:pt x="17289" y="2843"/>
                      <a:pt x="19347" y="3126"/>
                      <a:pt x="21417" y="3396"/>
                    </a:cubicBezTo>
                    <a:cubicBezTo>
                      <a:pt x="22445" y="3524"/>
                      <a:pt x="23474" y="3601"/>
                      <a:pt x="24515" y="3666"/>
                    </a:cubicBezTo>
                    <a:cubicBezTo>
                      <a:pt x="24839" y="3696"/>
                      <a:pt x="25167" y="3708"/>
                      <a:pt x="25497" y="3708"/>
                    </a:cubicBezTo>
                    <a:cubicBezTo>
                      <a:pt x="25731" y="3708"/>
                      <a:pt x="25965" y="3702"/>
                      <a:pt x="26200" y="3691"/>
                    </a:cubicBezTo>
                    <a:cubicBezTo>
                      <a:pt x="26238" y="3691"/>
                      <a:pt x="26277" y="3679"/>
                      <a:pt x="26290" y="3640"/>
                    </a:cubicBezTo>
                    <a:cubicBezTo>
                      <a:pt x="26315" y="3589"/>
                      <a:pt x="26290" y="3537"/>
                      <a:pt x="26238" y="3511"/>
                    </a:cubicBezTo>
                    <a:cubicBezTo>
                      <a:pt x="26158" y="3500"/>
                      <a:pt x="26076" y="3497"/>
                      <a:pt x="25993" y="3497"/>
                    </a:cubicBezTo>
                    <a:cubicBezTo>
                      <a:pt x="25817" y="3497"/>
                      <a:pt x="25637" y="3513"/>
                      <a:pt x="25463" y="3513"/>
                    </a:cubicBezTo>
                    <a:cubicBezTo>
                      <a:pt x="25430" y="3513"/>
                      <a:pt x="25397" y="3513"/>
                      <a:pt x="25364" y="3511"/>
                    </a:cubicBezTo>
                    <a:cubicBezTo>
                      <a:pt x="24850" y="3486"/>
                      <a:pt x="24335" y="3434"/>
                      <a:pt x="23821" y="3408"/>
                    </a:cubicBezTo>
                    <a:cubicBezTo>
                      <a:pt x="22304" y="3318"/>
                      <a:pt x="20799" y="3087"/>
                      <a:pt x="19295" y="2894"/>
                    </a:cubicBezTo>
                    <a:cubicBezTo>
                      <a:pt x="16929" y="2573"/>
                      <a:pt x="14576" y="2213"/>
                      <a:pt x="12236" y="1801"/>
                    </a:cubicBezTo>
                    <a:cubicBezTo>
                      <a:pt x="9909" y="1390"/>
                      <a:pt x="7556" y="1107"/>
                      <a:pt x="5216" y="773"/>
                    </a:cubicBezTo>
                    <a:cubicBezTo>
                      <a:pt x="4085" y="606"/>
                      <a:pt x="2953" y="438"/>
                      <a:pt x="1835" y="233"/>
                    </a:cubicBezTo>
                    <a:cubicBezTo>
                      <a:pt x="1269" y="143"/>
                      <a:pt x="716" y="66"/>
                      <a:pt x="163" y="1"/>
                    </a:cubicBezTo>
                    <a:cubicBezTo>
                      <a:pt x="159" y="1"/>
                      <a:pt x="155" y="1"/>
                      <a:pt x="15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17"/>
              <p:cNvSpPr/>
              <p:nvPr/>
            </p:nvSpPr>
            <p:spPr>
              <a:xfrm>
                <a:off x="1268137" y="4424525"/>
                <a:ext cx="78789" cy="134841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3281" extrusionOk="0">
                    <a:moveTo>
                      <a:pt x="1073" y="0"/>
                    </a:moveTo>
                    <a:cubicBezTo>
                      <a:pt x="1026" y="0"/>
                      <a:pt x="978" y="29"/>
                      <a:pt x="965" y="87"/>
                    </a:cubicBezTo>
                    <a:cubicBezTo>
                      <a:pt x="875" y="383"/>
                      <a:pt x="875" y="717"/>
                      <a:pt x="811" y="1038"/>
                    </a:cubicBezTo>
                    <a:cubicBezTo>
                      <a:pt x="811" y="1051"/>
                      <a:pt x="811" y="1051"/>
                      <a:pt x="811" y="1064"/>
                    </a:cubicBezTo>
                    <a:cubicBezTo>
                      <a:pt x="759" y="1000"/>
                      <a:pt x="695" y="936"/>
                      <a:pt x="644" y="871"/>
                    </a:cubicBezTo>
                    <a:cubicBezTo>
                      <a:pt x="594" y="821"/>
                      <a:pt x="490" y="656"/>
                      <a:pt x="392" y="656"/>
                    </a:cubicBezTo>
                    <a:cubicBezTo>
                      <a:pt x="363" y="656"/>
                      <a:pt x="335" y="669"/>
                      <a:pt x="309" y="704"/>
                    </a:cubicBezTo>
                    <a:cubicBezTo>
                      <a:pt x="284" y="756"/>
                      <a:pt x="296" y="820"/>
                      <a:pt x="361" y="846"/>
                    </a:cubicBezTo>
                    <a:cubicBezTo>
                      <a:pt x="425" y="948"/>
                      <a:pt x="502" y="1038"/>
                      <a:pt x="592" y="1128"/>
                    </a:cubicBezTo>
                    <a:cubicBezTo>
                      <a:pt x="451" y="1141"/>
                      <a:pt x="322" y="1141"/>
                      <a:pt x="181" y="1154"/>
                    </a:cubicBezTo>
                    <a:cubicBezTo>
                      <a:pt x="170" y="1153"/>
                      <a:pt x="160" y="1152"/>
                      <a:pt x="151" y="1152"/>
                    </a:cubicBezTo>
                    <a:cubicBezTo>
                      <a:pt x="63" y="1152"/>
                      <a:pt x="1" y="1204"/>
                      <a:pt x="1" y="1308"/>
                    </a:cubicBezTo>
                    <a:cubicBezTo>
                      <a:pt x="8" y="1403"/>
                      <a:pt x="73" y="1423"/>
                      <a:pt x="149" y="1423"/>
                    </a:cubicBezTo>
                    <a:cubicBezTo>
                      <a:pt x="207" y="1423"/>
                      <a:pt x="272" y="1411"/>
                      <a:pt x="322" y="1411"/>
                    </a:cubicBezTo>
                    <a:cubicBezTo>
                      <a:pt x="438" y="1411"/>
                      <a:pt x="541" y="1411"/>
                      <a:pt x="656" y="1424"/>
                    </a:cubicBezTo>
                    <a:cubicBezTo>
                      <a:pt x="605" y="1463"/>
                      <a:pt x="566" y="1514"/>
                      <a:pt x="515" y="1566"/>
                    </a:cubicBezTo>
                    <a:cubicBezTo>
                      <a:pt x="438" y="1656"/>
                      <a:pt x="232" y="1771"/>
                      <a:pt x="361" y="1887"/>
                    </a:cubicBezTo>
                    <a:cubicBezTo>
                      <a:pt x="380" y="1902"/>
                      <a:pt x="400" y="1908"/>
                      <a:pt x="420" y="1908"/>
                    </a:cubicBezTo>
                    <a:cubicBezTo>
                      <a:pt x="468" y="1908"/>
                      <a:pt x="517" y="1872"/>
                      <a:pt x="554" y="1836"/>
                    </a:cubicBezTo>
                    <a:cubicBezTo>
                      <a:pt x="605" y="1771"/>
                      <a:pt x="669" y="1707"/>
                      <a:pt x="734" y="1656"/>
                    </a:cubicBezTo>
                    <a:lnTo>
                      <a:pt x="734" y="1656"/>
                    </a:lnTo>
                    <a:cubicBezTo>
                      <a:pt x="669" y="2016"/>
                      <a:pt x="605" y="2388"/>
                      <a:pt x="566" y="2761"/>
                    </a:cubicBezTo>
                    <a:cubicBezTo>
                      <a:pt x="528" y="2916"/>
                      <a:pt x="528" y="3070"/>
                      <a:pt x="554" y="3224"/>
                    </a:cubicBezTo>
                    <a:cubicBezTo>
                      <a:pt x="585" y="3261"/>
                      <a:pt x="630" y="3280"/>
                      <a:pt x="675" y="3280"/>
                    </a:cubicBezTo>
                    <a:cubicBezTo>
                      <a:pt x="724" y="3280"/>
                      <a:pt x="771" y="3258"/>
                      <a:pt x="798" y="3211"/>
                    </a:cubicBezTo>
                    <a:cubicBezTo>
                      <a:pt x="862" y="2903"/>
                      <a:pt x="901" y="2594"/>
                      <a:pt x="926" y="2286"/>
                    </a:cubicBezTo>
                    <a:cubicBezTo>
                      <a:pt x="952" y="2041"/>
                      <a:pt x="991" y="1810"/>
                      <a:pt x="1016" y="1566"/>
                    </a:cubicBezTo>
                    <a:cubicBezTo>
                      <a:pt x="1171" y="1694"/>
                      <a:pt x="1312" y="1823"/>
                      <a:pt x="1454" y="1964"/>
                    </a:cubicBezTo>
                    <a:cubicBezTo>
                      <a:pt x="1473" y="1975"/>
                      <a:pt x="1492" y="1979"/>
                      <a:pt x="1510" y="1979"/>
                    </a:cubicBezTo>
                    <a:cubicBezTo>
                      <a:pt x="1602" y="1979"/>
                      <a:pt x="1668" y="1859"/>
                      <a:pt x="1582" y="1784"/>
                    </a:cubicBezTo>
                    <a:cubicBezTo>
                      <a:pt x="1454" y="1656"/>
                      <a:pt x="1325" y="1527"/>
                      <a:pt x="1184" y="1411"/>
                    </a:cubicBezTo>
                    <a:cubicBezTo>
                      <a:pt x="1351" y="1411"/>
                      <a:pt x="1505" y="1386"/>
                      <a:pt x="1672" y="1373"/>
                    </a:cubicBezTo>
                    <a:cubicBezTo>
                      <a:pt x="1801" y="1347"/>
                      <a:pt x="1916" y="1193"/>
                      <a:pt x="1749" y="1103"/>
                    </a:cubicBezTo>
                    <a:cubicBezTo>
                      <a:pt x="1696" y="1097"/>
                      <a:pt x="1641" y="1094"/>
                      <a:pt x="1585" y="1094"/>
                    </a:cubicBezTo>
                    <a:cubicBezTo>
                      <a:pt x="1506" y="1094"/>
                      <a:pt x="1426" y="1100"/>
                      <a:pt x="1351" y="1116"/>
                    </a:cubicBezTo>
                    <a:lnTo>
                      <a:pt x="1209" y="1116"/>
                    </a:lnTo>
                    <a:cubicBezTo>
                      <a:pt x="1351" y="948"/>
                      <a:pt x="1582" y="691"/>
                      <a:pt x="1389" y="691"/>
                    </a:cubicBezTo>
                    <a:cubicBezTo>
                      <a:pt x="1286" y="768"/>
                      <a:pt x="1184" y="846"/>
                      <a:pt x="1094" y="948"/>
                    </a:cubicBezTo>
                    <a:cubicBezTo>
                      <a:pt x="1106" y="884"/>
                      <a:pt x="1119" y="833"/>
                      <a:pt x="1119" y="781"/>
                    </a:cubicBezTo>
                    <a:cubicBezTo>
                      <a:pt x="1158" y="550"/>
                      <a:pt x="1184" y="318"/>
                      <a:pt x="1171" y="87"/>
                    </a:cubicBezTo>
                    <a:cubicBezTo>
                      <a:pt x="1164" y="29"/>
                      <a:pt x="1119" y="0"/>
                      <a:pt x="107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17"/>
              <p:cNvSpPr/>
              <p:nvPr/>
            </p:nvSpPr>
            <p:spPr>
              <a:xfrm>
                <a:off x="1069469" y="4394154"/>
                <a:ext cx="79282" cy="133978"/>
              </a:xfrm>
              <a:custGeom>
                <a:avLst/>
                <a:gdLst/>
                <a:ahLst/>
                <a:cxnLst/>
                <a:rect l="l" t="t" r="r" b="b"/>
                <a:pathLst>
                  <a:path w="1929" h="3260" extrusionOk="0">
                    <a:moveTo>
                      <a:pt x="1149" y="1"/>
                    </a:moveTo>
                    <a:cubicBezTo>
                      <a:pt x="1105" y="1"/>
                      <a:pt x="1060" y="27"/>
                      <a:pt x="1042" y="80"/>
                    </a:cubicBezTo>
                    <a:cubicBezTo>
                      <a:pt x="939" y="389"/>
                      <a:pt x="926" y="723"/>
                      <a:pt x="836" y="1032"/>
                    </a:cubicBezTo>
                    <a:cubicBezTo>
                      <a:pt x="836" y="1032"/>
                      <a:pt x="836" y="1045"/>
                      <a:pt x="836" y="1045"/>
                    </a:cubicBezTo>
                    <a:cubicBezTo>
                      <a:pt x="785" y="993"/>
                      <a:pt x="733" y="929"/>
                      <a:pt x="682" y="852"/>
                    </a:cubicBezTo>
                    <a:cubicBezTo>
                      <a:pt x="631" y="801"/>
                      <a:pt x="532" y="630"/>
                      <a:pt x="436" y="630"/>
                    </a:cubicBezTo>
                    <a:cubicBezTo>
                      <a:pt x="410" y="630"/>
                      <a:pt x="385" y="642"/>
                      <a:pt x="360" y="672"/>
                    </a:cubicBezTo>
                    <a:cubicBezTo>
                      <a:pt x="322" y="710"/>
                      <a:pt x="335" y="774"/>
                      <a:pt x="386" y="800"/>
                    </a:cubicBezTo>
                    <a:cubicBezTo>
                      <a:pt x="450" y="916"/>
                      <a:pt x="528" y="1019"/>
                      <a:pt x="605" y="1109"/>
                    </a:cubicBezTo>
                    <a:cubicBezTo>
                      <a:pt x="476" y="1109"/>
                      <a:pt x="335" y="1109"/>
                      <a:pt x="206" y="1122"/>
                    </a:cubicBezTo>
                    <a:cubicBezTo>
                      <a:pt x="187" y="1117"/>
                      <a:pt x="168" y="1115"/>
                      <a:pt x="151" y="1115"/>
                    </a:cubicBezTo>
                    <a:cubicBezTo>
                      <a:pt x="66" y="1115"/>
                      <a:pt x="11" y="1167"/>
                      <a:pt x="0" y="1263"/>
                    </a:cubicBezTo>
                    <a:cubicBezTo>
                      <a:pt x="9" y="1366"/>
                      <a:pt x="103" y="1377"/>
                      <a:pt x="196" y="1377"/>
                    </a:cubicBezTo>
                    <a:cubicBezTo>
                      <a:pt x="222" y="1377"/>
                      <a:pt x="248" y="1376"/>
                      <a:pt x="272" y="1376"/>
                    </a:cubicBezTo>
                    <a:cubicBezTo>
                      <a:pt x="290" y="1376"/>
                      <a:pt x="307" y="1377"/>
                      <a:pt x="322" y="1379"/>
                    </a:cubicBezTo>
                    <a:cubicBezTo>
                      <a:pt x="438" y="1392"/>
                      <a:pt x="553" y="1392"/>
                      <a:pt x="656" y="1405"/>
                    </a:cubicBezTo>
                    <a:cubicBezTo>
                      <a:pt x="605" y="1456"/>
                      <a:pt x="553" y="1495"/>
                      <a:pt x="502" y="1546"/>
                    </a:cubicBezTo>
                    <a:cubicBezTo>
                      <a:pt x="425" y="1623"/>
                      <a:pt x="219" y="1726"/>
                      <a:pt x="335" y="1855"/>
                    </a:cubicBezTo>
                    <a:cubicBezTo>
                      <a:pt x="353" y="1870"/>
                      <a:pt x="373" y="1876"/>
                      <a:pt x="393" y="1876"/>
                    </a:cubicBezTo>
                    <a:cubicBezTo>
                      <a:pt x="442" y="1876"/>
                      <a:pt x="491" y="1839"/>
                      <a:pt x="528" y="1803"/>
                    </a:cubicBezTo>
                    <a:cubicBezTo>
                      <a:pt x="592" y="1752"/>
                      <a:pt x="656" y="1700"/>
                      <a:pt x="720" y="1636"/>
                    </a:cubicBezTo>
                    <a:lnTo>
                      <a:pt x="720" y="1636"/>
                    </a:lnTo>
                    <a:cubicBezTo>
                      <a:pt x="643" y="2009"/>
                      <a:pt x="553" y="2369"/>
                      <a:pt x="489" y="2729"/>
                    </a:cubicBezTo>
                    <a:cubicBezTo>
                      <a:pt x="450" y="2883"/>
                      <a:pt x="438" y="3037"/>
                      <a:pt x="450" y="3192"/>
                    </a:cubicBezTo>
                    <a:cubicBezTo>
                      <a:pt x="483" y="3237"/>
                      <a:pt x="531" y="3259"/>
                      <a:pt x="577" y="3259"/>
                    </a:cubicBezTo>
                    <a:cubicBezTo>
                      <a:pt x="624" y="3259"/>
                      <a:pt x="669" y="3237"/>
                      <a:pt x="695" y="3192"/>
                    </a:cubicBezTo>
                    <a:cubicBezTo>
                      <a:pt x="772" y="2896"/>
                      <a:pt x="836" y="2587"/>
                      <a:pt x="888" y="2292"/>
                    </a:cubicBezTo>
                    <a:cubicBezTo>
                      <a:pt x="926" y="2047"/>
                      <a:pt x="965" y="1803"/>
                      <a:pt x="1016" y="1572"/>
                    </a:cubicBezTo>
                    <a:cubicBezTo>
                      <a:pt x="1158" y="1713"/>
                      <a:pt x="1286" y="1842"/>
                      <a:pt x="1428" y="1996"/>
                    </a:cubicBezTo>
                    <a:cubicBezTo>
                      <a:pt x="1448" y="2010"/>
                      <a:pt x="1469" y="2016"/>
                      <a:pt x="1488" y="2016"/>
                    </a:cubicBezTo>
                    <a:cubicBezTo>
                      <a:pt x="1578" y="2016"/>
                      <a:pt x="1641" y="1890"/>
                      <a:pt x="1556" y="1816"/>
                    </a:cubicBezTo>
                    <a:cubicBezTo>
                      <a:pt x="1440" y="1675"/>
                      <a:pt x="1312" y="1559"/>
                      <a:pt x="1196" y="1430"/>
                    </a:cubicBezTo>
                    <a:cubicBezTo>
                      <a:pt x="1350" y="1430"/>
                      <a:pt x="1518" y="1417"/>
                      <a:pt x="1672" y="1405"/>
                    </a:cubicBezTo>
                    <a:cubicBezTo>
                      <a:pt x="1813" y="1392"/>
                      <a:pt x="1929" y="1237"/>
                      <a:pt x="1775" y="1160"/>
                    </a:cubicBezTo>
                    <a:cubicBezTo>
                      <a:pt x="1671" y="1141"/>
                      <a:pt x="1575" y="1129"/>
                      <a:pt x="1475" y="1129"/>
                    </a:cubicBezTo>
                    <a:cubicBezTo>
                      <a:pt x="1438" y="1129"/>
                      <a:pt x="1401" y="1131"/>
                      <a:pt x="1363" y="1135"/>
                    </a:cubicBezTo>
                    <a:lnTo>
                      <a:pt x="1222" y="1135"/>
                    </a:lnTo>
                    <a:cubicBezTo>
                      <a:pt x="1376" y="980"/>
                      <a:pt x="1620" y="723"/>
                      <a:pt x="1428" y="710"/>
                    </a:cubicBezTo>
                    <a:lnTo>
                      <a:pt x="1428" y="710"/>
                    </a:lnTo>
                    <a:cubicBezTo>
                      <a:pt x="1325" y="787"/>
                      <a:pt x="1222" y="865"/>
                      <a:pt x="1132" y="955"/>
                    </a:cubicBezTo>
                    <a:cubicBezTo>
                      <a:pt x="1145" y="903"/>
                      <a:pt x="1145" y="839"/>
                      <a:pt x="1158" y="787"/>
                    </a:cubicBezTo>
                    <a:cubicBezTo>
                      <a:pt x="1209" y="556"/>
                      <a:pt x="1248" y="337"/>
                      <a:pt x="1260" y="106"/>
                    </a:cubicBezTo>
                    <a:cubicBezTo>
                      <a:pt x="1253" y="37"/>
                      <a:pt x="1202" y="1"/>
                      <a:pt x="114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17"/>
              <p:cNvSpPr/>
              <p:nvPr/>
            </p:nvSpPr>
            <p:spPr>
              <a:xfrm>
                <a:off x="1466312" y="4454897"/>
                <a:ext cx="78748" cy="134512"/>
              </a:xfrm>
              <a:custGeom>
                <a:avLst/>
                <a:gdLst/>
                <a:ahLst/>
                <a:cxnLst/>
                <a:rect l="l" t="t" r="r" b="b"/>
                <a:pathLst>
                  <a:path w="1916" h="3273" extrusionOk="0">
                    <a:moveTo>
                      <a:pt x="1103" y="0"/>
                    </a:moveTo>
                    <a:cubicBezTo>
                      <a:pt x="1059" y="0"/>
                      <a:pt x="1015" y="26"/>
                      <a:pt x="1003" y="81"/>
                    </a:cubicBezTo>
                    <a:cubicBezTo>
                      <a:pt x="900" y="389"/>
                      <a:pt x="900" y="724"/>
                      <a:pt x="823" y="1032"/>
                    </a:cubicBezTo>
                    <a:cubicBezTo>
                      <a:pt x="823" y="1045"/>
                      <a:pt x="823" y="1045"/>
                      <a:pt x="823" y="1058"/>
                    </a:cubicBezTo>
                    <a:cubicBezTo>
                      <a:pt x="759" y="994"/>
                      <a:pt x="707" y="929"/>
                      <a:pt x="656" y="865"/>
                    </a:cubicBezTo>
                    <a:cubicBezTo>
                      <a:pt x="606" y="805"/>
                      <a:pt x="508" y="642"/>
                      <a:pt x="406" y="642"/>
                    </a:cubicBezTo>
                    <a:cubicBezTo>
                      <a:pt x="378" y="642"/>
                      <a:pt x="350" y="654"/>
                      <a:pt x="322" y="685"/>
                    </a:cubicBezTo>
                    <a:cubicBezTo>
                      <a:pt x="296" y="737"/>
                      <a:pt x="322" y="801"/>
                      <a:pt x="373" y="827"/>
                    </a:cubicBezTo>
                    <a:cubicBezTo>
                      <a:pt x="437" y="929"/>
                      <a:pt x="515" y="1032"/>
                      <a:pt x="592" y="1122"/>
                    </a:cubicBezTo>
                    <a:cubicBezTo>
                      <a:pt x="463" y="1122"/>
                      <a:pt x="322" y="1135"/>
                      <a:pt x="193" y="1135"/>
                    </a:cubicBezTo>
                    <a:cubicBezTo>
                      <a:pt x="182" y="1134"/>
                      <a:pt x="170" y="1133"/>
                      <a:pt x="160" y="1133"/>
                    </a:cubicBezTo>
                    <a:cubicBezTo>
                      <a:pt x="63" y="1133"/>
                      <a:pt x="0" y="1185"/>
                      <a:pt x="0" y="1289"/>
                    </a:cubicBezTo>
                    <a:cubicBezTo>
                      <a:pt x="8" y="1382"/>
                      <a:pt x="80" y="1400"/>
                      <a:pt x="162" y="1400"/>
                    </a:cubicBezTo>
                    <a:cubicBezTo>
                      <a:pt x="217" y="1400"/>
                      <a:pt x="275" y="1392"/>
                      <a:pt x="322" y="1392"/>
                    </a:cubicBezTo>
                    <a:cubicBezTo>
                      <a:pt x="425" y="1405"/>
                      <a:pt x="540" y="1405"/>
                      <a:pt x="656" y="1405"/>
                    </a:cubicBezTo>
                    <a:cubicBezTo>
                      <a:pt x="605" y="1457"/>
                      <a:pt x="553" y="1508"/>
                      <a:pt x="502" y="1559"/>
                    </a:cubicBezTo>
                    <a:cubicBezTo>
                      <a:pt x="425" y="1637"/>
                      <a:pt x="219" y="1739"/>
                      <a:pt x="347" y="1868"/>
                    </a:cubicBezTo>
                    <a:cubicBezTo>
                      <a:pt x="368" y="1889"/>
                      <a:pt x="390" y="1898"/>
                      <a:pt x="412" y="1898"/>
                    </a:cubicBezTo>
                    <a:cubicBezTo>
                      <a:pt x="458" y="1898"/>
                      <a:pt x="501" y="1860"/>
                      <a:pt x="527" y="1817"/>
                    </a:cubicBezTo>
                    <a:cubicBezTo>
                      <a:pt x="592" y="1765"/>
                      <a:pt x="656" y="1701"/>
                      <a:pt x="720" y="1649"/>
                    </a:cubicBezTo>
                    <a:lnTo>
                      <a:pt x="720" y="1649"/>
                    </a:lnTo>
                    <a:cubicBezTo>
                      <a:pt x="643" y="2009"/>
                      <a:pt x="579" y="2382"/>
                      <a:pt x="515" y="2742"/>
                    </a:cubicBezTo>
                    <a:cubicBezTo>
                      <a:pt x="476" y="2897"/>
                      <a:pt x="476" y="3051"/>
                      <a:pt x="489" y="3205"/>
                    </a:cubicBezTo>
                    <a:cubicBezTo>
                      <a:pt x="521" y="3250"/>
                      <a:pt x="569" y="3273"/>
                      <a:pt x="617" y="3273"/>
                    </a:cubicBezTo>
                    <a:cubicBezTo>
                      <a:pt x="666" y="3273"/>
                      <a:pt x="714" y="3250"/>
                      <a:pt x="746" y="3205"/>
                    </a:cubicBezTo>
                    <a:cubicBezTo>
                      <a:pt x="810" y="2909"/>
                      <a:pt x="849" y="2601"/>
                      <a:pt x="900" y="2292"/>
                    </a:cubicBezTo>
                    <a:cubicBezTo>
                      <a:pt x="939" y="2048"/>
                      <a:pt x="977" y="1804"/>
                      <a:pt x="1016" y="1572"/>
                    </a:cubicBezTo>
                    <a:cubicBezTo>
                      <a:pt x="1157" y="1701"/>
                      <a:pt x="1299" y="1842"/>
                      <a:pt x="1427" y="1984"/>
                    </a:cubicBezTo>
                    <a:cubicBezTo>
                      <a:pt x="1449" y="1994"/>
                      <a:pt x="1469" y="1999"/>
                      <a:pt x="1489" y="1999"/>
                    </a:cubicBezTo>
                    <a:cubicBezTo>
                      <a:pt x="1588" y="1999"/>
                      <a:pt x="1655" y="1879"/>
                      <a:pt x="1569" y="1804"/>
                    </a:cubicBezTo>
                    <a:cubicBezTo>
                      <a:pt x="1440" y="1662"/>
                      <a:pt x="1312" y="1547"/>
                      <a:pt x="1183" y="1418"/>
                    </a:cubicBezTo>
                    <a:cubicBezTo>
                      <a:pt x="1350" y="1418"/>
                      <a:pt x="1505" y="1405"/>
                      <a:pt x="1659" y="1392"/>
                    </a:cubicBezTo>
                    <a:cubicBezTo>
                      <a:pt x="1800" y="1367"/>
                      <a:pt x="1916" y="1212"/>
                      <a:pt x="1762" y="1135"/>
                    </a:cubicBezTo>
                    <a:cubicBezTo>
                      <a:pt x="1662" y="1126"/>
                      <a:pt x="1568" y="1117"/>
                      <a:pt x="1472" y="1117"/>
                    </a:cubicBezTo>
                    <a:cubicBezTo>
                      <a:pt x="1432" y="1117"/>
                      <a:pt x="1392" y="1118"/>
                      <a:pt x="1350" y="1122"/>
                    </a:cubicBezTo>
                    <a:lnTo>
                      <a:pt x="1209" y="1122"/>
                    </a:lnTo>
                    <a:cubicBezTo>
                      <a:pt x="1363" y="968"/>
                      <a:pt x="1595" y="711"/>
                      <a:pt x="1402" y="698"/>
                    </a:cubicBezTo>
                    <a:lnTo>
                      <a:pt x="1402" y="698"/>
                    </a:lnTo>
                    <a:cubicBezTo>
                      <a:pt x="1299" y="775"/>
                      <a:pt x="1196" y="865"/>
                      <a:pt x="1106" y="955"/>
                    </a:cubicBezTo>
                    <a:cubicBezTo>
                      <a:pt x="1119" y="891"/>
                      <a:pt x="1132" y="839"/>
                      <a:pt x="1132" y="788"/>
                    </a:cubicBezTo>
                    <a:cubicBezTo>
                      <a:pt x="1183" y="557"/>
                      <a:pt x="1209" y="325"/>
                      <a:pt x="1209" y="94"/>
                    </a:cubicBezTo>
                    <a:cubicBezTo>
                      <a:pt x="1202" y="33"/>
                      <a:pt x="1152" y="0"/>
                      <a:pt x="110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17"/>
              <p:cNvSpPr/>
              <p:nvPr/>
            </p:nvSpPr>
            <p:spPr>
              <a:xfrm>
                <a:off x="1664446" y="4485021"/>
                <a:ext cx="78789" cy="135581"/>
              </a:xfrm>
              <a:custGeom>
                <a:avLst/>
                <a:gdLst/>
                <a:ahLst/>
                <a:cxnLst/>
                <a:rect l="l" t="t" r="r" b="b"/>
                <a:pathLst>
                  <a:path w="1917" h="3299" extrusionOk="0">
                    <a:moveTo>
                      <a:pt x="1032" y="0"/>
                    </a:moveTo>
                    <a:cubicBezTo>
                      <a:pt x="983" y="0"/>
                      <a:pt x="933" y="32"/>
                      <a:pt x="926" y="94"/>
                    </a:cubicBezTo>
                    <a:cubicBezTo>
                      <a:pt x="849" y="402"/>
                      <a:pt x="862" y="736"/>
                      <a:pt x="811" y="1058"/>
                    </a:cubicBezTo>
                    <a:cubicBezTo>
                      <a:pt x="811" y="1058"/>
                      <a:pt x="811" y="1071"/>
                      <a:pt x="811" y="1071"/>
                    </a:cubicBezTo>
                    <a:cubicBezTo>
                      <a:pt x="746" y="1019"/>
                      <a:pt x="682" y="955"/>
                      <a:pt x="631" y="891"/>
                    </a:cubicBezTo>
                    <a:cubicBezTo>
                      <a:pt x="572" y="841"/>
                      <a:pt x="467" y="686"/>
                      <a:pt x="375" y="686"/>
                    </a:cubicBezTo>
                    <a:cubicBezTo>
                      <a:pt x="347" y="686"/>
                      <a:pt x="320" y="700"/>
                      <a:pt x="296" y="736"/>
                    </a:cubicBezTo>
                    <a:cubicBezTo>
                      <a:pt x="271" y="788"/>
                      <a:pt x="284" y="852"/>
                      <a:pt x="335" y="865"/>
                    </a:cubicBezTo>
                    <a:cubicBezTo>
                      <a:pt x="412" y="968"/>
                      <a:pt x="502" y="1071"/>
                      <a:pt x="579" y="1161"/>
                    </a:cubicBezTo>
                    <a:cubicBezTo>
                      <a:pt x="451" y="1174"/>
                      <a:pt x="322" y="1186"/>
                      <a:pt x="181" y="1199"/>
                    </a:cubicBezTo>
                    <a:cubicBezTo>
                      <a:pt x="169" y="1198"/>
                      <a:pt x="158" y="1197"/>
                      <a:pt x="148" y="1197"/>
                    </a:cubicBezTo>
                    <a:cubicBezTo>
                      <a:pt x="53" y="1197"/>
                      <a:pt x="1" y="1249"/>
                      <a:pt x="1" y="1354"/>
                    </a:cubicBezTo>
                    <a:cubicBezTo>
                      <a:pt x="14" y="1440"/>
                      <a:pt x="73" y="1461"/>
                      <a:pt x="142" y="1461"/>
                    </a:cubicBezTo>
                    <a:cubicBezTo>
                      <a:pt x="206" y="1461"/>
                      <a:pt x="280" y="1444"/>
                      <a:pt x="335" y="1444"/>
                    </a:cubicBezTo>
                    <a:lnTo>
                      <a:pt x="669" y="1444"/>
                    </a:lnTo>
                    <a:cubicBezTo>
                      <a:pt x="618" y="1495"/>
                      <a:pt x="579" y="1546"/>
                      <a:pt x="528" y="1598"/>
                    </a:cubicBezTo>
                    <a:cubicBezTo>
                      <a:pt x="451" y="1675"/>
                      <a:pt x="258" y="1804"/>
                      <a:pt x="386" y="1919"/>
                    </a:cubicBezTo>
                    <a:cubicBezTo>
                      <a:pt x="407" y="1933"/>
                      <a:pt x="426" y="1938"/>
                      <a:pt x="444" y="1938"/>
                    </a:cubicBezTo>
                    <a:cubicBezTo>
                      <a:pt x="496" y="1938"/>
                      <a:pt x="541" y="1893"/>
                      <a:pt x="579" y="1855"/>
                    </a:cubicBezTo>
                    <a:cubicBezTo>
                      <a:pt x="631" y="1791"/>
                      <a:pt x="695" y="1726"/>
                      <a:pt x="746" y="1662"/>
                    </a:cubicBezTo>
                    <a:lnTo>
                      <a:pt x="746" y="1662"/>
                    </a:lnTo>
                    <a:cubicBezTo>
                      <a:pt x="708" y="2035"/>
                      <a:pt x="656" y="2408"/>
                      <a:pt x="631" y="2781"/>
                    </a:cubicBezTo>
                    <a:cubicBezTo>
                      <a:pt x="592" y="2935"/>
                      <a:pt x="605" y="3089"/>
                      <a:pt x="631" y="3244"/>
                    </a:cubicBezTo>
                    <a:cubicBezTo>
                      <a:pt x="661" y="3279"/>
                      <a:pt x="704" y="3299"/>
                      <a:pt x="748" y="3299"/>
                    </a:cubicBezTo>
                    <a:cubicBezTo>
                      <a:pt x="798" y="3299"/>
                      <a:pt x="848" y="3273"/>
                      <a:pt x="875" y="3218"/>
                    </a:cubicBezTo>
                    <a:cubicBezTo>
                      <a:pt x="926" y="2922"/>
                      <a:pt x="952" y="2601"/>
                      <a:pt x="978" y="2292"/>
                    </a:cubicBezTo>
                    <a:cubicBezTo>
                      <a:pt x="991" y="2048"/>
                      <a:pt x="1016" y="1816"/>
                      <a:pt x="1029" y="1572"/>
                    </a:cubicBezTo>
                    <a:cubicBezTo>
                      <a:pt x="1184" y="1701"/>
                      <a:pt x="1338" y="1816"/>
                      <a:pt x="1479" y="1958"/>
                    </a:cubicBezTo>
                    <a:cubicBezTo>
                      <a:pt x="1498" y="1967"/>
                      <a:pt x="1517" y="1971"/>
                      <a:pt x="1534" y="1971"/>
                    </a:cubicBezTo>
                    <a:cubicBezTo>
                      <a:pt x="1634" y="1971"/>
                      <a:pt x="1696" y="1831"/>
                      <a:pt x="1608" y="1765"/>
                    </a:cubicBezTo>
                    <a:cubicBezTo>
                      <a:pt x="1479" y="1636"/>
                      <a:pt x="1338" y="1521"/>
                      <a:pt x="1197" y="1418"/>
                    </a:cubicBezTo>
                    <a:cubicBezTo>
                      <a:pt x="1351" y="1405"/>
                      <a:pt x="1518" y="1379"/>
                      <a:pt x="1672" y="1341"/>
                    </a:cubicBezTo>
                    <a:cubicBezTo>
                      <a:pt x="1801" y="1315"/>
                      <a:pt x="1917" y="1161"/>
                      <a:pt x="1749" y="1084"/>
                    </a:cubicBezTo>
                    <a:cubicBezTo>
                      <a:pt x="1711" y="1080"/>
                      <a:pt x="1674" y="1079"/>
                      <a:pt x="1638" y="1079"/>
                    </a:cubicBezTo>
                    <a:cubicBezTo>
                      <a:pt x="1538" y="1079"/>
                      <a:pt x="1441" y="1090"/>
                      <a:pt x="1338" y="1109"/>
                    </a:cubicBezTo>
                    <a:lnTo>
                      <a:pt x="1197" y="1109"/>
                    </a:lnTo>
                    <a:cubicBezTo>
                      <a:pt x="1338" y="942"/>
                      <a:pt x="1557" y="672"/>
                      <a:pt x="1364" y="672"/>
                    </a:cubicBezTo>
                    <a:cubicBezTo>
                      <a:pt x="1261" y="762"/>
                      <a:pt x="1171" y="852"/>
                      <a:pt x="1094" y="942"/>
                    </a:cubicBezTo>
                    <a:cubicBezTo>
                      <a:pt x="1094" y="891"/>
                      <a:pt x="1094" y="839"/>
                      <a:pt x="1107" y="775"/>
                    </a:cubicBezTo>
                    <a:cubicBezTo>
                      <a:pt x="1132" y="544"/>
                      <a:pt x="1145" y="312"/>
                      <a:pt x="1132" y="81"/>
                    </a:cubicBezTo>
                    <a:cubicBezTo>
                      <a:pt x="1120" y="26"/>
                      <a:pt x="1076" y="0"/>
                      <a:pt x="10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17"/>
              <p:cNvSpPr/>
              <p:nvPr/>
            </p:nvSpPr>
            <p:spPr>
              <a:xfrm>
                <a:off x="871294" y="4363989"/>
                <a:ext cx="79323" cy="134019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3261" extrusionOk="0">
                    <a:moveTo>
                      <a:pt x="1152" y="1"/>
                    </a:moveTo>
                    <a:cubicBezTo>
                      <a:pt x="1107" y="1"/>
                      <a:pt x="1061" y="27"/>
                      <a:pt x="1042" y="81"/>
                    </a:cubicBezTo>
                    <a:cubicBezTo>
                      <a:pt x="939" y="377"/>
                      <a:pt x="914" y="711"/>
                      <a:pt x="837" y="1020"/>
                    </a:cubicBezTo>
                    <a:cubicBezTo>
                      <a:pt x="837" y="1033"/>
                      <a:pt x="837" y="1033"/>
                      <a:pt x="837" y="1046"/>
                    </a:cubicBezTo>
                    <a:cubicBezTo>
                      <a:pt x="785" y="981"/>
                      <a:pt x="734" y="917"/>
                      <a:pt x="682" y="853"/>
                    </a:cubicBezTo>
                    <a:cubicBezTo>
                      <a:pt x="631" y="792"/>
                      <a:pt x="532" y="618"/>
                      <a:pt x="430" y="618"/>
                    </a:cubicBezTo>
                    <a:cubicBezTo>
                      <a:pt x="402" y="618"/>
                      <a:pt x="375" y="630"/>
                      <a:pt x="348" y="660"/>
                    </a:cubicBezTo>
                    <a:cubicBezTo>
                      <a:pt x="322" y="711"/>
                      <a:pt x="335" y="776"/>
                      <a:pt x="387" y="801"/>
                    </a:cubicBezTo>
                    <a:cubicBezTo>
                      <a:pt x="451" y="904"/>
                      <a:pt x="528" y="1007"/>
                      <a:pt x="605" y="1110"/>
                    </a:cubicBezTo>
                    <a:lnTo>
                      <a:pt x="207" y="1110"/>
                    </a:lnTo>
                    <a:cubicBezTo>
                      <a:pt x="193" y="1108"/>
                      <a:pt x="179" y="1108"/>
                      <a:pt x="166" y="1108"/>
                    </a:cubicBezTo>
                    <a:cubicBezTo>
                      <a:pt x="73" y="1108"/>
                      <a:pt x="12" y="1150"/>
                      <a:pt x="1" y="1251"/>
                    </a:cubicBezTo>
                    <a:cubicBezTo>
                      <a:pt x="14" y="1418"/>
                      <a:pt x="219" y="1354"/>
                      <a:pt x="322" y="1380"/>
                    </a:cubicBezTo>
                    <a:cubicBezTo>
                      <a:pt x="438" y="1380"/>
                      <a:pt x="554" y="1393"/>
                      <a:pt x="657" y="1393"/>
                    </a:cubicBezTo>
                    <a:cubicBezTo>
                      <a:pt x="605" y="1444"/>
                      <a:pt x="554" y="1496"/>
                      <a:pt x="502" y="1534"/>
                    </a:cubicBezTo>
                    <a:cubicBezTo>
                      <a:pt x="425" y="1611"/>
                      <a:pt x="219" y="1714"/>
                      <a:pt x="335" y="1843"/>
                    </a:cubicBezTo>
                    <a:cubicBezTo>
                      <a:pt x="357" y="1864"/>
                      <a:pt x="379" y="1873"/>
                      <a:pt x="402" y="1873"/>
                    </a:cubicBezTo>
                    <a:cubicBezTo>
                      <a:pt x="448" y="1873"/>
                      <a:pt x="494" y="1839"/>
                      <a:pt x="528" y="1804"/>
                    </a:cubicBezTo>
                    <a:cubicBezTo>
                      <a:pt x="592" y="1740"/>
                      <a:pt x="657" y="1689"/>
                      <a:pt x="721" y="1637"/>
                    </a:cubicBezTo>
                    <a:lnTo>
                      <a:pt x="721" y="1637"/>
                    </a:lnTo>
                    <a:cubicBezTo>
                      <a:pt x="644" y="1997"/>
                      <a:pt x="554" y="2357"/>
                      <a:pt x="489" y="2730"/>
                    </a:cubicBezTo>
                    <a:cubicBezTo>
                      <a:pt x="451" y="2884"/>
                      <a:pt x="438" y="3039"/>
                      <a:pt x="451" y="3193"/>
                    </a:cubicBezTo>
                    <a:cubicBezTo>
                      <a:pt x="483" y="3238"/>
                      <a:pt x="531" y="3260"/>
                      <a:pt x="578" y="3260"/>
                    </a:cubicBezTo>
                    <a:cubicBezTo>
                      <a:pt x="624" y="3260"/>
                      <a:pt x="669" y="3238"/>
                      <a:pt x="695" y="3193"/>
                    </a:cubicBezTo>
                    <a:cubicBezTo>
                      <a:pt x="772" y="2897"/>
                      <a:pt x="824" y="2589"/>
                      <a:pt x="888" y="2280"/>
                    </a:cubicBezTo>
                    <a:cubicBezTo>
                      <a:pt x="927" y="2036"/>
                      <a:pt x="965" y="1804"/>
                      <a:pt x="1017" y="1560"/>
                    </a:cubicBezTo>
                    <a:cubicBezTo>
                      <a:pt x="1145" y="1701"/>
                      <a:pt x="1287" y="1843"/>
                      <a:pt x="1428" y="1984"/>
                    </a:cubicBezTo>
                    <a:cubicBezTo>
                      <a:pt x="1450" y="1999"/>
                      <a:pt x="1472" y="2005"/>
                      <a:pt x="1492" y="2005"/>
                    </a:cubicBezTo>
                    <a:cubicBezTo>
                      <a:pt x="1580" y="2005"/>
                      <a:pt x="1640" y="1888"/>
                      <a:pt x="1557" y="1804"/>
                    </a:cubicBezTo>
                    <a:cubicBezTo>
                      <a:pt x="1441" y="1676"/>
                      <a:pt x="1312" y="1547"/>
                      <a:pt x="1197" y="1418"/>
                    </a:cubicBezTo>
                    <a:cubicBezTo>
                      <a:pt x="1351" y="1418"/>
                      <a:pt x="1505" y="1418"/>
                      <a:pt x="1672" y="1406"/>
                    </a:cubicBezTo>
                    <a:cubicBezTo>
                      <a:pt x="1801" y="1393"/>
                      <a:pt x="1929" y="1238"/>
                      <a:pt x="1775" y="1148"/>
                    </a:cubicBezTo>
                    <a:cubicBezTo>
                      <a:pt x="1634" y="1123"/>
                      <a:pt x="1505" y="1123"/>
                      <a:pt x="1364" y="1123"/>
                    </a:cubicBezTo>
                    <a:lnTo>
                      <a:pt x="1222" y="1123"/>
                    </a:lnTo>
                    <a:cubicBezTo>
                      <a:pt x="1377" y="968"/>
                      <a:pt x="1621" y="711"/>
                      <a:pt x="1428" y="698"/>
                    </a:cubicBezTo>
                    <a:lnTo>
                      <a:pt x="1428" y="698"/>
                    </a:lnTo>
                    <a:cubicBezTo>
                      <a:pt x="1325" y="776"/>
                      <a:pt x="1222" y="866"/>
                      <a:pt x="1132" y="943"/>
                    </a:cubicBezTo>
                    <a:cubicBezTo>
                      <a:pt x="1132" y="891"/>
                      <a:pt x="1145" y="840"/>
                      <a:pt x="1158" y="776"/>
                    </a:cubicBezTo>
                    <a:cubicBezTo>
                      <a:pt x="1209" y="557"/>
                      <a:pt x="1248" y="326"/>
                      <a:pt x="1248" y="94"/>
                    </a:cubicBezTo>
                    <a:cubicBezTo>
                      <a:pt x="1248" y="33"/>
                      <a:pt x="1201" y="1"/>
                      <a:pt x="11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17"/>
              <p:cNvSpPr/>
              <p:nvPr/>
            </p:nvSpPr>
            <p:spPr>
              <a:xfrm>
                <a:off x="1119115" y="3938628"/>
                <a:ext cx="69418" cy="58646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1427" extrusionOk="0">
                    <a:moveTo>
                      <a:pt x="769" y="0"/>
                    </a:moveTo>
                    <a:cubicBezTo>
                      <a:pt x="437" y="0"/>
                      <a:pt x="108" y="232"/>
                      <a:pt x="52" y="621"/>
                    </a:cubicBezTo>
                    <a:cubicBezTo>
                      <a:pt x="1" y="1007"/>
                      <a:pt x="271" y="1367"/>
                      <a:pt x="657" y="1418"/>
                    </a:cubicBezTo>
                    <a:cubicBezTo>
                      <a:pt x="694" y="1424"/>
                      <a:pt x="730" y="1426"/>
                      <a:pt x="765" y="1426"/>
                    </a:cubicBezTo>
                    <a:cubicBezTo>
                      <a:pt x="1334" y="1426"/>
                      <a:pt x="1688" y="771"/>
                      <a:pt x="1325" y="287"/>
                    </a:cubicBezTo>
                    <a:cubicBezTo>
                      <a:pt x="1182" y="90"/>
                      <a:pt x="975" y="0"/>
                      <a:pt x="76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17"/>
              <p:cNvSpPr/>
              <p:nvPr/>
            </p:nvSpPr>
            <p:spPr>
              <a:xfrm>
                <a:off x="1263904" y="3965465"/>
                <a:ext cx="66829" cy="56632"/>
              </a:xfrm>
              <a:custGeom>
                <a:avLst/>
                <a:gdLst/>
                <a:ahLst/>
                <a:cxnLst/>
                <a:rect l="l" t="t" r="r" b="b"/>
                <a:pathLst>
                  <a:path w="1626" h="1378" extrusionOk="0">
                    <a:moveTo>
                      <a:pt x="734" y="1"/>
                    </a:moveTo>
                    <a:cubicBezTo>
                      <a:pt x="413" y="1"/>
                      <a:pt x="100" y="220"/>
                      <a:pt x="52" y="598"/>
                    </a:cubicBezTo>
                    <a:cubicBezTo>
                      <a:pt x="1" y="971"/>
                      <a:pt x="258" y="1318"/>
                      <a:pt x="631" y="1370"/>
                    </a:cubicBezTo>
                    <a:cubicBezTo>
                      <a:pt x="668" y="1375"/>
                      <a:pt x="704" y="1378"/>
                      <a:pt x="739" y="1378"/>
                    </a:cubicBezTo>
                    <a:cubicBezTo>
                      <a:pt x="1293" y="1378"/>
                      <a:pt x="1625" y="736"/>
                      <a:pt x="1287" y="277"/>
                    </a:cubicBezTo>
                    <a:cubicBezTo>
                      <a:pt x="1142" y="88"/>
                      <a:pt x="937" y="1"/>
                      <a:pt x="73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17"/>
              <p:cNvSpPr/>
              <p:nvPr/>
            </p:nvSpPr>
            <p:spPr>
              <a:xfrm>
                <a:off x="1412268" y="3997398"/>
                <a:ext cx="56759" cy="48166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72" extrusionOk="0">
                    <a:moveTo>
                      <a:pt x="584" y="0"/>
                    </a:moveTo>
                    <a:cubicBezTo>
                      <a:pt x="288" y="0"/>
                      <a:pt x="0" y="198"/>
                      <a:pt x="17" y="657"/>
                    </a:cubicBezTo>
                    <a:cubicBezTo>
                      <a:pt x="62" y="984"/>
                      <a:pt x="338" y="1172"/>
                      <a:pt x="613" y="1172"/>
                    </a:cubicBezTo>
                    <a:cubicBezTo>
                      <a:pt x="804" y="1172"/>
                      <a:pt x="994" y="1082"/>
                      <a:pt x="1110" y="888"/>
                    </a:cubicBezTo>
                    <a:cubicBezTo>
                      <a:pt x="1381" y="346"/>
                      <a:pt x="976" y="0"/>
                      <a:pt x="5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17"/>
              <p:cNvSpPr/>
              <p:nvPr/>
            </p:nvSpPr>
            <p:spPr>
              <a:xfrm>
                <a:off x="1550316" y="4004015"/>
                <a:ext cx="71555" cy="60331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1468" extrusionOk="0">
                    <a:moveTo>
                      <a:pt x="789" y="1"/>
                    </a:moveTo>
                    <a:cubicBezTo>
                      <a:pt x="445" y="1"/>
                      <a:pt x="107" y="234"/>
                      <a:pt x="52" y="637"/>
                    </a:cubicBezTo>
                    <a:cubicBezTo>
                      <a:pt x="1" y="1036"/>
                      <a:pt x="283" y="1409"/>
                      <a:pt x="682" y="1460"/>
                    </a:cubicBezTo>
                    <a:cubicBezTo>
                      <a:pt x="719" y="1465"/>
                      <a:pt x="756" y="1468"/>
                      <a:pt x="791" y="1468"/>
                    </a:cubicBezTo>
                    <a:cubicBezTo>
                      <a:pt x="1383" y="1468"/>
                      <a:pt x="1740" y="787"/>
                      <a:pt x="1376" y="290"/>
                    </a:cubicBezTo>
                    <a:cubicBezTo>
                      <a:pt x="1223" y="92"/>
                      <a:pt x="1005" y="1"/>
                      <a:pt x="7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17"/>
              <p:cNvSpPr/>
              <p:nvPr/>
            </p:nvSpPr>
            <p:spPr>
              <a:xfrm>
                <a:off x="950572" y="4155336"/>
                <a:ext cx="66376" cy="56386"/>
              </a:xfrm>
              <a:custGeom>
                <a:avLst/>
                <a:gdLst/>
                <a:ahLst/>
                <a:cxnLst/>
                <a:rect l="l" t="t" r="r" b="b"/>
                <a:pathLst>
                  <a:path w="1615" h="1372" extrusionOk="0">
                    <a:moveTo>
                      <a:pt x="730" y="0"/>
                    </a:moveTo>
                    <a:cubicBezTo>
                      <a:pt x="409" y="0"/>
                      <a:pt x="95" y="221"/>
                      <a:pt x="39" y="594"/>
                    </a:cubicBezTo>
                    <a:cubicBezTo>
                      <a:pt x="0" y="967"/>
                      <a:pt x="258" y="1314"/>
                      <a:pt x="630" y="1365"/>
                    </a:cubicBezTo>
                    <a:cubicBezTo>
                      <a:pt x="662" y="1369"/>
                      <a:pt x="693" y="1371"/>
                      <a:pt x="724" y="1371"/>
                    </a:cubicBezTo>
                    <a:cubicBezTo>
                      <a:pt x="1275" y="1371"/>
                      <a:pt x="1614" y="735"/>
                      <a:pt x="1273" y="273"/>
                    </a:cubicBezTo>
                    <a:cubicBezTo>
                      <a:pt x="1130" y="85"/>
                      <a:pt x="929" y="0"/>
                      <a:pt x="73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17"/>
              <p:cNvSpPr/>
              <p:nvPr/>
            </p:nvSpPr>
            <p:spPr>
              <a:xfrm>
                <a:off x="1095196" y="4183118"/>
                <a:ext cx="46649" cy="42947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045" extrusionOk="0">
                    <a:moveTo>
                      <a:pt x="558" y="0"/>
                    </a:moveTo>
                    <a:cubicBezTo>
                      <a:pt x="326" y="0"/>
                      <a:pt x="95" y="141"/>
                      <a:pt x="43" y="445"/>
                    </a:cubicBezTo>
                    <a:cubicBezTo>
                      <a:pt x="0" y="829"/>
                      <a:pt x="292" y="1044"/>
                      <a:pt x="579" y="1044"/>
                    </a:cubicBezTo>
                    <a:cubicBezTo>
                      <a:pt x="810" y="1044"/>
                      <a:pt x="1038" y="904"/>
                      <a:pt x="1084" y="599"/>
                    </a:cubicBezTo>
                    <a:cubicBezTo>
                      <a:pt x="1134" y="215"/>
                      <a:pt x="846" y="0"/>
                      <a:pt x="55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17"/>
              <p:cNvSpPr/>
              <p:nvPr/>
            </p:nvSpPr>
            <p:spPr>
              <a:xfrm>
                <a:off x="1217381" y="4198406"/>
                <a:ext cx="79405" cy="55153"/>
              </a:xfrm>
              <a:custGeom>
                <a:avLst/>
                <a:gdLst/>
                <a:ahLst/>
                <a:cxnLst/>
                <a:rect l="l" t="t" r="r" b="b"/>
                <a:pathLst>
                  <a:path w="1932" h="1342" extrusionOk="0">
                    <a:moveTo>
                      <a:pt x="945" y="1"/>
                    </a:moveTo>
                    <a:cubicBezTo>
                      <a:pt x="344" y="1"/>
                      <a:pt x="0" y="862"/>
                      <a:pt x="606" y="1243"/>
                    </a:cubicBezTo>
                    <a:cubicBezTo>
                      <a:pt x="731" y="1311"/>
                      <a:pt x="851" y="1341"/>
                      <a:pt x="962" y="1341"/>
                    </a:cubicBezTo>
                    <a:cubicBezTo>
                      <a:pt x="1586" y="1341"/>
                      <a:pt x="1932" y="409"/>
                      <a:pt x="1223" y="60"/>
                    </a:cubicBezTo>
                    <a:cubicBezTo>
                      <a:pt x="1126" y="19"/>
                      <a:pt x="1033" y="1"/>
                      <a:pt x="9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17"/>
              <p:cNvSpPr/>
              <p:nvPr/>
            </p:nvSpPr>
            <p:spPr>
              <a:xfrm>
                <a:off x="1364635" y="4219654"/>
                <a:ext cx="59883" cy="54947"/>
              </a:xfrm>
              <a:custGeom>
                <a:avLst/>
                <a:gdLst/>
                <a:ahLst/>
                <a:cxnLst/>
                <a:rect l="l" t="t" r="r" b="b"/>
                <a:pathLst>
                  <a:path w="1457" h="1337" extrusionOk="0">
                    <a:moveTo>
                      <a:pt x="714" y="0"/>
                    </a:moveTo>
                    <a:cubicBezTo>
                      <a:pt x="416" y="0"/>
                      <a:pt x="120" y="180"/>
                      <a:pt x="57" y="572"/>
                    </a:cubicBezTo>
                    <a:cubicBezTo>
                      <a:pt x="0" y="1062"/>
                      <a:pt x="371" y="1336"/>
                      <a:pt x="740" y="1336"/>
                    </a:cubicBezTo>
                    <a:cubicBezTo>
                      <a:pt x="1040" y="1336"/>
                      <a:pt x="1338" y="1156"/>
                      <a:pt x="1407" y="765"/>
                    </a:cubicBezTo>
                    <a:cubicBezTo>
                      <a:pt x="1457" y="275"/>
                      <a:pt x="1083" y="0"/>
                      <a:pt x="7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17"/>
              <p:cNvSpPr/>
              <p:nvPr/>
            </p:nvSpPr>
            <p:spPr>
              <a:xfrm>
                <a:off x="1504944" y="4242627"/>
                <a:ext cx="55691" cy="5129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1248" extrusionOk="0">
                    <a:moveTo>
                      <a:pt x="672" y="0"/>
                    </a:moveTo>
                    <a:cubicBezTo>
                      <a:pt x="393" y="0"/>
                      <a:pt x="114" y="170"/>
                      <a:pt x="50" y="540"/>
                    </a:cubicBezTo>
                    <a:cubicBezTo>
                      <a:pt x="1" y="993"/>
                      <a:pt x="344" y="1247"/>
                      <a:pt x="685" y="1247"/>
                    </a:cubicBezTo>
                    <a:cubicBezTo>
                      <a:pt x="963" y="1247"/>
                      <a:pt x="1240" y="1077"/>
                      <a:pt x="1297" y="707"/>
                    </a:cubicBezTo>
                    <a:cubicBezTo>
                      <a:pt x="1354" y="254"/>
                      <a:pt x="1014" y="0"/>
                      <a:pt x="67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17"/>
              <p:cNvSpPr/>
              <p:nvPr/>
            </p:nvSpPr>
            <p:spPr>
              <a:xfrm>
                <a:off x="1627622" y="4257957"/>
                <a:ext cx="90091" cy="63044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534" extrusionOk="0">
                    <a:moveTo>
                      <a:pt x="1056" y="1"/>
                    </a:moveTo>
                    <a:cubicBezTo>
                      <a:pt x="461" y="1"/>
                      <a:pt x="1" y="756"/>
                      <a:pt x="498" y="1286"/>
                    </a:cubicBezTo>
                    <a:cubicBezTo>
                      <a:pt x="679" y="1461"/>
                      <a:pt x="872" y="1534"/>
                      <a:pt x="1054" y="1534"/>
                    </a:cubicBezTo>
                    <a:cubicBezTo>
                      <a:pt x="1698" y="1534"/>
                      <a:pt x="2192" y="617"/>
                      <a:pt x="1450" y="116"/>
                    </a:cubicBezTo>
                    <a:cubicBezTo>
                      <a:pt x="1318" y="36"/>
                      <a:pt x="1184" y="1"/>
                      <a:pt x="105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17"/>
              <p:cNvSpPr/>
              <p:nvPr/>
            </p:nvSpPr>
            <p:spPr>
              <a:xfrm>
                <a:off x="1041440" y="4186776"/>
                <a:ext cx="17344" cy="1467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357" extrusionOk="0">
                    <a:moveTo>
                      <a:pt x="189" y="0"/>
                    </a:moveTo>
                    <a:cubicBezTo>
                      <a:pt x="107" y="0"/>
                      <a:pt x="29" y="56"/>
                      <a:pt x="14" y="150"/>
                    </a:cubicBezTo>
                    <a:cubicBezTo>
                      <a:pt x="1" y="253"/>
                      <a:pt x="78" y="343"/>
                      <a:pt x="168" y="356"/>
                    </a:cubicBezTo>
                    <a:cubicBezTo>
                      <a:pt x="174" y="357"/>
                      <a:pt x="179" y="357"/>
                      <a:pt x="185" y="357"/>
                    </a:cubicBezTo>
                    <a:cubicBezTo>
                      <a:pt x="330" y="357"/>
                      <a:pt x="422" y="197"/>
                      <a:pt x="335" y="73"/>
                    </a:cubicBezTo>
                    <a:cubicBezTo>
                      <a:pt x="295" y="23"/>
                      <a:pt x="241" y="0"/>
                      <a:pt x="18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17"/>
              <p:cNvSpPr/>
              <p:nvPr/>
            </p:nvSpPr>
            <p:spPr>
              <a:xfrm>
                <a:off x="1179899" y="4207900"/>
                <a:ext cx="16810" cy="14713"/>
              </a:xfrm>
              <a:custGeom>
                <a:avLst/>
                <a:gdLst/>
                <a:ahLst/>
                <a:cxnLst/>
                <a:rect l="l" t="t" r="r" b="b"/>
                <a:pathLst>
                  <a:path w="409" h="358" extrusionOk="0">
                    <a:moveTo>
                      <a:pt x="182" y="1"/>
                    </a:moveTo>
                    <a:cubicBezTo>
                      <a:pt x="101" y="1"/>
                      <a:pt x="21" y="57"/>
                      <a:pt x="13" y="151"/>
                    </a:cubicBezTo>
                    <a:cubicBezTo>
                      <a:pt x="1" y="254"/>
                      <a:pt x="65" y="344"/>
                      <a:pt x="155" y="356"/>
                    </a:cubicBezTo>
                    <a:cubicBezTo>
                      <a:pt x="160" y="357"/>
                      <a:pt x="166" y="357"/>
                      <a:pt x="172" y="357"/>
                    </a:cubicBezTo>
                    <a:cubicBezTo>
                      <a:pt x="316" y="357"/>
                      <a:pt x="409" y="197"/>
                      <a:pt x="322" y="74"/>
                    </a:cubicBezTo>
                    <a:cubicBezTo>
                      <a:pt x="287" y="23"/>
                      <a:pt x="234" y="1"/>
                      <a:pt x="18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17"/>
              <p:cNvSpPr/>
              <p:nvPr/>
            </p:nvSpPr>
            <p:spPr>
              <a:xfrm>
                <a:off x="1316756" y="4228161"/>
                <a:ext cx="19851" cy="16686"/>
              </a:xfrm>
              <a:custGeom>
                <a:avLst/>
                <a:gdLst/>
                <a:ahLst/>
                <a:cxnLst/>
                <a:rect l="l" t="t" r="r" b="b"/>
                <a:pathLst>
                  <a:path w="483" h="406" extrusionOk="0">
                    <a:moveTo>
                      <a:pt x="213" y="1"/>
                    </a:moveTo>
                    <a:cubicBezTo>
                      <a:pt x="121" y="1"/>
                      <a:pt x="29" y="63"/>
                      <a:pt x="13" y="172"/>
                    </a:cubicBezTo>
                    <a:cubicBezTo>
                      <a:pt x="1" y="288"/>
                      <a:pt x="78" y="391"/>
                      <a:pt x="193" y="403"/>
                    </a:cubicBezTo>
                    <a:cubicBezTo>
                      <a:pt x="203" y="405"/>
                      <a:pt x="213" y="406"/>
                      <a:pt x="222" y="406"/>
                    </a:cubicBezTo>
                    <a:cubicBezTo>
                      <a:pt x="375" y="406"/>
                      <a:pt x="483" y="215"/>
                      <a:pt x="373" y="82"/>
                    </a:cubicBezTo>
                    <a:cubicBezTo>
                      <a:pt x="333" y="26"/>
                      <a:pt x="273" y="1"/>
                      <a:pt x="21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17"/>
              <p:cNvSpPr/>
              <p:nvPr/>
            </p:nvSpPr>
            <p:spPr>
              <a:xfrm>
                <a:off x="1455216" y="4249819"/>
                <a:ext cx="18783" cy="15658"/>
              </a:xfrm>
              <a:custGeom>
                <a:avLst/>
                <a:gdLst/>
                <a:ahLst/>
                <a:cxnLst/>
                <a:rect l="l" t="t" r="r" b="b"/>
                <a:pathLst>
                  <a:path w="457" h="381" extrusionOk="0">
                    <a:moveTo>
                      <a:pt x="202" y="0"/>
                    </a:moveTo>
                    <a:cubicBezTo>
                      <a:pt x="114" y="0"/>
                      <a:pt x="29" y="59"/>
                      <a:pt x="13" y="159"/>
                    </a:cubicBezTo>
                    <a:cubicBezTo>
                      <a:pt x="0" y="275"/>
                      <a:pt x="77" y="365"/>
                      <a:pt x="180" y="378"/>
                    </a:cubicBezTo>
                    <a:cubicBezTo>
                      <a:pt x="190" y="379"/>
                      <a:pt x="201" y="380"/>
                      <a:pt x="210" y="380"/>
                    </a:cubicBezTo>
                    <a:cubicBezTo>
                      <a:pt x="361" y="380"/>
                      <a:pt x="457" y="203"/>
                      <a:pt x="360" y="82"/>
                    </a:cubicBezTo>
                    <a:cubicBezTo>
                      <a:pt x="319" y="26"/>
                      <a:pt x="260" y="0"/>
                      <a:pt x="2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17"/>
              <p:cNvSpPr/>
              <p:nvPr/>
            </p:nvSpPr>
            <p:spPr>
              <a:xfrm>
                <a:off x="1593634" y="4271355"/>
                <a:ext cx="18290" cy="15247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71" extrusionOk="0">
                    <a:moveTo>
                      <a:pt x="200" y="0"/>
                    </a:moveTo>
                    <a:cubicBezTo>
                      <a:pt x="114" y="0"/>
                      <a:pt x="30" y="59"/>
                      <a:pt x="14" y="162"/>
                    </a:cubicBezTo>
                    <a:cubicBezTo>
                      <a:pt x="1" y="265"/>
                      <a:pt x="78" y="355"/>
                      <a:pt x="168" y="368"/>
                    </a:cubicBezTo>
                    <a:cubicBezTo>
                      <a:pt x="178" y="370"/>
                      <a:pt x="188" y="370"/>
                      <a:pt x="198" y="370"/>
                    </a:cubicBezTo>
                    <a:cubicBezTo>
                      <a:pt x="349" y="370"/>
                      <a:pt x="445" y="193"/>
                      <a:pt x="348" y="72"/>
                    </a:cubicBezTo>
                    <a:cubicBezTo>
                      <a:pt x="309" y="23"/>
                      <a:pt x="254" y="0"/>
                      <a:pt x="20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17"/>
              <p:cNvSpPr/>
              <p:nvPr/>
            </p:nvSpPr>
            <p:spPr>
              <a:xfrm>
                <a:off x="1731025" y="4291328"/>
                <a:ext cx="20386" cy="17466"/>
              </a:xfrm>
              <a:custGeom>
                <a:avLst/>
                <a:gdLst/>
                <a:ahLst/>
                <a:cxnLst/>
                <a:rect l="l" t="t" r="r" b="b"/>
                <a:pathLst>
                  <a:path w="496" h="425" extrusionOk="0">
                    <a:moveTo>
                      <a:pt x="218" y="1"/>
                    </a:moveTo>
                    <a:cubicBezTo>
                      <a:pt x="122" y="1"/>
                      <a:pt x="29" y="68"/>
                      <a:pt x="14" y="178"/>
                    </a:cubicBezTo>
                    <a:cubicBezTo>
                      <a:pt x="1" y="294"/>
                      <a:pt x="78" y="409"/>
                      <a:pt x="194" y="422"/>
                    </a:cubicBezTo>
                    <a:cubicBezTo>
                      <a:pt x="204" y="424"/>
                      <a:pt x="214" y="424"/>
                      <a:pt x="224" y="424"/>
                    </a:cubicBezTo>
                    <a:cubicBezTo>
                      <a:pt x="388" y="424"/>
                      <a:pt x="496" y="233"/>
                      <a:pt x="387" y="88"/>
                    </a:cubicBezTo>
                    <a:cubicBezTo>
                      <a:pt x="342" y="28"/>
                      <a:pt x="279" y="1"/>
                      <a:pt x="2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9" name="Google Shape;1149;p17"/>
              <p:cNvSpPr/>
              <p:nvPr/>
            </p:nvSpPr>
            <p:spPr>
              <a:xfrm>
                <a:off x="903556" y="4165651"/>
                <a:ext cx="17303" cy="14672"/>
              </a:xfrm>
              <a:custGeom>
                <a:avLst/>
                <a:gdLst/>
                <a:ahLst/>
                <a:cxnLst/>
                <a:rect l="l" t="t" r="r" b="b"/>
                <a:pathLst>
                  <a:path w="421" h="357" extrusionOk="0">
                    <a:moveTo>
                      <a:pt x="185" y="0"/>
                    </a:moveTo>
                    <a:cubicBezTo>
                      <a:pt x="107" y="0"/>
                      <a:pt x="29" y="56"/>
                      <a:pt x="13" y="150"/>
                    </a:cubicBezTo>
                    <a:cubicBezTo>
                      <a:pt x="0" y="253"/>
                      <a:pt x="64" y="330"/>
                      <a:pt x="167" y="356"/>
                    </a:cubicBezTo>
                    <a:cubicBezTo>
                      <a:pt x="173" y="356"/>
                      <a:pt x="178" y="356"/>
                      <a:pt x="183" y="356"/>
                    </a:cubicBezTo>
                    <a:cubicBezTo>
                      <a:pt x="328" y="356"/>
                      <a:pt x="421" y="185"/>
                      <a:pt x="322" y="73"/>
                    </a:cubicBezTo>
                    <a:cubicBezTo>
                      <a:pt x="287" y="23"/>
                      <a:pt x="236" y="0"/>
                      <a:pt x="18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0" name="Google Shape;1150;p17"/>
              <p:cNvSpPr/>
              <p:nvPr/>
            </p:nvSpPr>
            <p:spPr>
              <a:xfrm>
                <a:off x="1071565" y="3937683"/>
                <a:ext cx="18824" cy="15494"/>
              </a:xfrm>
              <a:custGeom>
                <a:avLst/>
                <a:gdLst/>
                <a:ahLst/>
                <a:cxnLst/>
                <a:rect l="l" t="t" r="r" b="b"/>
                <a:pathLst>
                  <a:path w="458" h="377" extrusionOk="0">
                    <a:moveTo>
                      <a:pt x="211" y="1"/>
                    </a:moveTo>
                    <a:cubicBezTo>
                      <a:pt x="122" y="1"/>
                      <a:pt x="34" y="65"/>
                      <a:pt x="27" y="168"/>
                    </a:cubicBezTo>
                    <a:cubicBezTo>
                      <a:pt x="1" y="271"/>
                      <a:pt x="78" y="361"/>
                      <a:pt x="181" y="374"/>
                    </a:cubicBezTo>
                    <a:cubicBezTo>
                      <a:pt x="191" y="376"/>
                      <a:pt x="201" y="376"/>
                      <a:pt x="211" y="376"/>
                    </a:cubicBezTo>
                    <a:cubicBezTo>
                      <a:pt x="361" y="376"/>
                      <a:pt x="457" y="199"/>
                      <a:pt x="361" y="78"/>
                    </a:cubicBezTo>
                    <a:cubicBezTo>
                      <a:pt x="322" y="25"/>
                      <a:pt x="266" y="1"/>
                      <a:pt x="21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17"/>
              <p:cNvSpPr/>
              <p:nvPr/>
            </p:nvSpPr>
            <p:spPr>
              <a:xfrm>
                <a:off x="1212655" y="3973808"/>
                <a:ext cx="20920" cy="17919"/>
              </a:xfrm>
              <a:custGeom>
                <a:avLst/>
                <a:gdLst/>
                <a:ahLst/>
                <a:cxnLst/>
                <a:rect l="l" t="t" r="r" b="b"/>
                <a:pathLst>
                  <a:path w="509" h="436" extrusionOk="0">
                    <a:moveTo>
                      <a:pt x="229" y="0"/>
                    </a:moveTo>
                    <a:cubicBezTo>
                      <a:pt x="128" y="0"/>
                      <a:pt x="29" y="70"/>
                      <a:pt x="14" y="189"/>
                    </a:cubicBezTo>
                    <a:cubicBezTo>
                      <a:pt x="1" y="305"/>
                      <a:pt x="78" y="408"/>
                      <a:pt x="194" y="434"/>
                    </a:cubicBezTo>
                    <a:cubicBezTo>
                      <a:pt x="204" y="435"/>
                      <a:pt x="214" y="436"/>
                      <a:pt x="225" y="436"/>
                    </a:cubicBezTo>
                    <a:cubicBezTo>
                      <a:pt x="400" y="436"/>
                      <a:pt x="509" y="232"/>
                      <a:pt x="399" y="87"/>
                    </a:cubicBezTo>
                    <a:cubicBezTo>
                      <a:pt x="355" y="27"/>
                      <a:pt x="292" y="0"/>
                      <a:pt x="22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17"/>
              <p:cNvSpPr/>
              <p:nvPr/>
            </p:nvSpPr>
            <p:spPr>
              <a:xfrm>
                <a:off x="1355881" y="3999699"/>
                <a:ext cx="21413" cy="17919"/>
              </a:xfrm>
              <a:custGeom>
                <a:avLst/>
                <a:gdLst/>
                <a:ahLst/>
                <a:cxnLst/>
                <a:rect l="l" t="t" r="r" b="b"/>
                <a:pathLst>
                  <a:path w="521" h="436" extrusionOk="0">
                    <a:moveTo>
                      <a:pt x="232" y="0"/>
                    </a:moveTo>
                    <a:cubicBezTo>
                      <a:pt x="128" y="0"/>
                      <a:pt x="29" y="70"/>
                      <a:pt x="13" y="189"/>
                    </a:cubicBezTo>
                    <a:cubicBezTo>
                      <a:pt x="0" y="305"/>
                      <a:pt x="77" y="421"/>
                      <a:pt x="206" y="434"/>
                    </a:cubicBezTo>
                    <a:cubicBezTo>
                      <a:pt x="216" y="435"/>
                      <a:pt x="227" y="436"/>
                      <a:pt x="237" y="436"/>
                    </a:cubicBezTo>
                    <a:cubicBezTo>
                      <a:pt x="412" y="436"/>
                      <a:pt x="521" y="232"/>
                      <a:pt x="412" y="87"/>
                    </a:cubicBezTo>
                    <a:cubicBezTo>
                      <a:pt x="362" y="27"/>
                      <a:pt x="296" y="0"/>
                      <a:pt x="23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17"/>
              <p:cNvSpPr/>
              <p:nvPr/>
            </p:nvSpPr>
            <p:spPr>
              <a:xfrm>
                <a:off x="1501163" y="4013426"/>
                <a:ext cx="21454" cy="17960"/>
              </a:xfrm>
              <a:custGeom>
                <a:avLst/>
                <a:gdLst/>
                <a:ahLst/>
                <a:cxnLst/>
                <a:rect l="l" t="t" r="r" b="b"/>
                <a:pathLst>
                  <a:path w="522" h="437" extrusionOk="0">
                    <a:moveTo>
                      <a:pt x="232" y="1"/>
                    </a:moveTo>
                    <a:cubicBezTo>
                      <a:pt x="129" y="1"/>
                      <a:pt x="30" y="71"/>
                      <a:pt x="14" y="190"/>
                    </a:cubicBezTo>
                    <a:cubicBezTo>
                      <a:pt x="1" y="305"/>
                      <a:pt x="78" y="421"/>
                      <a:pt x="207" y="434"/>
                    </a:cubicBezTo>
                    <a:cubicBezTo>
                      <a:pt x="217" y="435"/>
                      <a:pt x="227" y="436"/>
                      <a:pt x="237" y="436"/>
                    </a:cubicBezTo>
                    <a:cubicBezTo>
                      <a:pt x="413" y="436"/>
                      <a:pt x="522" y="233"/>
                      <a:pt x="412" y="87"/>
                    </a:cubicBezTo>
                    <a:cubicBezTo>
                      <a:pt x="363" y="28"/>
                      <a:pt x="297" y="1"/>
                      <a:pt x="23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17"/>
              <p:cNvSpPr/>
              <p:nvPr/>
            </p:nvSpPr>
            <p:spPr>
              <a:xfrm>
                <a:off x="1646486" y="4027194"/>
                <a:ext cx="21372" cy="1800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438" extrusionOk="0">
                    <a:moveTo>
                      <a:pt x="238" y="0"/>
                    </a:moveTo>
                    <a:cubicBezTo>
                      <a:pt x="133" y="0"/>
                      <a:pt x="29" y="70"/>
                      <a:pt x="13" y="189"/>
                    </a:cubicBezTo>
                    <a:cubicBezTo>
                      <a:pt x="1" y="305"/>
                      <a:pt x="78" y="420"/>
                      <a:pt x="206" y="433"/>
                    </a:cubicBezTo>
                    <a:cubicBezTo>
                      <a:pt x="221" y="436"/>
                      <a:pt x="235" y="438"/>
                      <a:pt x="249" y="438"/>
                    </a:cubicBezTo>
                    <a:cubicBezTo>
                      <a:pt x="417" y="438"/>
                      <a:pt x="519" y="229"/>
                      <a:pt x="412" y="86"/>
                    </a:cubicBezTo>
                    <a:cubicBezTo>
                      <a:pt x="368" y="27"/>
                      <a:pt x="303" y="0"/>
                      <a:pt x="23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17"/>
              <p:cNvSpPr/>
              <p:nvPr/>
            </p:nvSpPr>
            <p:spPr>
              <a:xfrm>
                <a:off x="812369" y="4519995"/>
                <a:ext cx="916210" cy="168048"/>
              </a:xfrm>
              <a:custGeom>
                <a:avLst/>
                <a:gdLst/>
                <a:ahLst/>
                <a:cxnLst/>
                <a:rect l="l" t="t" r="r" b="b"/>
                <a:pathLst>
                  <a:path w="26101" h="4089" extrusionOk="0">
                    <a:moveTo>
                      <a:pt x="1283" y="0"/>
                    </a:moveTo>
                    <a:cubicBezTo>
                      <a:pt x="1118" y="0"/>
                      <a:pt x="952" y="20"/>
                      <a:pt x="785" y="65"/>
                    </a:cubicBezTo>
                    <a:cubicBezTo>
                      <a:pt x="527" y="117"/>
                      <a:pt x="296" y="220"/>
                      <a:pt x="77" y="348"/>
                    </a:cubicBezTo>
                    <a:cubicBezTo>
                      <a:pt x="52" y="374"/>
                      <a:pt x="0" y="400"/>
                      <a:pt x="0" y="438"/>
                    </a:cubicBezTo>
                    <a:cubicBezTo>
                      <a:pt x="0" y="477"/>
                      <a:pt x="26" y="503"/>
                      <a:pt x="65" y="503"/>
                    </a:cubicBezTo>
                    <a:cubicBezTo>
                      <a:pt x="103" y="490"/>
                      <a:pt x="155" y="477"/>
                      <a:pt x="193" y="451"/>
                    </a:cubicBezTo>
                    <a:cubicBezTo>
                      <a:pt x="567" y="269"/>
                      <a:pt x="901" y="196"/>
                      <a:pt x="1219" y="196"/>
                    </a:cubicBezTo>
                    <a:cubicBezTo>
                      <a:pt x="1844" y="196"/>
                      <a:pt x="2409" y="474"/>
                      <a:pt x="3099" y="747"/>
                    </a:cubicBezTo>
                    <a:cubicBezTo>
                      <a:pt x="3587" y="958"/>
                      <a:pt x="4114" y="1063"/>
                      <a:pt x="4647" y="1063"/>
                    </a:cubicBezTo>
                    <a:cubicBezTo>
                      <a:pt x="4731" y="1063"/>
                      <a:pt x="4815" y="1061"/>
                      <a:pt x="4899" y="1055"/>
                    </a:cubicBezTo>
                    <a:cubicBezTo>
                      <a:pt x="5452" y="1004"/>
                      <a:pt x="6005" y="875"/>
                      <a:pt x="6570" y="875"/>
                    </a:cubicBezTo>
                    <a:cubicBezTo>
                      <a:pt x="7638" y="875"/>
                      <a:pt x="8512" y="1595"/>
                      <a:pt x="9463" y="1981"/>
                    </a:cubicBezTo>
                    <a:cubicBezTo>
                      <a:pt x="10036" y="2227"/>
                      <a:pt x="10546" y="2308"/>
                      <a:pt x="11024" y="2308"/>
                    </a:cubicBezTo>
                    <a:cubicBezTo>
                      <a:pt x="11958" y="2308"/>
                      <a:pt x="12771" y="1997"/>
                      <a:pt x="13696" y="1997"/>
                    </a:cubicBezTo>
                    <a:cubicBezTo>
                      <a:pt x="14155" y="1997"/>
                      <a:pt x="14642" y="2074"/>
                      <a:pt x="15185" y="2303"/>
                    </a:cubicBezTo>
                    <a:cubicBezTo>
                      <a:pt x="16055" y="2639"/>
                      <a:pt x="16946" y="3091"/>
                      <a:pt x="17886" y="3091"/>
                    </a:cubicBezTo>
                    <a:cubicBezTo>
                      <a:pt x="17988" y="3091"/>
                      <a:pt x="18090" y="3085"/>
                      <a:pt x="18193" y="3074"/>
                    </a:cubicBezTo>
                    <a:cubicBezTo>
                      <a:pt x="18656" y="3023"/>
                      <a:pt x="19093" y="2894"/>
                      <a:pt x="19543" y="2817"/>
                    </a:cubicBezTo>
                    <a:cubicBezTo>
                      <a:pt x="19672" y="2798"/>
                      <a:pt x="19804" y="2788"/>
                      <a:pt x="19936" y="2788"/>
                    </a:cubicBezTo>
                    <a:cubicBezTo>
                      <a:pt x="20067" y="2788"/>
                      <a:pt x="20199" y="2798"/>
                      <a:pt x="20328" y="2817"/>
                    </a:cubicBezTo>
                    <a:cubicBezTo>
                      <a:pt x="20572" y="2881"/>
                      <a:pt x="20803" y="2971"/>
                      <a:pt x="21022" y="3100"/>
                    </a:cubicBezTo>
                    <a:cubicBezTo>
                      <a:pt x="22018" y="3624"/>
                      <a:pt x="22373" y="4089"/>
                      <a:pt x="23300" y="4089"/>
                    </a:cubicBezTo>
                    <a:cubicBezTo>
                      <a:pt x="23510" y="4089"/>
                      <a:pt x="23749" y="4065"/>
                      <a:pt x="24031" y="4013"/>
                    </a:cubicBezTo>
                    <a:cubicBezTo>
                      <a:pt x="24368" y="3954"/>
                      <a:pt x="24706" y="3922"/>
                      <a:pt x="25044" y="3922"/>
                    </a:cubicBezTo>
                    <a:cubicBezTo>
                      <a:pt x="25221" y="3922"/>
                      <a:pt x="25397" y="3931"/>
                      <a:pt x="25574" y="3948"/>
                    </a:cubicBezTo>
                    <a:cubicBezTo>
                      <a:pt x="25689" y="3961"/>
                      <a:pt x="25805" y="3987"/>
                      <a:pt x="25921" y="4025"/>
                    </a:cubicBezTo>
                    <a:cubicBezTo>
                      <a:pt x="25929" y="4027"/>
                      <a:pt x="25937" y="4028"/>
                      <a:pt x="25945" y="4028"/>
                    </a:cubicBezTo>
                    <a:cubicBezTo>
                      <a:pt x="26001" y="4028"/>
                      <a:pt x="26051" y="3991"/>
                      <a:pt x="26062" y="3935"/>
                    </a:cubicBezTo>
                    <a:cubicBezTo>
                      <a:pt x="26101" y="3755"/>
                      <a:pt x="25741" y="3755"/>
                      <a:pt x="25484" y="3717"/>
                    </a:cubicBezTo>
                    <a:cubicBezTo>
                      <a:pt x="25350" y="3703"/>
                      <a:pt x="25218" y="3697"/>
                      <a:pt x="25086" y="3697"/>
                    </a:cubicBezTo>
                    <a:cubicBezTo>
                      <a:pt x="24618" y="3697"/>
                      <a:pt x="24155" y="3772"/>
                      <a:pt x="23683" y="3833"/>
                    </a:cubicBezTo>
                    <a:cubicBezTo>
                      <a:pt x="23560" y="3852"/>
                      <a:pt x="23434" y="3863"/>
                      <a:pt x="23308" y="3863"/>
                    </a:cubicBezTo>
                    <a:cubicBezTo>
                      <a:pt x="23106" y="3863"/>
                      <a:pt x="22904" y="3837"/>
                      <a:pt x="22706" y="3781"/>
                    </a:cubicBezTo>
                    <a:cubicBezTo>
                      <a:pt x="22141" y="3563"/>
                      <a:pt x="21665" y="3164"/>
                      <a:pt x="21125" y="2894"/>
                    </a:cubicBezTo>
                    <a:cubicBezTo>
                      <a:pt x="20769" y="2673"/>
                      <a:pt x="20348" y="2560"/>
                      <a:pt x="19928" y="2560"/>
                    </a:cubicBezTo>
                    <a:cubicBezTo>
                      <a:pt x="19786" y="2560"/>
                      <a:pt x="19644" y="2572"/>
                      <a:pt x="19505" y="2598"/>
                    </a:cubicBezTo>
                    <a:cubicBezTo>
                      <a:pt x="19016" y="2675"/>
                      <a:pt x="18541" y="2817"/>
                      <a:pt x="18052" y="2855"/>
                    </a:cubicBezTo>
                    <a:cubicBezTo>
                      <a:pt x="17997" y="2859"/>
                      <a:pt x="17943" y="2860"/>
                      <a:pt x="17889" y="2860"/>
                    </a:cubicBezTo>
                    <a:cubicBezTo>
                      <a:pt x="16838" y="2860"/>
                      <a:pt x="15907" y="2286"/>
                      <a:pt x="14940" y="1968"/>
                    </a:cubicBezTo>
                    <a:cubicBezTo>
                      <a:pt x="14505" y="1819"/>
                      <a:pt x="14101" y="1766"/>
                      <a:pt x="13715" y="1766"/>
                    </a:cubicBezTo>
                    <a:cubicBezTo>
                      <a:pt x="12776" y="1766"/>
                      <a:pt x="11942" y="2079"/>
                      <a:pt x="11013" y="2079"/>
                    </a:cubicBezTo>
                    <a:cubicBezTo>
                      <a:pt x="10484" y="2079"/>
                      <a:pt x="9924" y="1977"/>
                      <a:pt x="9296" y="1660"/>
                    </a:cubicBezTo>
                    <a:cubicBezTo>
                      <a:pt x="7915" y="974"/>
                      <a:pt x="7471" y="659"/>
                      <a:pt x="6530" y="659"/>
                    </a:cubicBezTo>
                    <a:cubicBezTo>
                      <a:pt x="6147" y="659"/>
                      <a:pt x="5683" y="711"/>
                      <a:pt x="5040" y="811"/>
                    </a:cubicBezTo>
                    <a:cubicBezTo>
                      <a:pt x="4896" y="831"/>
                      <a:pt x="4751" y="840"/>
                      <a:pt x="4607" y="840"/>
                    </a:cubicBezTo>
                    <a:cubicBezTo>
                      <a:pt x="4187" y="840"/>
                      <a:pt x="3771" y="759"/>
                      <a:pt x="3369" y="605"/>
                    </a:cubicBezTo>
                    <a:cubicBezTo>
                      <a:pt x="2699" y="375"/>
                      <a:pt x="2004" y="0"/>
                      <a:pt x="128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17"/>
              <p:cNvSpPr/>
              <p:nvPr/>
            </p:nvSpPr>
            <p:spPr>
              <a:xfrm>
                <a:off x="890434" y="4254916"/>
                <a:ext cx="839968" cy="160239"/>
              </a:xfrm>
              <a:custGeom>
                <a:avLst/>
                <a:gdLst/>
                <a:ahLst/>
                <a:cxnLst/>
                <a:rect l="l" t="t" r="r" b="b"/>
                <a:pathLst>
                  <a:path w="23929" h="3899" extrusionOk="0">
                    <a:moveTo>
                      <a:pt x="1135" y="0"/>
                    </a:moveTo>
                    <a:cubicBezTo>
                      <a:pt x="772" y="0"/>
                      <a:pt x="399" y="75"/>
                      <a:pt x="116" y="267"/>
                    </a:cubicBezTo>
                    <a:cubicBezTo>
                      <a:pt x="65" y="305"/>
                      <a:pt x="1" y="357"/>
                      <a:pt x="13" y="421"/>
                    </a:cubicBezTo>
                    <a:cubicBezTo>
                      <a:pt x="13" y="447"/>
                      <a:pt x="39" y="472"/>
                      <a:pt x="52" y="485"/>
                    </a:cubicBezTo>
                    <a:cubicBezTo>
                      <a:pt x="63" y="491"/>
                      <a:pt x="75" y="493"/>
                      <a:pt x="87" y="493"/>
                    </a:cubicBezTo>
                    <a:cubicBezTo>
                      <a:pt x="129" y="493"/>
                      <a:pt x="168" y="461"/>
                      <a:pt x="168" y="421"/>
                    </a:cubicBezTo>
                    <a:cubicBezTo>
                      <a:pt x="438" y="237"/>
                      <a:pt x="780" y="199"/>
                      <a:pt x="1096" y="199"/>
                    </a:cubicBezTo>
                    <a:cubicBezTo>
                      <a:pt x="1156" y="199"/>
                      <a:pt x="1216" y="200"/>
                      <a:pt x="1273" y="202"/>
                    </a:cubicBezTo>
                    <a:cubicBezTo>
                      <a:pt x="1723" y="241"/>
                      <a:pt x="2122" y="447"/>
                      <a:pt x="2533" y="601"/>
                    </a:cubicBezTo>
                    <a:cubicBezTo>
                      <a:pt x="3209" y="864"/>
                      <a:pt x="3897" y="1090"/>
                      <a:pt x="4621" y="1090"/>
                    </a:cubicBezTo>
                    <a:cubicBezTo>
                      <a:pt x="4641" y="1090"/>
                      <a:pt x="4661" y="1090"/>
                      <a:pt x="4681" y="1090"/>
                    </a:cubicBezTo>
                    <a:cubicBezTo>
                      <a:pt x="5347" y="1065"/>
                      <a:pt x="6014" y="922"/>
                      <a:pt x="6680" y="922"/>
                    </a:cubicBezTo>
                    <a:cubicBezTo>
                      <a:pt x="6708" y="922"/>
                      <a:pt x="6736" y="922"/>
                      <a:pt x="6764" y="922"/>
                    </a:cubicBezTo>
                    <a:cubicBezTo>
                      <a:pt x="7098" y="948"/>
                      <a:pt x="7445" y="1012"/>
                      <a:pt x="7766" y="1141"/>
                    </a:cubicBezTo>
                    <a:cubicBezTo>
                      <a:pt x="8564" y="1398"/>
                      <a:pt x="9296" y="1810"/>
                      <a:pt x="10081" y="2105"/>
                    </a:cubicBezTo>
                    <a:cubicBezTo>
                      <a:pt x="10356" y="2202"/>
                      <a:pt x="10635" y="2234"/>
                      <a:pt x="10915" y="2234"/>
                    </a:cubicBezTo>
                    <a:cubicBezTo>
                      <a:pt x="11468" y="2234"/>
                      <a:pt x="12029" y="2110"/>
                      <a:pt x="12582" y="2110"/>
                    </a:cubicBezTo>
                    <a:cubicBezTo>
                      <a:pt x="12761" y="2110"/>
                      <a:pt x="12939" y="2123"/>
                      <a:pt x="13115" y="2157"/>
                    </a:cubicBezTo>
                    <a:cubicBezTo>
                      <a:pt x="14157" y="2272"/>
                      <a:pt x="15031" y="2967"/>
                      <a:pt x="16072" y="3108"/>
                    </a:cubicBezTo>
                    <a:cubicBezTo>
                      <a:pt x="16394" y="3147"/>
                      <a:pt x="16722" y="3166"/>
                      <a:pt x="17051" y="3166"/>
                    </a:cubicBezTo>
                    <a:cubicBezTo>
                      <a:pt x="17380" y="3166"/>
                      <a:pt x="17712" y="3147"/>
                      <a:pt x="18039" y="3108"/>
                    </a:cubicBezTo>
                    <a:cubicBezTo>
                      <a:pt x="18252" y="3091"/>
                      <a:pt x="18468" y="3074"/>
                      <a:pt x="18682" y="3074"/>
                    </a:cubicBezTo>
                    <a:cubicBezTo>
                      <a:pt x="18947" y="3074"/>
                      <a:pt x="19211" y="3100"/>
                      <a:pt x="19467" y="3185"/>
                    </a:cubicBezTo>
                    <a:cubicBezTo>
                      <a:pt x="19929" y="3327"/>
                      <a:pt x="20379" y="3532"/>
                      <a:pt x="20842" y="3661"/>
                    </a:cubicBezTo>
                    <a:cubicBezTo>
                      <a:pt x="21202" y="3764"/>
                      <a:pt x="21588" y="3828"/>
                      <a:pt x="21961" y="3854"/>
                    </a:cubicBezTo>
                    <a:cubicBezTo>
                      <a:pt x="22128" y="3870"/>
                      <a:pt x="22295" y="3877"/>
                      <a:pt x="22461" y="3877"/>
                    </a:cubicBezTo>
                    <a:cubicBezTo>
                      <a:pt x="22691" y="3877"/>
                      <a:pt x="22920" y="3863"/>
                      <a:pt x="23144" y="3841"/>
                    </a:cubicBezTo>
                    <a:cubicBezTo>
                      <a:pt x="23212" y="3832"/>
                      <a:pt x="23280" y="3828"/>
                      <a:pt x="23346" y="3828"/>
                    </a:cubicBezTo>
                    <a:cubicBezTo>
                      <a:pt x="23480" y="3828"/>
                      <a:pt x="23611" y="3845"/>
                      <a:pt x="23748" y="3880"/>
                    </a:cubicBezTo>
                    <a:cubicBezTo>
                      <a:pt x="23765" y="3892"/>
                      <a:pt x="23785" y="3898"/>
                      <a:pt x="23805" y="3898"/>
                    </a:cubicBezTo>
                    <a:cubicBezTo>
                      <a:pt x="23845" y="3898"/>
                      <a:pt x="23885" y="3875"/>
                      <a:pt x="23902" y="3841"/>
                    </a:cubicBezTo>
                    <a:cubicBezTo>
                      <a:pt x="23928" y="3790"/>
                      <a:pt x="23915" y="3712"/>
                      <a:pt x="23851" y="3687"/>
                    </a:cubicBezTo>
                    <a:cubicBezTo>
                      <a:pt x="23706" y="3622"/>
                      <a:pt x="23550" y="3603"/>
                      <a:pt x="23389" y="3603"/>
                    </a:cubicBezTo>
                    <a:cubicBezTo>
                      <a:pt x="23164" y="3603"/>
                      <a:pt x="22931" y="3641"/>
                      <a:pt x="22707" y="3648"/>
                    </a:cubicBezTo>
                    <a:cubicBezTo>
                      <a:pt x="22608" y="3653"/>
                      <a:pt x="22510" y="3656"/>
                      <a:pt x="22412" y="3656"/>
                    </a:cubicBezTo>
                    <a:cubicBezTo>
                      <a:pt x="22009" y="3656"/>
                      <a:pt x="21605" y="3613"/>
                      <a:pt x="21202" y="3520"/>
                    </a:cubicBezTo>
                    <a:cubicBezTo>
                      <a:pt x="20339" y="3335"/>
                      <a:pt x="19569" y="2842"/>
                      <a:pt x="18679" y="2842"/>
                    </a:cubicBezTo>
                    <a:cubicBezTo>
                      <a:pt x="18575" y="2842"/>
                      <a:pt x="18469" y="2849"/>
                      <a:pt x="18361" y="2864"/>
                    </a:cubicBezTo>
                    <a:cubicBezTo>
                      <a:pt x="17895" y="2897"/>
                      <a:pt x="17423" y="2939"/>
                      <a:pt x="16953" y="2939"/>
                    </a:cubicBezTo>
                    <a:cubicBezTo>
                      <a:pt x="16501" y="2939"/>
                      <a:pt x="16051" y="2900"/>
                      <a:pt x="15609" y="2774"/>
                    </a:cubicBezTo>
                    <a:cubicBezTo>
                      <a:pt x="15095" y="2632"/>
                      <a:pt x="14619" y="2375"/>
                      <a:pt x="14131" y="2182"/>
                    </a:cubicBezTo>
                    <a:cubicBezTo>
                      <a:pt x="13593" y="1964"/>
                      <a:pt x="13054" y="1890"/>
                      <a:pt x="12509" y="1890"/>
                    </a:cubicBezTo>
                    <a:cubicBezTo>
                      <a:pt x="12090" y="1890"/>
                      <a:pt x="11668" y="1934"/>
                      <a:pt x="11238" y="1990"/>
                    </a:cubicBezTo>
                    <a:cubicBezTo>
                      <a:pt x="11117" y="2004"/>
                      <a:pt x="10999" y="2011"/>
                      <a:pt x="10880" y="2011"/>
                    </a:cubicBezTo>
                    <a:cubicBezTo>
                      <a:pt x="10683" y="2011"/>
                      <a:pt x="10487" y="1991"/>
                      <a:pt x="10286" y="1951"/>
                    </a:cubicBezTo>
                    <a:cubicBezTo>
                      <a:pt x="9836" y="1797"/>
                      <a:pt x="9425" y="1578"/>
                      <a:pt x="8988" y="1385"/>
                    </a:cubicBezTo>
                    <a:cubicBezTo>
                      <a:pt x="8654" y="1231"/>
                      <a:pt x="8294" y="1090"/>
                      <a:pt x="7946" y="974"/>
                    </a:cubicBezTo>
                    <a:cubicBezTo>
                      <a:pt x="7522" y="794"/>
                      <a:pt x="7059" y="704"/>
                      <a:pt x="6609" y="704"/>
                    </a:cubicBezTo>
                    <a:cubicBezTo>
                      <a:pt x="5930" y="712"/>
                      <a:pt x="5245" y="859"/>
                      <a:pt x="4565" y="859"/>
                    </a:cubicBezTo>
                    <a:cubicBezTo>
                      <a:pt x="4229" y="859"/>
                      <a:pt x="3894" y="823"/>
                      <a:pt x="3562" y="717"/>
                    </a:cubicBezTo>
                    <a:cubicBezTo>
                      <a:pt x="2881" y="537"/>
                      <a:pt x="2251" y="202"/>
                      <a:pt x="1569" y="35"/>
                    </a:cubicBezTo>
                    <a:cubicBezTo>
                      <a:pt x="1431" y="13"/>
                      <a:pt x="1284" y="0"/>
                      <a:pt x="113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57" name="Google Shape;1157;p17"/>
            <p:cNvGrpSpPr/>
            <p:nvPr/>
          </p:nvGrpSpPr>
          <p:grpSpPr>
            <a:xfrm rot="435">
              <a:off x="602550" y="4870192"/>
              <a:ext cx="778480" cy="316709"/>
              <a:chOff x="-490025" y="884975"/>
              <a:chExt cx="984795" cy="400694"/>
            </a:xfrm>
          </p:grpSpPr>
          <p:sp>
            <p:nvSpPr>
              <p:cNvPr id="1158" name="Google Shape;1158;p17"/>
              <p:cNvSpPr/>
              <p:nvPr/>
            </p:nvSpPr>
            <p:spPr>
              <a:xfrm>
                <a:off x="295812" y="938617"/>
                <a:ext cx="90552" cy="64763"/>
              </a:xfrm>
              <a:custGeom>
                <a:avLst/>
                <a:gdLst/>
                <a:ahLst/>
                <a:cxnLst/>
                <a:rect l="l" t="t" r="r" b="b"/>
                <a:pathLst>
                  <a:path w="2019" h="1444" extrusionOk="0">
                    <a:moveTo>
                      <a:pt x="476" y="1096"/>
                    </a:moveTo>
                    <a:cubicBezTo>
                      <a:pt x="476" y="1109"/>
                      <a:pt x="476" y="1122"/>
                      <a:pt x="476" y="1135"/>
                    </a:cubicBezTo>
                    <a:cubicBezTo>
                      <a:pt x="450" y="1122"/>
                      <a:pt x="424" y="1122"/>
                      <a:pt x="424" y="1096"/>
                    </a:cubicBezTo>
                    <a:close/>
                    <a:moveTo>
                      <a:pt x="1106" y="1"/>
                    </a:moveTo>
                    <a:cubicBezTo>
                      <a:pt x="1074" y="1"/>
                      <a:pt x="1039" y="6"/>
                      <a:pt x="1003" y="16"/>
                    </a:cubicBezTo>
                    <a:cubicBezTo>
                      <a:pt x="849" y="68"/>
                      <a:pt x="720" y="145"/>
                      <a:pt x="617" y="261"/>
                    </a:cubicBezTo>
                    <a:cubicBezTo>
                      <a:pt x="437" y="325"/>
                      <a:pt x="283" y="453"/>
                      <a:pt x="193" y="621"/>
                    </a:cubicBezTo>
                    <a:cubicBezTo>
                      <a:pt x="0" y="1058"/>
                      <a:pt x="129" y="1443"/>
                      <a:pt x="617" y="1443"/>
                    </a:cubicBezTo>
                    <a:lnTo>
                      <a:pt x="681" y="1443"/>
                    </a:lnTo>
                    <a:cubicBezTo>
                      <a:pt x="1119" y="1443"/>
                      <a:pt x="2019" y="1135"/>
                      <a:pt x="1633" y="569"/>
                    </a:cubicBezTo>
                    <a:cubicBezTo>
                      <a:pt x="1506" y="362"/>
                      <a:pt x="1380" y="1"/>
                      <a:pt x="110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9" name="Google Shape;1159;p17"/>
              <p:cNvSpPr/>
              <p:nvPr/>
            </p:nvSpPr>
            <p:spPr>
              <a:xfrm>
                <a:off x="-174766" y="884975"/>
                <a:ext cx="90418" cy="49783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1110" extrusionOk="0">
                    <a:moveTo>
                      <a:pt x="1062" y="1"/>
                    </a:moveTo>
                    <a:cubicBezTo>
                      <a:pt x="930" y="1"/>
                      <a:pt x="789" y="43"/>
                      <a:pt x="656" y="145"/>
                    </a:cubicBezTo>
                    <a:cubicBezTo>
                      <a:pt x="618" y="184"/>
                      <a:pt x="579" y="222"/>
                      <a:pt x="515" y="235"/>
                    </a:cubicBezTo>
                    <a:cubicBezTo>
                      <a:pt x="386" y="287"/>
                      <a:pt x="270" y="389"/>
                      <a:pt x="193" y="518"/>
                    </a:cubicBezTo>
                    <a:cubicBezTo>
                      <a:pt x="90" y="685"/>
                      <a:pt x="0" y="994"/>
                      <a:pt x="219" y="1097"/>
                    </a:cubicBezTo>
                    <a:cubicBezTo>
                      <a:pt x="258" y="1109"/>
                      <a:pt x="283" y="1109"/>
                      <a:pt x="309" y="1109"/>
                    </a:cubicBezTo>
                    <a:cubicBezTo>
                      <a:pt x="489" y="1097"/>
                      <a:pt x="669" y="1058"/>
                      <a:pt x="836" y="1007"/>
                    </a:cubicBezTo>
                    <a:cubicBezTo>
                      <a:pt x="2015" y="787"/>
                      <a:pt x="1628" y="1"/>
                      <a:pt x="106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0" name="Google Shape;1160;p17"/>
              <p:cNvSpPr/>
              <p:nvPr/>
            </p:nvSpPr>
            <p:spPr>
              <a:xfrm>
                <a:off x="-489621" y="902243"/>
                <a:ext cx="977461" cy="383423"/>
              </a:xfrm>
              <a:custGeom>
                <a:avLst/>
                <a:gdLst/>
                <a:ahLst/>
                <a:cxnLst/>
                <a:rect l="l" t="t" r="r" b="b"/>
                <a:pathLst>
                  <a:path w="21794" h="8549" extrusionOk="0">
                    <a:moveTo>
                      <a:pt x="8946" y="0"/>
                    </a:moveTo>
                    <a:cubicBezTo>
                      <a:pt x="8818" y="0"/>
                      <a:pt x="8691" y="1"/>
                      <a:pt x="8563" y="4"/>
                    </a:cubicBezTo>
                    <a:cubicBezTo>
                      <a:pt x="7252" y="94"/>
                      <a:pt x="5928" y="210"/>
                      <a:pt x="4655" y="609"/>
                    </a:cubicBezTo>
                    <a:cubicBezTo>
                      <a:pt x="3382" y="1007"/>
                      <a:pt x="2083" y="1560"/>
                      <a:pt x="1106" y="2499"/>
                    </a:cubicBezTo>
                    <a:cubicBezTo>
                      <a:pt x="540" y="3129"/>
                      <a:pt x="167" y="3913"/>
                      <a:pt x="39" y="4762"/>
                    </a:cubicBezTo>
                    <a:cubicBezTo>
                      <a:pt x="0" y="4929"/>
                      <a:pt x="0" y="5109"/>
                      <a:pt x="26" y="5289"/>
                    </a:cubicBezTo>
                    <a:cubicBezTo>
                      <a:pt x="39" y="5379"/>
                      <a:pt x="65" y="5456"/>
                      <a:pt x="103" y="5533"/>
                    </a:cubicBezTo>
                    <a:cubicBezTo>
                      <a:pt x="515" y="6395"/>
                      <a:pt x="797" y="6549"/>
                      <a:pt x="1659" y="6883"/>
                    </a:cubicBezTo>
                    <a:cubicBezTo>
                      <a:pt x="2739" y="7295"/>
                      <a:pt x="3845" y="7603"/>
                      <a:pt x="4989" y="7809"/>
                    </a:cubicBezTo>
                    <a:cubicBezTo>
                      <a:pt x="6133" y="7989"/>
                      <a:pt x="7303" y="8040"/>
                      <a:pt x="8460" y="8130"/>
                    </a:cubicBezTo>
                    <a:cubicBezTo>
                      <a:pt x="9335" y="8169"/>
                      <a:pt x="10235" y="8310"/>
                      <a:pt x="11096" y="8400"/>
                    </a:cubicBezTo>
                    <a:cubicBezTo>
                      <a:pt x="12048" y="8490"/>
                      <a:pt x="12999" y="8516"/>
                      <a:pt x="13938" y="8542"/>
                    </a:cubicBezTo>
                    <a:cubicBezTo>
                      <a:pt x="14116" y="8546"/>
                      <a:pt x="14296" y="8549"/>
                      <a:pt x="14476" y="8549"/>
                    </a:cubicBezTo>
                    <a:cubicBezTo>
                      <a:pt x="16272" y="8549"/>
                      <a:pt x="18102" y="8304"/>
                      <a:pt x="19762" y="7603"/>
                    </a:cubicBezTo>
                    <a:cubicBezTo>
                      <a:pt x="20816" y="6986"/>
                      <a:pt x="21781" y="5932"/>
                      <a:pt x="21794" y="4646"/>
                    </a:cubicBezTo>
                    <a:cubicBezTo>
                      <a:pt x="21768" y="4157"/>
                      <a:pt x="21575" y="3695"/>
                      <a:pt x="21241" y="3347"/>
                    </a:cubicBezTo>
                    <a:cubicBezTo>
                      <a:pt x="20894" y="2923"/>
                      <a:pt x="20469" y="2576"/>
                      <a:pt x="20006" y="2319"/>
                    </a:cubicBezTo>
                    <a:cubicBezTo>
                      <a:pt x="19003" y="1817"/>
                      <a:pt x="17949" y="1432"/>
                      <a:pt x="16856" y="1187"/>
                    </a:cubicBezTo>
                    <a:cubicBezTo>
                      <a:pt x="15738" y="879"/>
                      <a:pt x="14606" y="622"/>
                      <a:pt x="13462" y="442"/>
                    </a:cubicBezTo>
                    <a:cubicBezTo>
                      <a:pt x="11968" y="204"/>
                      <a:pt x="10462" y="0"/>
                      <a:pt x="894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1" name="Google Shape;1161;p17"/>
              <p:cNvSpPr/>
              <p:nvPr/>
            </p:nvSpPr>
            <p:spPr>
              <a:xfrm>
                <a:off x="-488500" y="1052359"/>
                <a:ext cx="976340" cy="233310"/>
              </a:xfrm>
              <a:custGeom>
                <a:avLst/>
                <a:gdLst/>
                <a:ahLst/>
                <a:cxnLst/>
                <a:rect l="l" t="t" r="r" b="b"/>
                <a:pathLst>
                  <a:path w="21769" h="5202" extrusionOk="0">
                    <a:moveTo>
                      <a:pt x="21216" y="0"/>
                    </a:moveTo>
                    <a:cubicBezTo>
                      <a:pt x="20727" y="605"/>
                      <a:pt x="20174" y="1312"/>
                      <a:pt x="19480" y="1698"/>
                    </a:cubicBezTo>
                    <a:cubicBezTo>
                      <a:pt x="18366" y="2313"/>
                      <a:pt x="15724" y="2376"/>
                      <a:pt x="12625" y="2376"/>
                    </a:cubicBezTo>
                    <a:cubicBezTo>
                      <a:pt x="11822" y="2376"/>
                      <a:pt x="10988" y="2372"/>
                      <a:pt x="10143" y="2372"/>
                    </a:cubicBezTo>
                    <a:cubicBezTo>
                      <a:pt x="8864" y="2372"/>
                      <a:pt x="7558" y="2382"/>
                      <a:pt x="6288" y="2430"/>
                    </a:cubicBezTo>
                    <a:cubicBezTo>
                      <a:pt x="5808" y="2450"/>
                      <a:pt x="5353" y="2460"/>
                      <a:pt x="4923" y="2460"/>
                    </a:cubicBezTo>
                    <a:cubicBezTo>
                      <a:pt x="2591" y="2460"/>
                      <a:pt x="989" y="2192"/>
                      <a:pt x="1" y="1942"/>
                    </a:cubicBezTo>
                    <a:lnTo>
                      <a:pt x="1" y="1942"/>
                    </a:lnTo>
                    <a:cubicBezTo>
                      <a:pt x="14" y="2032"/>
                      <a:pt x="40" y="2109"/>
                      <a:pt x="78" y="2186"/>
                    </a:cubicBezTo>
                    <a:cubicBezTo>
                      <a:pt x="490" y="3048"/>
                      <a:pt x="772" y="3202"/>
                      <a:pt x="1634" y="3536"/>
                    </a:cubicBezTo>
                    <a:cubicBezTo>
                      <a:pt x="2714" y="3948"/>
                      <a:pt x="3820" y="4256"/>
                      <a:pt x="4964" y="4462"/>
                    </a:cubicBezTo>
                    <a:cubicBezTo>
                      <a:pt x="6108" y="4642"/>
                      <a:pt x="7278" y="4693"/>
                      <a:pt x="8435" y="4783"/>
                    </a:cubicBezTo>
                    <a:cubicBezTo>
                      <a:pt x="9310" y="4822"/>
                      <a:pt x="10210" y="4963"/>
                      <a:pt x="11071" y="5053"/>
                    </a:cubicBezTo>
                    <a:cubicBezTo>
                      <a:pt x="12023" y="5143"/>
                      <a:pt x="12974" y="5169"/>
                      <a:pt x="13913" y="5195"/>
                    </a:cubicBezTo>
                    <a:cubicBezTo>
                      <a:pt x="14091" y="5199"/>
                      <a:pt x="14271" y="5202"/>
                      <a:pt x="14451" y="5202"/>
                    </a:cubicBezTo>
                    <a:cubicBezTo>
                      <a:pt x="16247" y="5202"/>
                      <a:pt x="18077" y="4957"/>
                      <a:pt x="19737" y="4256"/>
                    </a:cubicBezTo>
                    <a:cubicBezTo>
                      <a:pt x="20791" y="3639"/>
                      <a:pt x="21756" y="2585"/>
                      <a:pt x="21769" y="1299"/>
                    </a:cubicBezTo>
                    <a:cubicBezTo>
                      <a:pt x="21743" y="810"/>
                      <a:pt x="21550" y="348"/>
                      <a:pt x="21216" y="0"/>
                    </a:cubicBezTo>
                    <a:close/>
                  </a:path>
                </a:pathLst>
              </a:custGeom>
              <a:solidFill>
                <a:srgbClr val="1E3A4C">
                  <a:alpha val="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2" name="Google Shape;1162;p17"/>
              <p:cNvSpPr/>
              <p:nvPr/>
            </p:nvSpPr>
            <p:spPr>
              <a:xfrm>
                <a:off x="93937" y="1116810"/>
                <a:ext cx="54852" cy="44581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994" extrusionOk="0">
                    <a:moveTo>
                      <a:pt x="400" y="312"/>
                    </a:moveTo>
                    <a:cubicBezTo>
                      <a:pt x="387" y="325"/>
                      <a:pt x="387" y="325"/>
                      <a:pt x="387" y="338"/>
                    </a:cubicBezTo>
                    <a:lnTo>
                      <a:pt x="374" y="338"/>
                    </a:lnTo>
                    <a:cubicBezTo>
                      <a:pt x="374" y="325"/>
                      <a:pt x="387" y="312"/>
                      <a:pt x="400" y="312"/>
                    </a:cubicBezTo>
                    <a:close/>
                    <a:moveTo>
                      <a:pt x="480" y="1"/>
                    </a:moveTo>
                    <a:cubicBezTo>
                      <a:pt x="457" y="1"/>
                      <a:pt x="434" y="2"/>
                      <a:pt x="412" y="3"/>
                    </a:cubicBezTo>
                    <a:cubicBezTo>
                      <a:pt x="168" y="42"/>
                      <a:pt x="1" y="273"/>
                      <a:pt x="40" y="505"/>
                    </a:cubicBezTo>
                    <a:cubicBezTo>
                      <a:pt x="52" y="621"/>
                      <a:pt x="117" y="711"/>
                      <a:pt x="207" y="775"/>
                    </a:cubicBezTo>
                    <a:cubicBezTo>
                      <a:pt x="284" y="878"/>
                      <a:pt x="387" y="955"/>
                      <a:pt x="515" y="981"/>
                    </a:cubicBezTo>
                    <a:cubicBezTo>
                      <a:pt x="567" y="993"/>
                      <a:pt x="618" y="993"/>
                      <a:pt x="670" y="993"/>
                    </a:cubicBezTo>
                    <a:cubicBezTo>
                      <a:pt x="952" y="993"/>
                      <a:pt x="1222" y="788"/>
                      <a:pt x="1171" y="492"/>
                    </a:cubicBezTo>
                    <a:cubicBezTo>
                      <a:pt x="1147" y="158"/>
                      <a:pt x="779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3" name="Google Shape;1163;p17"/>
              <p:cNvSpPr/>
              <p:nvPr/>
            </p:nvSpPr>
            <p:spPr>
              <a:xfrm>
                <a:off x="-199345" y="1113133"/>
                <a:ext cx="82838" cy="46509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037" extrusionOk="0">
                    <a:moveTo>
                      <a:pt x="1024" y="0"/>
                    </a:moveTo>
                    <a:cubicBezTo>
                      <a:pt x="410" y="0"/>
                      <a:pt x="0" y="841"/>
                      <a:pt x="780" y="1024"/>
                    </a:cubicBezTo>
                    <a:cubicBezTo>
                      <a:pt x="818" y="1037"/>
                      <a:pt x="857" y="1037"/>
                      <a:pt x="883" y="1037"/>
                    </a:cubicBezTo>
                    <a:cubicBezTo>
                      <a:pt x="1114" y="1037"/>
                      <a:pt x="1320" y="960"/>
                      <a:pt x="1487" y="818"/>
                    </a:cubicBezTo>
                    <a:cubicBezTo>
                      <a:pt x="1590" y="793"/>
                      <a:pt x="1667" y="728"/>
                      <a:pt x="1706" y="651"/>
                    </a:cubicBezTo>
                    <a:cubicBezTo>
                      <a:pt x="1847" y="304"/>
                      <a:pt x="1436" y="34"/>
                      <a:pt x="1127" y="8"/>
                    </a:cubicBezTo>
                    <a:cubicBezTo>
                      <a:pt x="1092" y="3"/>
                      <a:pt x="1057" y="0"/>
                      <a:pt x="102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4" name="Google Shape;1164;p17"/>
              <p:cNvSpPr/>
              <p:nvPr/>
            </p:nvSpPr>
            <p:spPr>
              <a:xfrm>
                <a:off x="-398977" y="1101247"/>
                <a:ext cx="38571" cy="27269"/>
              </a:xfrm>
              <a:custGeom>
                <a:avLst/>
                <a:gdLst/>
                <a:ahLst/>
                <a:cxnLst/>
                <a:rect l="l" t="t" r="r" b="b"/>
                <a:pathLst>
                  <a:path w="860" h="608" extrusionOk="0">
                    <a:moveTo>
                      <a:pt x="510" y="1"/>
                    </a:moveTo>
                    <a:cubicBezTo>
                      <a:pt x="224" y="1"/>
                      <a:pt x="0" y="433"/>
                      <a:pt x="345" y="595"/>
                    </a:cubicBezTo>
                    <a:cubicBezTo>
                      <a:pt x="371" y="595"/>
                      <a:pt x="409" y="608"/>
                      <a:pt x="435" y="608"/>
                    </a:cubicBezTo>
                    <a:cubicBezTo>
                      <a:pt x="564" y="595"/>
                      <a:pt x="679" y="543"/>
                      <a:pt x="769" y="453"/>
                    </a:cubicBezTo>
                    <a:cubicBezTo>
                      <a:pt x="834" y="312"/>
                      <a:pt x="859" y="106"/>
                      <a:pt x="679" y="55"/>
                    </a:cubicBezTo>
                    <a:cubicBezTo>
                      <a:pt x="623" y="17"/>
                      <a:pt x="565" y="1"/>
                      <a:pt x="5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5" name="Google Shape;1165;p17"/>
              <p:cNvSpPr/>
              <p:nvPr/>
            </p:nvSpPr>
            <p:spPr>
              <a:xfrm>
                <a:off x="10334" y="1077072"/>
                <a:ext cx="40410" cy="27807"/>
              </a:xfrm>
              <a:custGeom>
                <a:avLst/>
                <a:gdLst/>
                <a:ahLst/>
                <a:cxnLst/>
                <a:rect l="l" t="t" r="r" b="b"/>
                <a:pathLst>
                  <a:path w="901" h="620" extrusionOk="0">
                    <a:moveTo>
                      <a:pt x="480" y="1"/>
                    </a:moveTo>
                    <a:cubicBezTo>
                      <a:pt x="109" y="1"/>
                      <a:pt x="0" y="594"/>
                      <a:pt x="412" y="619"/>
                    </a:cubicBezTo>
                    <a:lnTo>
                      <a:pt x="438" y="619"/>
                    </a:lnTo>
                    <a:cubicBezTo>
                      <a:pt x="785" y="619"/>
                      <a:pt x="901" y="54"/>
                      <a:pt x="515" y="2"/>
                    </a:cubicBezTo>
                    <a:cubicBezTo>
                      <a:pt x="503" y="1"/>
                      <a:pt x="491" y="1"/>
                      <a:pt x="48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6" name="Google Shape;1166;p17"/>
              <p:cNvSpPr/>
              <p:nvPr/>
            </p:nvSpPr>
            <p:spPr>
              <a:xfrm>
                <a:off x="259437" y="1181441"/>
                <a:ext cx="50815" cy="37046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826" extrusionOk="0">
                    <a:moveTo>
                      <a:pt x="795" y="0"/>
                    </a:moveTo>
                    <a:cubicBezTo>
                      <a:pt x="717" y="0"/>
                      <a:pt x="647" y="42"/>
                      <a:pt x="567" y="54"/>
                    </a:cubicBezTo>
                    <a:cubicBezTo>
                      <a:pt x="438" y="54"/>
                      <a:pt x="322" y="131"/>
                      <a:pt x="245" y="234"/>
                    </a:cubicBezTo>
                    <a:cubicBezTo>
                      <a:pt x="155" y="401"/>
                      <a:pt x="1" y="761"/>
                      <a:pt x="284" y="825"/>
                    </a:cubicBezTo>
                    <a:lnTo>
                      <a:pt x="297" y="825"/>
                    </a:lnTo>
                    <a:cubicBezTo>
                      <a:pt x="477" y="825"/>
                      <a:pt x="670" y="800"/>
                      <a:pt x="850" y="761"/>
                    </a:cubicBezTo>
                    <a:cubicBezTo>
                      <a:pt x="952" y="735"/>
                      <a:pt x="1068" y="710"/>
                      <a:pt x="1107" y="594"/>
                    </a:cubicBezTo>
                    <a:cubicBezTo>
                      <a:pt x="1132" y="388"/>
                      <a:pt x="1068" y="54"/>
                      <a:pt x="824" y="2"/>
                    </a:cubicBezTo>
                    <a:cubicBezTo>
                      <a:pt x="814" y="1"/>
                      <a:pt x="804" y="0"/>
                      <a:pt x="7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7" name="Google Shape;1167;p17"/>
              <p:cNvSpPr/>
              <p:nvPr/>
            </p:nvSpPr>
            <p:spPr>
              <a:xfrm>
                <a:off x="148162" y="1003203"/>
                <a:ext cx="57139" cy="39961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891" extrusionOk="0">
                    <a:moveTo>
                      <a:pt x="721" y="286"/>
                    </a:moveTo>
                    <a:cubicBezTo>
                      <a:pt x="740" y="286"/>
                      <a:pt x="760" y="294"/>
                      <a:pt x="780" y="298"/>
                    </a:cubicBezTo>
                    <a:lnTo>
                      <a:pt x="780" y="298"/>
                    </a:lnTo>
                    <a:cubicBezTo>
                      <a:pt x="773" y="297"/>
                      <a:pt x="766" y="297"/>
                      <a:pt x="759" y="297"/>
                    </a:cubicBezTo>
                    <a:cubicBezTo>
                      <a:pt x="669" y="297"/>
                      <a:pt x="584" y="335"/>
                      <a:pt x="528" y="402"/>
                    </a:cubicBezTo>
                    <a:lnTo>
                      <a:pt x="515" y="402"/>
                    </a:lnTo>
                    <a:cubicBezTo>
                      <a:pt x="502" y="402"/>
                      <a:pt x="502" y="389"/>
                      <a:pt x="502" y="389"/>
                    </a:cubicBezTo>
                    <a:cubicBezTo>
                      <a:pt x="566" y="325"/>
                      <a:pt x="643" y="299"/>
                      <a:pt x="721" y="286"/>
                    </a:cubicBezTo>
                    <a:close/>
                    <a:moveTo>
                      <a:pt x="737" y="1"/>
                    </a:moveTo>
                    <a:cubicBezTo>
                      <a:pt x="599" y="1"/>
                      <a:pt x="459" y="63"/>
                      <a:pt x="348" y="132"/>
                    </a:cubicBezTo>
                    <a:cubicBezTo>
                      <a:pt x="1" y="402"/>
                      <a:pt x="361" y="711"/>
                      <a:pt x="631" y="826"/>
                    </a:cubicBezTo>
                    <a:cubicBezTo>
                      <a:pt x="695" y="865"/>
                      <a:pt x="772" y="891"/>
                      <a:pt x="836" y="891"/>
                    </a:cubicBezTo>
                    <a:cubicBezTo>
                      <a:pt x="901" y="878"/>
                      <a:pt x="978" y="865"/>
                      <a:pt x="1029" y="839"/>
                    </a:cubicBezTo>
                    <a:cubicBezTo>
                      <a:pt x="1273" y="672"/>
                      <a:pt x="1145" y="196"/>
                      <a:pt x="939" y="55"/>
                    </a:cubicBezTo>
                    <a:cubicBezTo>
                      <a:pt x="875" y="16"/>
                      <a:pt x="806" y="1"/>
                      <a:pt x="73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8" name="Google Shape;1168;p17"/>
              <p:cNvSpPr/>
              <p:nvPr/>
            </p:nvSpPr>
            <p:spPr>
              <a:xfrm>
                <a:off x="-490025" y="1021098"/>
                <a:ext cx="53506" cy="58978"/>
              </a:xfrm>
              <a:custGeom>
                <a:avLst/>
                <a:gdLst/>
                <a:ahLst/>
                <a:cxnLst/>
                <a:rect l="l" t="t" r="r" b="b"/>
                <a:pathLst>
                  <a:path w="1193" h="1315" extrusionOk="0">
                    <a:moveTo>
                      <a:pt x="455" y="0"/>
                    </a:moveTo>
                    <a:cubicBezTo>
                      <a:pt x="180" y="0"/>
                      <a:pt x="0" y="302"/>
                      <a:pt x="48" y="646"/>
                    </a:cubicBezTo>
                    <a:cubicBezTo>
                      <a:pt x="74" y="865"/>
                      <a:pt x="48" y="1135"/>
                      <a:pt x="254" y="1263"/>
                    </a:cubicBezTo>
                    <a:cubicBezTo>
                      <a:pt x="318" y="1302"/>
                      <a:pt x="395" y="1315"/>
                      <a:pt x="472" y="1315"/>
                    </a:cubicBezTo>
                    <a:cubicBezTo>
                      <a:pt x="755" y="1289"/>
                      <a:pt x="1012" y="1109"/>
                      <a:pt x="1128" y="852"/>
                    </a:cubicBezTo>
                    <a:cubicBezTo>
                      <a:pt x="1192" y="569"/>
                      <a:pt x="961" y="299"/>
                      <a:pt x="768" y="119"/>
                    </a:cubicBezTo>
                    <a:cubicBezTo>
                      <a:pt x="656" y="36"/>
                      <a:pt x="549" y="0"/>
                      <a:pt x="45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9" name="Google Shape;1169;p17"/>
              <p:cNvSpPr/>
              <p:nvPr/>
            </p:nvSpPr>
            <p:spPr>
              <a:xfrm>
                <a:off x="-41559" y="1181127"/>
                <a:ext cx="73868" cy="48303"/>
              </a:xfrm>
              <a:custGeom>
                <a:avLst/>
                <a:gdLst/>
                <a:ahLst/>
                <a:cxnLst/>
                <a:rect l="l" t="t" r="r" b="b"/>
                <a:pathLst>
                  <a:path w="1647" h="1077" extrusionOk="0">
                    <a:moveTo>
                      <a:pt x="802" y="0"/>
                    </a:moveTo>
                    <a:cubicBezTo>
                      <a:pt x="690" y="0"/>
                      <a:pt x="580" y="22"/>
                      <a:pt x="489" y="61"/>
                    </a:cubicBezTo>
                    <a:cubicBezTo>
                      <a:pt x="90" y="228"/>
                      <a:pt x="0" y="781"/>
                      <a:pt x="412" y="987"/>
                    </a:cubicBezTo>
                    <a:cubicBezTo>
                      <a:pt x="528" y="1038"/>
                      <a:pt x="656" y="1077"/>
                      <a:pt x="785" y="1077"/>
                    </a:cubicBezTo>
                    <a:cubicBezTo>
                      <a:pt x="939" y="1077"/>
                      <a:pt x="1080" y="1038"/>
                      <a:pt x="1222" y="961"/>
                    </a:cubicBezTo>
                    <a:cubicBezTo>
                      <a:pt x="1479" y="832"/>
                      <a:pt x="1646" y="472"/>
                      <a:pt x="1350" y="279"/>
                    </a:cubicBezTo>
                    <a:cubicBezTo>
                      <a:pt x="1248" y="83"/>
                      <a:pt x="1022" y="0"/>
                      <a:pt x="8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0" name="Google Shape;1170;p17"/>
              <p:cNvSpPr/>
              <p:nvPr/>
            </p:nvSpPr>
            <p:spPr>
              <a:xfrm>
                <a:off x="431890" y="1094699"/>
                <a:ext cx="62880" cy="52250"/>
              </a:xfrm>
              <a:custGeom>
                <a:avLst/>
                <a:gdLst/>
                <a:ahLst/>
                <a:cxnLst/>
                <a:rect l="l" t="t" r="r" b="b"/>
                <a:pathLst>
                  <a:path w="1402" h="1165" extrusionOk="0">
                    <a:moveTo>
                      <a:pt x="810" y="1"/>
                    </a:moveTo>
                    <a:cubicBezTo>
                      <a:pt x="605" y="1"/>
                      <a:pt x="404" y="96"/>
                      <a:pt x="270" y="265"/>
                    </a:cubicBezTo>
                    <a:cubicBezTo>
                      <a:pt x="39" y="561"/>
                      <a:pt x="0" y="934"/>
                      <a:pt x="399" y="1101"/>
                    </a:cubicBezTo>
                    <a:cubicBezTo>
                      <a:pt x="476" y="1139"/>
                      <a:pt x="579" y="1165"/>
                      <a:pt x="669" y="1165"/>
                    </a:cubicBezTo>
                    <a:cubicBezTo>
                      <a:pt x="1016" y="1165"/>
                      <a:pt x="1376" y="908"/>
                      <a:pt x="1389" y="561"/>
                    </a:cubicBezTo>
                    <a:cubicBezTo>
                      <a:pt x="1402" y="342"/>
                      <a:pt x="1286" y="136"/>
                      <a:pt x="1080" y="59"/>
                    </a:cubicBezTo>
                    <a:cubicBezTo>
                      <a:pt x="993" y="20"/>
                      <a:pt x="901" y="1"/>
                      <a:pt x="810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1" name="Google Shape;1171;p17"/>
              <p:cNvSpPr/>
              <p:nvPr/>
            </p:nvSpPr>
            <p:spPr>
              <a:xfrm>
                <a:off x="-366819" y="921125"/>
                <a:ext cx="114816" cy="99567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2220" extrusionOk="0">
                    <a:moveTo>
                      <a:pt x="1845" y="1"/>
                    </a:moveTo>
                    <a:cubicBezTo>
                      <a:pt x="1770" y="1"/>
                      <a:pt x="1694" y="11"/>
                      <a:pt x="1621" y="33"/>
                    </a:cubicBezTo>
                    <a:cubicBezTo>
                      <a:pt x="1299" y="98"/>
                      <a:pt x="991" y="188"/>
                      <a:pt x="682" y="316"/>
                    </a:cubicBezTo>
                    <a:cubicBezTo>
                      <a:pt x="502" y="393"/>
                      <a:pt x="284" y="445"/>
                      <a:pt x="155" y="612"/>
                    </a:cubicBezTo>
                    <a:cubicBezTo>
                      <a:pt x="1" y="805"/>
                      <a:pt x="14" y="1062"/>
                      <a:pt x="14" y="1306"/>
                    </a:cubicBezTo>
                    <a:cubicBezTo>
                      <a:pt x="39" y="1461"/>
                      <a:pt x="14" y="1756"/>
                      <a:pt x="194" y="1821"/>
                    </a:cubicBezTo>
                    <a:cubicBezTo>
                      <a:pt x="258" y="2014"/>
                      <a:pt x="438" y="2168"/>
                      <a:pt x="644" y="2206"/>
                    </a:cubicBezTo>
                    <a:cubicBezTo>
                      <a:pt x="695" y="2206"/>
                      <a:pt x="747" y="2219"/>
                      <a:pt x="798" y="2219"/>
                    </a:cubicBezTo>
                    <a:cubicBezTo>
                      <a:pt x="1287" y="2219"/>
                      <a:pt x="1685" y="1859"/>
                      <a:pt x="2058" y="1563"/>
                    </a:cubicBezTo>
                    <a:cubicBezTo>
                      <a:pt x="2264" y="1383"/>
                      <a:pt x="2470" y="1178"/>
                      <a:pt x="2521" y="908"/>
                    </a:cubicBezTo>
                    <a:cubicBezTo>
                      <a:pt x="2560" y="573"/>
                      <a:pt x="2418" y="239"/>
                      <a:pt x="2122" y="46"/>
                    </a:cubicBezTo>
                    <a:cubicBezTo>
                      <a:pt x="2036" y="17"/>
                      <a:pt x="1941" y="1"/>
                      <a:pt x="1845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2" name="Google Shape;1172;p17"/>
              <p:cNvSpPr/>
              <p:nvPr/>
            </p:nvSpPr>
            <p:spPr>
              <a:xfrm>
                <a:off x="-139603" y="954360"/>
                <a:ext cx="89700" cy="57677"/>
              </a:xfrm>
              <a:custGeom>
                <a:avLst/>
                <a:gdLst/>
                <a:ahLst/>
                <a:cxnLst/>
                <a:rect l="l" t="t" r="r" b="b"/>
                <a:pathLst>
                  <a:path w="2000" h="1286" extrusionOk="0">
                    <a:moveTo>
                      <a:pt x="1051" y="0"/>
                    </a:moveTo>
                    <a:cubicBezTo>
                      <a:pt x="995" y="0"/>
                      <a:pt x="937" y="4"/>
                      <a:pt x="875" y="12"/>
                    </a:cubicBezTo>
                    <a:cubicBezTo>
                      <a:pt x="65" y="115"/>
                      <a:pt x="1" y="1285"/>
                      <a:pt x="875" y="1285"/>
                    </a:cubicBezTo>
                    <a:lnTo>
                      <a:pt x="926" y="1285"/>
                    </a:lnTo>
                    <a:cubicBezTo>
                      <a:pt x="978" y="1285"/>
                      <a:pt x="1029" y="1260"/>
                      <a:pt x="1055" y="1221"/>
                    </a:cubicBezTo>
                    <a:cubicBezTo>
                      <a:pt x="2000" y="1027"/>
                      <a:pt x="1952" y="0"/>
                      <a:pt x="10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3" name="Google Shape;1173;p17"/>
              <p:cNvSpPr/>
              <p:nvPr/>
            </p:nvSpPr>
            <p:spPr>
              <a:xfrm>
                <a:off x="74337" y="903274"/>
                <a:ext cx="80775" cy="50501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1126" extrusionOk="0">
                    <a:moveTo>
                      <a:pt x="871" y="1"/>
                    </a:moveTo>
                    <a:cubicBezTo>
                      <a:pt x="655" y="1"/>
                      <a:pt x="443" y="77"/>
                      <a:pt x="374" y="303"/>
                    </a:cubicBezTo>
                    <a:cubicBezTo>
                      <a:pt x="1" y="701"/>
                      <a:pt x="284" y="1061"/>
                      <a:pt x="772" y="1113"/>
                    </a:cubicBezTo>
                    <a:cubicBezTo>
                      <a:pt x="824" y="1126"/>
                      <a:pt x="888" y="1126"/>
                      <a:pt x="952" y="1126"/>
                    </a:cubicBezTo>
                    <a:cubicBezTo>
                      <a:pt x="1261" y="1126"/>
                      <a:pt x="1621" y="1049"/>
                      <a:pt x="1762" y="791"/>
                    </a:cubicBezTo>
                    <a:cubicBezTo>
                      <a:pt x="1801" y="637"/>
                      <a:pt x="1788" y="483"/>
                      <a:pt x="1737" y="341"/>
                    </a:cubicBezTo>
                    <a:cubicBezTo>
                      <a:pt x="1672" y="33"/>
                      <a:pt x="1325" y="33"/>
                      <a:pt x="1068" y="20"/>
                    </a:cubicBezTo>
                    <a:cubicBezTo>
                      <a:pt x="1005" y="8"/>
                      <a:pt x="938" y="1"/>
                      <a:pt x="87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4" name="Google Shape;1174;p17"/>
              <p:cNvSpPr/>
              <p:nvPr/>
            </p:nvSpPr>
            <p:spPr>
              <a:xfrm>
                <a:off x="283702" y="1040070"/>
                <a:ext cx="85350" cy="76335"/>
              </a:xfrm>
              <a:custGeom>
                <a:avLst/>
                <a:gdLst/>
                <a:ahLst/>
                <a:cxnLst/>
                <a:rect l="l" t="t" r="r" b="b"/>
                <a:pathLst>
                  <a:path w="1903" h="1702" extrusionOk="0">
                    <a:moveTo>
                      <a:pt x="804" y="1"/>
                    </a:moveTo>
                    <a:cubicBezTo>
                      <a:pt x="736" y="1"/>
                      <a:pt x="669" y="10"/>
                      <a:pt x="604" y="30"/>
                    </a:cubicBezTo>
                    <a:cubicBezTo>
                      <a:pt x="244" y="159"/>
                      <a:pt x="0" y="506"/>
                      <a:pt x="0" y="904"/>
                    </a:cubicBezTo>
                    <a:cubicBezTo>
                      <a:pt x="154" y="1367"/>
                      <a:pt x="579" y="1689"/>
                      <a:pt x="1067" y="1702"/>
                    </a:cubicBezTo>
                    <a:cubicBezTo>
                      <a:pt x="1350" y="1689"/>
                      <a:pt x="1620" y="1560"/>
                      <a:pt x="1800" y="1342"/>
                    </a:cubicBezTo>
                    <a:cubicBezTo>
                      <a:pt x="1890" y="1136"/>
                      <a:pt x="1903" y="904"/>
                      <a:pt x="1813" y="699"/>
                    </a:cubicBezTo>
                    <a:cubicBezTo>
                      <a:pt x="1647" y="345"/>
                      <a:pt x="1216" y="1"/>
                      <a:pt x="80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5" name="Google Shape;1175;p17"/>
              <p:cNvSpPr/>
              <p:nvPr/>
            </p:nvSpPr>
            <p:spPr>
              <a:xfrm>
                <a:off x="-420416" y="955436"/>
                <a:ext cx="267575" cy="144238"/>
              </a:xfrm>
              <a:custGeom>
                <a:avLst/>
                <a:gdLst/>
                <a:ahLst/>
                <a:cxnLst/>
                <a:rect l="l" t="t" r="r" b="b"/>
                <a:pathLst>
                  <a:path w="5966" h="3216" extrusionOk="0">
                    <a:moveTo>
                      <a:pt x="5878" y="1"/>
                    </a:moveTo>
                    <a:cubicBezTo>
                      <a:pt x="5865" y="1"/>
                      <a:pt x="5851" y="5"/>
                      <a:pt x="5837" y="14"/>
                    </a:cubicBezTo>
                    <a:cubicBezTo>
                      <a:pt x="5735" y="53"/>
                      <a:pt x="5645" y="104"/>
                      <a:pt x="5542" y="143"/>
                    </a:cubicBezTo>
                    <a:cubicBezTo>
                      <a:pt x="5207" y="271"/>
                      <a:pt x="4835" y="348"/>
                      <a:pt x="4526" y="516"/>
                    </a:cubicBezTo>
                    <a:cubicBezTo>
                      <a:pt x="4037" y="811"/>
                      <a:pt x="3652" y="1223"/>
                      <a:pt x="3227" y="1583"/>
                    </a:cubicBezTo>
                    <a:cubicBezTo>
                      <a:pt x="2970" y="1750"/>
                      <a:pt x="2700" y="1891"/>
                      <a:pt x="2417" y="2007"/>
                    </a:cubicBezTo>
                    <a:cubicBezTo>
                      <a:pt x="2199" y="2059"/>
                      <a:pt x="1980" y="2084"/>
                      <a:pt x="1774" y="2149"/>
                    </a:cubicBezTo>
                    <a:cubicBezTo>
                      <a:pt x="1170" y="2264"/>
                      <a:pt x="373" y="2303"/>
                      <a:pt x="103" y="2959"/>
                    </a:cubicBezTo>
                    <a:cubicBezTo>
                      <a:pt x="90" y="3036"/>
                      <a:pt x="0" y="3190"/>
                      <a:pt x="129" y="3216"/>
                    </a:cubicBezTo>
                    <a:cubicBezTo>
                      <a:pt x="180" y="3216"/>
                      <a:pt x="206" y="3177"/>
                      <a:pt x="219" y="3126"/>
                    </a:cubicBezTo>
                    <a:cubicBezTo>
                      <a:pt x="527" y="2380"/>
                      <a:pt x="1453" y="2547"/>
                      <a:pt x="2096" y="2329"/>
                    </a:cubicBezTo>
                    <a:cubicBezTo>
                      <a:pt x="2559" y="2174"/>
                      <a:pt x="2996" y="1943"/>
                      <a:pt x="3382" y="1621"/>
                    </a:cubicBezTo>
                    <a:cubicBezTo>
                      <a:pt x="3806" y="1184"/>
                      <a:pt x="4282" y="811"/>
                      <a:pt x="4796" y="490"/>
                    </a:cubicBezTo>
                    <a:cubicBezTo>
                      <a:pt x="5182" y="413"/>
                      <a:pt x="5606" y="413"/>
                      <a:pt x="5915" y="156"/>
                    </a:cubicBezTo>
                    <a:cubicBezTo>
                      <a:pt x="5966" y="130"/>
                      <a:pt x="5966" y="78"/>
                      <a:pt x="5940" y="40"/>
                    </a:cubicBezTo>
                    <a:cubicBezTo>
                      <a:pt x="5924" y="15"/>
                      <a:pt x="5902" y="1"/>
                      <a:pt x="58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6" name="Google Shape;1176;p17"/>
              <p:cNvSpPr/>
              <p:nvPr/>
            </p:nvSpPr>
            <p:spPr>
              <a:xfrm>
                <a:off x="-148259" y="947049"/>
                <a:ext cx="15608" cy="8970"/>
              </a:xfrm>
              <a:custGeom>
                <a:avLst/>
                <a:gdLst/>
                <a:ahLst/>
                <a:cxnLst/>
                <a:rect l="l" t="t" r="r" b="b"/>
                <a:pathLst>
                  <a:path w="348" h="200" extrusionOk="0">
                    <a:moveTo>
                      <a:pt x="263" y="0"/>
                    </a:moveTo>
                    <a:cubicBezTo>
                      <a:pt x="204" y="0"/>
                      <a:pt x="134" y="67"/>
                      <a:pt x="78" y="85"/>
                    </a:cubicBezTo>
                    <a:cubicBezTo>
                      <a:pt x="39" y="85"/>
                      <a:pt x="1" y="124"/>
                      <a:pt x="14" y="163"/>
                    </a:cubicBezTo>
                    <a:cubicBezTo>
                      <a:pt x="28" y="191"/>
                      <a:pt x="47" y="200"/>
                      <a:pt x="68" y="200"/>
                    </a:cubicBezTo>
                    <a:cubicBezTo>
                      <a:pt x="105" y="200"/>
                      <a:pt x="148" y="171"/>
                      <a:pt x="181" y="163"/>
                    </a:cubicBezTo>
                    <a:cubicBezTo>
                      <a:pt x="232" y="137"/>
                      <a:pt x="348" y="124"/>
                      <a:pt x="322" y="34"/>
                    </a:cubicBezTo>
                    <a:cubicBezTo>
                      <a:pt x="305" y="10"/>
                      <a:pt x="284" y="0"/>
                      <a:pt x="26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7" name="Google Shape;1177;p17"/>
              <p:cNvSpPr/>
              <p:nvPr/>
            </p:nvSpPr>
            <p:spPr>
              <a:xfrm>
                <a:off x="-86858" y="925117"/>
                <a:ext cx="57184" cy="13724"/>
              </a:xfrm>
              <a:custGeom>
                <a:avLst/>
                <a:gdLst/>
                <a:ahLst/>
                <a:cxnLst/>
                <a:rect l="l" t="t" r="r" b="b"/>
                <a:pathLst>
                  <a:path w="1275" h="306" extrusionOk="0">
                    <a:moveTo>
                      <a:pt x="636" y="1"/>
                    </a:moveTo>
                    <a:cubicBezTo>
                      <a:pt x="442" y="1"/>
                      <a:pt x="244" y="33"/>
                      <a:pt x="59" y="73"/>
                    </a:cubicBezTo>
                    <a:cubicBezTo>
                      <a:pt x="56" y="72"/>
                      <a:pt x="54" y="72"/>
                      <a:pt x="51" y="72"/>
                    </a:cubicBezTo>
                    <a:cubicBezTo>
                      <a:pt x="1" y="72"/>
                      <a:pt x="8" y="179"/>
                      <a:pt x="57" y="179"/>
                    </a:cubicBezTo>
                    <a:cubicBezTo>
                      <a:pt x="61" y="179"/>
                      <a:pt x="66" y="178"/>
                      <a:pt x="72" y="176"/>
                    </a:cubicBezTo>
                    <a:cubicBezTo>
                      <a:pt x="155" y="166"/>
                      <a:pt x="240" y="161"/>
                      <a:pt x="324" y="161"/>
                    </a:cubicBezTo>
                    <a:cubicBezTo>
                      <a:pt x="578" y="161"/>
                      <a:pt x="834" y="205"/>
                      <a:pt x="1075" y="292"/>
                    </a:cubicBezTo>
                    <a:cubicBezTo>
                      <a:pt x="1094" y="301"/>
                      <a:pt x="1112" y="305"/>
                      <a:pt x="1129" y="305"/>
                    </a:cubicBezTo>
                    <a:cubicBezTo>
                      <a:pt x="1225" y="305"/>
                      <a:pt x="1274" y="166"/>
                      <a:pt x="1165" y="112"/>
                    </a:cubicBezTo>
                    <a:cubicBezTo>
                      <a:pt x="1002" y="30"/>
                      <a:pt x="821" y="1"/>
                      <a:pt x="6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17"/>
              <p:cNvSpPr/>
              <p:nvPr/>
            </p:nvSpPr>
            <p:spPr>
              <a:xfrm>
                <a:off x="-19626" y="940994"/>
                <a:ext cx="28300" cy="6458"/>
              </a:xfrm>
              <a:custGeom>
                <a:avLst/>
                <a:gdLst/>
                <a:ahLst/>
                <a:cxnLst/>
                <a:rect l="l" t="t" r="r" b="b"/>
                <a:pathLst>
                  <a:path w="631" h="144" extrusionOk="0">
                    <a:moveTo>
                      <a:pt x="78" y="1"/>
                    </a:moveTo>
                    <a:cubicBezTo>
                      <a:pt x="0" y="1"/>
                      <a:pt x="4" y="118"/>
                      <a:pt x="77" y="118"/>
                    </a:cubicBezTo>
                    <a:cubicBezTo>
                      <a:pt x="231" y="130"/>
                      <a:pt x="399" y="143"/>
                      <a:pt x="553" y="143"/>
                    </a:cubicBezTo>
                    <a:cubicBezTo>
                      <a:pt x="630" y="143"/>
                      <a:pt x="630" y="28"/>
                      <a:pt x="553" y="15"/>
                    </a:cubicBezTo>
                    <a:cubicBezTo>
                      <a:pt x="399" y="15"/>
                      <a:pt x="244" y="2"/>
                      <a:pt x="90" y="2"/>
                    </a:cubicBezTo>
                    <a:cubicBezTo>
                      <a:pt x="86" y="1"/>
                      <a:pt x="82" y="1"/>
                      <a:pt x="7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9" name="Google Shape;1179;p17"/>
              <p:cNvSpPr/>
              <p:nvPr/>
            </p:nvSpPr>
            <p:spPr>
              <a:xfrm>
                <a:off x="20157" y="944986"/>
                <a:ext cx="13859" cy="8791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96" extrusionOk="0">
                    <a:moveTo>
                      <a:pt x="95" y="0"/>
                    </a:moveTo>
                    <a:cubicBezTo>
                      <a:pt x="49" y="0"/>
                      <a:pt x="0" y="37"/>
                      <a:pt x="0" y="93"/>
                    </a:cubicBezTo>
                    <a:cubicBezTo>
                      <a:pt x="0" y="196"/>
                      <a:pt x="116" y="196"/>
                      <a:pt x="193" y="196"/>
                    </a:cubicBezTo>
                    <a:cubicBezTo>
                      <a:pt x="244" y="196"/>
                      <a:pt x="296" y="157"/>
                      <a:pt x="296" y="106"/>
                    </a:cubicBezTo>
                    <a:cubicBezTo>
                      <a:pt x="309" y="3"/>
                      <a:pt x="193" y="3"/>
                      <a:pt x="116" y="3"/>
                    </a:cubicBezTo>
                    <a:cubicBezTo>
                      <a:pt x="109" y="1"/>
                      <a:pt x="102" y="0"/>
                      <a:pt x="9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0" name="Google Shape;1180;p17"/>
              <p:cNvSpPr/>
              <p:nvPr/>
            </p:nvSpPr>
            <p:spPr>
              <a:xfrm>
                <a:off x="95865" y="1035137"/>
                <a:ext cx="140560" cy="35118"/>
              </a:xfrm>
              <a:custGeom>
                <a:avLst/>
                <a:gdLst/>
                <a:ahLst/>
                <a:cxnLst/>
                <a:rect l="l" t="t" r="r" b="b"/>
                <a:pathLst>
                  <a:path w="3134" h="783" extrusionOk="0">
                    <a:moveTo>
                      <a:pt x="118" y="1"/>
                    </a:moveTo>
                    <a:cubicBezTo>
                      <a:pt x="50" y="1"/>
                      <a:pt x="0" y="93"/>
                      <a:pt x="61" y="153"/>
                    </a:cubicBezTo>
                    <a:cubicBezTo>
                      <a:pt x="524" y="436"/>
                      <a:pt x="1012" y="732"/>
                      <a:pt x="1565" y="783"/>
                    </a:cubicBezTo>
                    <a:cubicBezTo>
                      <a:pt x="1912" y="770"/>
                      <a:pt x="2247" y="693"/>
                      <a:pt x="2555" y="539"/>
                    </a:cubicBezTo>
                    <a:cubicBezTo>
                      <a:pt x="2645" y="487"/>
                      <a:pt x="3134" y="346"/>
                      <a:pt x="3057" y="204"/>
                    </a:cubicBezTo>
                    <a:cubicBezTo>
                      <a:pt x="3041" y="188"/>
                      <a:pt x="3020" y="177"/>
                      <a:pt x="2997" y="177"/>
                    </a:cubicBezTo>
                    <a:cubicBezTo>
                      <a:pt x="2983" y="177"/>
                      <a:pt x="2968" y="182"/>
                      <a:pt x="2954" y="192"/>
                    </a:cubicBezTo>
                    <a:cubicBezTo>
                      <a:pt x="2543" y="413"/>
                      <a:pt x="2072" y="530"/>
                      <a:pt x="1604" y="530"/>
                    </a:cubicBezTo>
                    <a:cubicBezTo>
                      <a:pt x="1501" y="530"/>
                      <a:pt x="1397" y="525"/>
                      <a:pt x="1295" y="513"/>
                    </a:cubicBezTo>
                    <a:cubicBezTo>
                      <a:pt x="897" y="397"/>
                      <a:pt x="524" y="243"/>
                      <a:pt x="177" y="24"/>
                    </a:cubicBezTo>
                    <a:cubicBezTo>
                      <a:pt x="157" y="8"/>
                      <a:pt x="137" y="1"/>
                      <a:pt x="11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1" name="Google Shape;1181;p17"/>
              <p:cNvSpPr/>
              <p:nvPr/>
            </p:nvSpPr>
            <p:spPr>
              <a:xfrm>
                <a:off x="259437" y="1022354"/>
                <a:ext cx="37360" cy="9867"/>
              </a:xfrm>
              <a:custGeom>
                <a:avLst/>
                <a:gdLst/>
                <a:ahLst/>
                <a:cxnLst/>
                <a:rect l="l" t="t" r="r" b="b"/>
                <a:pathLst>
                  <a:path w="833" h="220" extrusionOk="0">
                    <a:moveTo>
                      <a:pt x="708" y="0"/>
                    </a:moveTo>
                    <a:cubicBezTo>
                      <a:pt x="704" y="0"/>
                      <a:pt x="700" y="0"/>
                      <a:pt x="695" y="1"/>
                    </a:cubicBezTo>
                    <a:cubicBezTo>
                      <a:pt x="490" y="1"/>
                      <a:pt x="284" y="14"/>
                      <a:pt x="78" y="39"/>
                    </a:cubicBezTo>
                    <a:cubicBezTo>
                      <a:pt x="27" y="52"/>
                      <a:pt x="1" y="104"/>
                      <a:pt x="14" y="155"/>
                    </a:cubicBezTo>
                    <a:cubicBezTo>
                      <a:pt x="27" y="194"/>
                      <a:pt x="65" y="219"/>
                      <a:pt x="104" y="219"/>
                    </a:cubicBezTo>
                    <a:cubicBezTo>
                      <a:pt x="310" y="194"/>
                      <a:pt x="502" y="181"/>
                      <a:pt x="708" y="181"/>
                    </a:cubicBezTo>
                    <a:cubicBezTo>
                      <a:pt x="832" y="168"/>
                      <a:pt x="825" y="0"/>
                      <a:pt x="70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2" name="Google Shape;1182;p17"/>
              <p:cNvSpPr/>
              <p:nvPr/>
            </p:nvSpPr>
            <p:spPr>
              <a:xfrm>
                <a:off x="385155" y="1036886"/>
                <a:ext cx="35073" cy="13231"/>
              </a:xfrm>
              <a:custGeom>
                <a:avLst/>
                <a:gdLst/>
                <a:ahLst/>
                <a:cxnLst/>
                <a:rect l="l" t="t" r="r" b="b"/>
                <a:pathLst>
                  <a:path w="782" h="295" extrusionOk="0">
                    <a:moveTo>
                      <a:pt x="139" y="0"/>
                    </a:moveTo>
                    <a:cubicBezTo>
                      <a:pt x="60" y="0"/>
                      <a:pt x="5" y="22"/>
                      <a:pt x="1" y="88"/>
                    </a:cubicBezTo>
                    <a:cubicBezTo>
                      <a:pt x="1" y="153"/>
                      <a:pt x="39" y="191"/>
                      <a:pt x="91" y="204"/>
                    </a:cubicBezTo>
                    <a:cubicBezTo>
                      <a:pt x="284" y="217"/>
                      <a:pt x="464" y="243"/>
                      <a:pt x="631" y="294"/>
                    </a:cubicBezTo>
                    <a:cubicBezTo>
                      <a:pt x="635" y="294"/>
                      <a:pt x="640" y="295"/>
                      <a:pt x="644" y="295"/>
                    </a:cubicBezTo>
                    <a:cubicBezTo>
                      <a:pt x="761" y="295"/>
                      <a:pt x="781" y="126"/>
                      <a:pt x="669" y="101"/>
                    </a:cubicBezTo>
                    <a:cubicBezTo>
                      <a:pt x="573" y="101"/>
                      <a:pt x="305" y="0"/>
                      <a:pt x="1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3" name="Google Shape;1183;p17"/>
              <p:cNvSpPr/>
              <p:nvPr/>
            </p:nvSpPr>
            <p:spPr>
              <a:xfrm>
                <a:off x="118156" y="1066353"/>
                <a:ext cx="24264" cy="15473"/>
              </a:xfrm>
              <a:custGeom>
                <a:avLst/>
                <a:gdLst/>
                <a:ahLst/>
                <a:cxnLst/>
                <a:rect l="l" t="t" r="r" b="b"/>
                <a:pathLst>
                  <a:path w="541" h="345" extrusionOk="0">
                    <a:moveTo>
                      <a:pt x="393" y="1"/>
                    </a:moveTo>
                    <a:cubicBezTo>
                      <a:pt x="314" y="1"/>
                      <a:pt x="223" y="96"/>
                      <a:pt x="155" y="126"/>
                    </a:cubicBezTo>
                    <a:cubicBezTo>
                      <a:pt x="117" y="151"/>
                      <a:pt x="78" y="177"/>
                      <a:pt x="40" y="216"/>
                    </a:cubicBezTo>
                    <a:cubicBezTo>
                      <a:pt x="1" y="254"/>
                      <a:pt x="27" y="331"/>
                      <a:pt x="91" y="344"/>
                    </a:cubicBezTo>
                    <a:cubicBezTo>
                      <a:pt x="117" y="344"/>
                      <a:pt x="142" y="331"/>
                      <a:pt x="155" y="306"/>
                    </a:cubicBezTo>
                    <a:cubicBezTo>
                      <a:pt x="245" y="228"/>
                      <a:pt x="541" y="190"/>
                      <a:pt x="464" y="36"/>
                    </a:cubicBezTo>
                    <a:cubicBezTo>
                      <a:pt x="442" y="11"/>
                      <a:pt x="418" y="1"/>
                      <a:pt x="39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4" name="Google Shape;1184;p17"/>
              <p:cNvSpPr/>
              <p:nvPr/>
            </p:nvSpPr>
            <p:spPr>
              <a:xfrm>
                <a:off x="-252538" y="1025808"/>
                <a:ext cx="16595" cy="9777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18" extrusionOk="0">
                    <a:moveTo>
                      <a:pt x="127" y="1"/>
                    </a:moveTo>
                    <a:cubicBezTo>
                      <a:pt x="1" y="12"/>
                      <a:pt x="18" y="189"/>
                      <a:pt x="125" y="189"/>
                    </a:cubicBezTo>
                    <a:cubicBezTo>
                      <a:pt x="137" y="189"/>
                      <a:pt x="151" y="186"/>
                      <a:pt x="166" y="181"/>
                    </a:cubicBezTo>
                    <a:lnTo>
                      <a:pt x="166" y="194"/>
                    </a:lnTo>
                    <a:lnTo>
                      <a:pt x="192" y="207"/>
                    </a:lnTo>
                    <a:cubicBezTo>
                      <a:pt x="205" y="214"/>
                      <a:pt x="219" y="218"/>
                      <a:pt x="232" y="218"/>
                    </a:cubicBezTo>
                    <a:cubicBezTo>
                      <a:pt x="308" y="218"/>
                      <a:pt x="369" y="107"/>
                      <a:pt x="282" y="52"/>
                    </a:cubicBezTo>
                    <a:cubicBezTo>
                      <a:pt x="243" y="14"/>
                      <a:pt x="179" y="1"/>
                      <a:pt x="12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5" name="Google Shape;1185;p17"/>
              <p:cNvSpPr/>
              <p:nvPr/>
            </p:nvSpPr>
            <p:spPr>
              <a:xfrm>
                <a:off x="-227242" y="1041775"/>
                <a:ext cx="22335" cy="13141"/>
              </a:xfrm>
              <a:custGeom>
                <a:avLst/>
                <a:gdLst/>
                <a:ahLst/>
                <a:cxnLst/>
                <a:rect l="l" t="t" r="r" b="b"/>
                <a:pathLst>
                  <a:path w="498" h="293" extrusionOk="0">
                    <a:moveTo>
                      <a:pt x="80" y="0"/>
                    </a:moveTo>
                    <a:cubicBezTo>
                      <a:pt x="47" y="0"/>
                      <a:pt x="23" y="12"/>
                      <a:pt x="13" y="44"/>
                    </a:cubicBezTo>
                    <a:cubicBezTo>
                      <a:pt x="0" y="82"/>
                      <a:pt x="26" y="108"/>
                      <a:pt x="52" y="121"/>
                    </a:cubicBezTo>
                    <a:cubicBezTo>
                      <a:pt x="168" y="146"/>
                      <a:pt x="270" y="198"/>
                      <a:pt x="348" y="275"/>
                    </a:cubicBezTo>
                    <a:cubicBezTo>
                      <a:pt x="362" y="287"/>
                      <a:pt x="378" y="293"/>
                      <a:pt x="392" y="293"/>
                    </a:cubicBezTo>
                    <a:cubicBezTo>
                      <a:pt x="453" y="293"/>
                      <a:pt x="497" y="201"/>
                      <a:pt x="425" y="159"/>
                    </a:cubicBezTo>
                    <a:cubicBezTo>
                      <a:pt x="366" y="120"/>
                      <a:pt x="182" y="0"/>
                      <a:pt x="8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6" name="Google Shape;1186;p17"/>
              <p:cNvSpPr/>
              <p:nvPr/>
            </p:nvSpPr>
            <p:spPr>
              <a:xfrm>
                <a:off x="-68649" y="1088868"/>
                <a:ext cx="32830" cy="16729"/>
              </a:xfrm>
              <a:custGeom>
                <a:avLst/>
                <a:gdLst/>
                <a:ahLst/>
                <a:cxnLst/>
                <a:rect l="l" t="t" r="r" b="b"/>
                <a:pathLst>
                  <a:path w="732" h="373" extrusionOk="0">
                    <a:moveTo>
                      <a:pt x="606" y="0"/>
                    </a:moveTo>
                    <a:cubicBezTo>
                      <a:pt x="594" y="0"/>
                      <a:pt x="580" y="3"/>
                      <a:pt x="566" y="9"/>
                    </a:cubicBezTo>
                    <a:cubicBezTo>
                      <a:pt x="399" y="61"/>
                      <a:pt x="244" y="112"/>
                      <a:pt x="77" y="176"/>
                    </a:cubicBezTo>
                    <a:cubicBezTo>
                      <a:pt x="26" y="189"/>
                      <a:pt x="0" y="254"/>
                      <a:pt x="26" y="305"/>
                    </a:cubicBezTo>
                    <a:cubicBezTo>
                      <a:pt x="37" y="348"/>
                      <a:pt x="82" y="373"/>
                      <a:pt x="127" y="373"/>
                    </a:cubicBezTo>
                    <a:cubicBezTo>
                      <a:pt x="136" y="373"/>
                      <a:pt x="146" y="371"/>
                      <a:pt x="154" y="369"/>
                    </a:cubicBezTo>
                    <a:cubicBezTo>
                      <a:pt x="309" y="305"/>
                      <a:pt x="476" y="254"/>
                      <a:pt x="630" y="189"/>
                    </a:cubicBezTo>
                    <a:cubicBezTo>
                      <a:pt x="732" y="144"/>
                      <a:pt x="695" y="0"/>
                      <a:pt x="6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7" name="Google Shape;1187;p17"/>
              <p:cNvSpPr/>
              <p:nvPr/>
            </p:nvSpPr>
            <p:spPr>
              <a:xfrm>
                <a:off x="-6978" y="1060747"/>
                <a:ext cx="6234" cy="4350"/>
              </a:xfrm>
              <a:custGeom>
                <a:avLst/>
                <a:gdLst/>
                <a:ahLst/>
                <a:cxnLst/>
                <a:rect l="l" t="t" r="r" b="b"/>
                <a:pathLst>
                  <a:path w="139" h="97" extrusionOk="0">
                    <a:moveTo>
                      <a:pt x="26" y="0"/>
                    </a:moveTo>
                    <a:cubicBezTo>
                      <a:pt x="14" y="0"/>
                      <a:pt x="4" y="9"/>
                      <a:pt x="1" y="32"/>
                    </a:cubicBezTo>
                    <a:cubicBezTo>
                      <a:pt x="1" y="71"/>
                      <a:pt x="27" y="96"/>
                      <a:pt x="65" y="96"/>
                    </a:cubicBezTo>
                    <a:cubicBezTo>
                      <a:pt x="69" y="97"/>
                      <a:pt x="72" y="97"/>
                      <a:pt x="75" y="97"/>
                    </a:cubicBezTo>
                    <a:cubicBezTo>
                      <a:pt x="138" y="97"/>
                      <a:pt x="68" y="0"/>
                      <a:pt x="2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8" name="Google Shape;1188;p17"/>
              <p:cNvSpPr/>
              <p:nvPr/>
            </p:nvSpPr>
            <p:spPr>
              <a:xfrm>
                <a:off x="33388" y="1025718"/>
                <a:ext cx="19689" cy="1054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235" extrusionOk="0">
                    <a:moveTo>
                      <a:pt x="368" y="0"/>
                    </a:moveTo>
                    <a:cubicBezTo>
                      <a:pt x="361" y="0"/>
                      <a:pt x="355" y="1"/>
                      <a:pt x="348" y="3"/>
                    </a:cubicBezTo>
                    <a:cubicBezTo>
                      <a:pt x="319" y="9"/>
                      <a:pt x="284" y="10"/>
                      <a:pt x="247" y="10"/>
                    </a:cubicBezTo>
                    <a:cubicBezTo>
                      <a:pt x="234" y="10"/>
                      <a:pt x="222" y="10"/>
                      <a:pt x="209" y="10"/>
                    </a:cubicBezTo>
                    <a:cubicBezTo>
                      <a:pt x="109" y="10"/>
                      <a:pt x="9" y="16"/>
                      <a:pt x="1" y="119"/>
                    </a:cubicBezTo>
                    <a:cubicBezTo>
                      <a:pt x="12" y="175"/>
                      <a:pt x="43" y="211"/>
                      <a:pt x="85" y="211"/>
                    </a:cubicBezTo>
                    <a:cubicBezTo>
                      <a:pt x="91" y="211"/>
                      <a:pt x="97" y="210"/>
                      <a:pt x="104" y="209"/>
                    </a:cubicBezTo>
                    <a:cubicBezTo>
                      <a:pt x="219" y="183"/>
                      <a:pt x="438" y="234"/>
                      <a:pt x="438" y="80"/>
                    </a:cubicBezTo>
                    <a:cubicBezTo>
                      <a:pt x="438" y="35"/>
                      <a:pt x="409" y="0"/>
                      <a:pt x="36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9" name="Google Shape;1189;p17"/>
              <p:cNvSpPr/>
              <p:nvPr/>
            </p:nvSpPr>
            <p:spPr>
              <a:xfrm>
                <a:off x="205840" y="1184895"/>
                <a:ext cx="48483" cy="17805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397" extrusionOk="0">
                    <a:moveTo>
                      <a:pt x="959" y="0"/>
                    </a:moveTo>
                    <a:cubicBezTo>
                      <a:pt x="952" y="0"/>
                      <a:pt x="946" y="1"/>
                      <a:pt x="939" y="3"/>
                    </a:cubicBezTo>
                    <a:cubicBezTo>
                      <a:pt x="656" y="41"/>
                      <a:pt x="360" y="105"/>
                      <a:pt x="90" y="195"/>
                    </a:cubicBezTo>
                    <a:cubicBezTo>
                      <a:pt x="39" y="208"/>
                      <a:pt x="0" y="273"/>
                      <a:pt x="26" y="324"/>
                    </a:cubicBezTo>
                    <a:cubicBezTo>
                      <a:pt x="36" y="364"/>
                      <a:pt x="77" y="396"/>
                      <a:pt x="120" y="396"/>
                    </a:cubicBezTo>
                    <a:cubicBezTo>
                      <a:pt x="131" y="396"/>
                      <a:pt x="143" y="394"/>
                      <a:pt x="155" y="388"/>
                    </a:cubicBezTo>
                    <a:cubicBezTo>
                      <a:pt x="322" y="337"/>
                      <a:pt x="489" y="285"/>
                      <a:pt x="656" y="260"/>
                    </a:cubicBezTo>
                    <a:cubicBezTo>
                      <a:pt x="772" y="208"/>
                      <a:pt x="1080" y="260"/>
                      <a:pt x="1055" y="80"/>
                    </a:cubicBezTo>
                    <a:cubicBezTo>
                      <a:pt x="1043" y="35"/>
                      <a:pt x="1003" y="0"/>
                      <a:pt x="95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0" name="Google Shape;1190;p17"/>
              <p:cNvSpPr/>
              <p:nvPr/>
            </p:nvSpPr>
            <p:spPr>
              <a:xfrm>
                <a:off x="336178" y="1142196"/>
                <a:ext cx="28525" cy="11706"/>
              </a:xfrm>
              <a:custGeom>
                <a:avLst/>
                <a:gdLst/>
                <a:ahLst/>
                <a:cxnLst/>
                <a:rect l="l" t="t" r="r" b="b"/>
                <a:pathLst>
                  <a:path w="636" h="261" extrusionOk="0">
                    <a:moveTo>
                      <a:pt x="525" y="0"/>
                    </a:moveTo>
                    <a:cubicBezTo>
                      <a:pt x="517" y="0"/>
                      <a:pt x="510" y="1"/>
                      <a:pt x="501" y="3"/>
                    </a:cubicBezTo>
                    <a:cubicBezTo>
                      <a:pt x="360" y="29"/>
                      <a:pt x="219" y="67"/>
                      <a:pt x="77" y="93"/>
                    </a:cubicBezTo>
                    <a:cubicBezTo>
                      <a:pt x="39" y="106"/>
                      <a:pt x="0" y="145"/>
                      <a:pt x="13" y="196"/>
                    </a:cubicBezTo>
                    <a:cubicBezTo>
                      <a:pt x="26" y="235"/>
                      <a:pt x="64" y="260"/>
                      <a:pt x="116" y="260"/>
                    </a:cubicBezTo>
                    <a:cubicBezTo>
                      <a:pt x="257" y="222"/>
                      <a:pt x="399" y="196"/>
                      <a:pt x="540" y="170"/>
                    </a:cubicBezTo>
                    <a:cubicBezTo>
                      <a:pt x="636" y="146"/>
                      <a:pt x="620" y="0"/>
                      <a:pt x="52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91" name="Google Shape;1191;p17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5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9pPr>
          </a:lstStyle>
          <a:p>
            <a:endParaRPr/>
          </a:p>
        </p:txBody>
      </p:sp>
      <p:sp>
        <p:nvSpPr>
          <p:cNvPr id="1192" name="Google Shape;1192;p17"/>
          <p:cNvSpPr txBox="1">
            <a:spLocks noGrp="1"/>
          </p:cNvSpPr>
          <p:nvPr>
            <p:ph type="subTitle" idx="1"/>
          </p:nvPr>
        </p:nvSpPr>
        <p:spPr>
          <a:xfrm>
            <a:off x="738626" y="1300864"/>
            <a:ext cx="3833400" cy="4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3" name="Google Shape;1193;p17"/>
          <p:cNvSpPr txBox="1">
            <a:spLocks noGrp="1"/>
          </p:cNvSpPr>
          <p:nvPr>
            <p:ph type="subTitle" idx="2"/>
          </p:nvPr>
        </p:nvSpPr>
        <p:spPr>
          <a:xfrm>
            <a:off x="738675" y="1608414"/>
            <a:ext cx="38334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4" name="Google Shape;1194;p17"/>
          <p:cNvSpPr txBox="1">
            <a:spLocks noGrp="1"/>
          </p:cNvSpPr>
          <p:nvPr>
            <p:ph type="subTitle" idx="3"/>
          </p:nvPr>
        </p:nvSpPr>
        <p:spPr>
          <a:xfrm>
            <a:off x="4571925" y="1300864"/>
            <a:ext cx="3833400" cy="4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5" name="Google Shape;1195;p17"/>
          <p:cNvSpPr txBox="1">
            <a:spLocks noGrp="1"/>
          </p:cNvSpPr>
          <p:nvPr>
            <p:ph type="subTitle" idx="4"/>
          </p:nvPr>
        </p:nvSpPr>
        <p:spPr>
          <a:xfrm>
            <a:off x="4571974" y="1608414"/>
            <a:ext cx="38334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6" name="Google Shape;1196;p17"/>
          <p:cNvSpPr txBox="1">
            <a:spLocks noGrp="1"/>
          </p:cNvSpPr>
          <p:nvPr>
            <p:ph type="subTitle" idx="5"/>
          </p:nvPr>
        </p:nvSpPr>
        <p:spPr>
          <a:xfrm>
            <a:off x="738626" y="3008842"/>
            <a:ext cx="3833400" cy="4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7" name="Google Shape;1197;p17"/>
          <p:cNvSpPr txBox="1">
            <a:spLocks noGrp="1"/>
          </p:cNvSpPr>
          <p:nvPr>
            <p:ph type="subTitle" idx="6"/>
          </p:nvPr>
        </p:nvSpPr>
        <p:spPr>
          <a:xfrm>
            <a:off x="738675" y="3316393"/>
            <a:ext cx="38334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8" name="Google Shape;1198;p17"/>
          <p:cNvSpPr txBox="1">
            <a:spLocks noGrp="1"/>
          </p:cNvSpPr>
          <p:nvPr>
            <p:ph type="subTitle" idx="7"/>
          </p:nvPr>
        </p:nvSpPr>
        <p:spPr>
          <a:xfrm>
            <a:off x="4571925" y="3008842"/>
            <a:ext cx="3833400" cy="40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00">
                <a:latin typeface="Cherry Swash"/>
                <a:ea typeface="Cherry Swash"/>
                <a:cs typeface="Cherry Swash"/>
                <a:sym typeface="Cherry Swas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99" name="Google Shape;1199;p17"/>
          <p:cNvSpPr txBox="1">
            <a:spLocks noGrp="1"/>
          </p:cNvSpPr>
          <p:nvPr>
            <p:ph type="subTitle" idx="8"/>
          </p:nvPr>
        </p:nvSpPr>
        <p:spPr>
          <a:xfrm>
            <a:off x="4571974" y="3316393"/>
            <a:ext cx="3833400" cy="110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5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erry Swash"/>
              <a:buNone/>
              <a:defRPr sz="3300">
                <a:solidFill>
                  <a:schemeClr val="dk1"/>
                </a:solidFill>
                <a:latin typeface="Cherry Swash"/>
                <a:ea typeface="Cherry Swash"/>
                <a:cs typeface="Cherry Swash"/>
                <a:sym typeface="Cherry Swash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erry Swash"/>
              <a:buNone/>
              <a:defRPr sz="3300">
                <a:solidFill>
                  <a:schemeClr val="dk1"/>
                </a:solidFill>
                <a:latin typeface="Cherry Swash"/>
                <a:ea typeface="Cherry Swash"/>
                <a:cs typeface="Cherry Swash"/>
                <a:sym typeface="Cherry Swash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erry Swash"/>
              <a:buNone/>
              <a:defRPr sz="3300">
                <a:solidFill>
                  <a:schemeClr val="dk1"/>
                </a:solidFill>
                <a:latin typeface="Cherry Swash"/>
                <a:ea typeface="Cherry Swash"/>
                <a:cs typeface="Cherry Swash"/>
                <a:sym typeface="Cherry Swash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erry Swash"/>
              <a:buNone/>
              <a:defRPr sz="3300">
                <a:solidFill>
                  <a:schemeClr val="dk1"/>
                </a:solidFill>
                <a:latin typeface="Cherry Swash"/>
                <a:ea typeface="Cherry Swash"/>
                <a:cs typeface="Cherry Swash"/>
                <a:sym typeface="Cherry Swash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erry Swash"/>
              <a:buNone/>
              <a:defRPr sz="3300">
                <a:solidFill>
                  <a:schemeClr val="dk1"/>
                </a:solidFill>
                <a:latin typeface="Cherry Swash"/>
                <a:ea typeface="Cherry Swash"/>
                <a:cs typeface="Cherry Swash"/>
                <a:sym typeface="Cherry Swash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erry Swash"/>
              <a:buNone/>
              <a:defRPr sz="3300">
                <a:solidFill>
                  <a:schemeClr val="dk1"/>
                </a:solidFill>
                <a:latin typeface="Cherry Swash"/>
                <a:ea typeface="Cherry Swash"/>
                <a:cs typeface="Cherry Swash"/>
                <a:sym typeface="Cherry Swash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erry Swash"/>
              <a:buNone/>
              <a:defRPr sz="3300">
                <a:solidFill>
                  <a:schemeClr val="dk1"/>
                </a:solidFill>
                <a:latin typeface="Cherry Swash"/>
                <a:ea typeface="Cherry Swash"/>
                <a:cs typeface="Cherry Swash"/>
                <a:sym typeface="Cherry Swash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erry Swash"/>
              <a:buNone/>
              <a:defRPr sz="3300">
                <a:solidFill>
                  <a:schemeClr val="dk1"/>
                </a:solidFill>
                <a:latin typeface="Cherry Swash"/>
                <a:ea typeface="Cherry Swash"/>
                <a:cs typeface="Cherry Swash"/>
                <a:sym typeface="Cherry Swash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herry Swash"/>
              <a:buNone/>
              <a:defRPr sz="3300">
                <a:solidFill>
                  <a:schemeClr val="dk1"/>
                </a:solidFill>
                <a:latin typeface="Cherry Swash"/>
                <a:ea typeface="Cherry Swash"/>
                <a:cs typeface="Cherry Swash"/>
                <a:sym typeface="Cherry Swas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8501"/>
            <a:ext cx="7717500" cy="34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i"/>
              <a:buChar char="●"/>
              <a:defRPr sz="12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i"/>
              <a:buChar char="○"/>
              <a:defRPr sz="12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i"/>
              <a:buChar char="■"/>
              <a:defRPr sz="12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i"/>
              <a:buChar char="●"/>
              <a:defRPr sz="12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i"/>
              <a:buChar char="○"/>
              <a:defRPr sz="12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i"/>
              <a:buChar char="■"/>
              <a:defRPr sz="12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i"/>
              <a:buChar char="●"/>
              <a:defRPr sz="12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i"/>
              <a:buChar char="○"/>
              <a:defRPr sz="12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li"/>
              <a:buChar char="■"/>
              <a:defRPr sz="1200">
                <a:solidFill>
                  <a:schemeClr val="dk1"/>
                </a:solidFill>
                <a:latin typeface="Mali"/>
                <a:ea typeface="Mali"/>
                <a:cs typeface="Mali"/>
                <a:sym typeface="Ma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3" r:id="rId9"/>
    <p:sldLayoutId id="2147483667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oogle Shape;2126;p29">
            <a:extLst>
              <a:ext uri="{FF2B5EF4-FFF2-40B4-BE49-F238E27FC236}">
                <a16:creationId xmlns:a16="http://schemas.microsoft.com/office/drawing/2014/main" id="{6E9F213F-933B-A155-E00D-55B83D0FBA22}"/>
              </a:ext>
            </a:extLst>
          </p:cNvPr>
          <p:cNvGrpSpPr/>
          <p:nvPr/>
        </p:nvGrpSpPr>
        <p:grpSpPr>
          <a:xfrm rot="20896252">
            <a:off x="6570672" y="2282185"/>
            <a:ext cx="2518812" cy="3163258"/>
            <a:chOff x="358622" y="2607941"/>
            <a:chExt cx="2149455" cy="2632594"/>
          </a:xfrm>
        </p:grpSpPr>
        <p:grpSp>
          <p:nvGrpSpPr>
            <p:cNvPr id="5" name="Google Shape;2127;p29">
              <a:extLst>
                <a:ext uri="{FF2B5EF4-FFF2-40B4-BE49-F238E27FC236}">
                  <a16:creationId xmlns:a16="http://schemas.microsoft.com/office/drawing/2014/main" id="{B97B53A4-8A37-F10E-F628-31AC9B67FB0F}"/>
                </a:ext>
              </a:extLst>
            </p:cNvPr>
            <p:cNvGrpSpPr/>
            <p:nvPr/>
          </p:nvGrpSpPr>
          <p:grpSpPr>
            <a:xfrm>
              <a:off x="358622" y="2607941"/>
              <a:ext cx="2149455" cy="2632594"/>
              <a:chOff x="4009350" y="882725"/>
              <a:chExt cx="1214450" cy="1487425"/>
            </a:xfrm>
          </p:grpSpPr>
          <p:sp>
            <p:nvSpPr>
              <p:cNvPr id="9" name="Google Shape;2128;p29">
                <a:extLst>
                  <a:ext uri="{FF2B5EF4-FFF2-40B4-BE49-F238E27FC236}">
                    <a16:creationId xmlns:a16="http://schemas.microsoft.com/office/drawing/2014/main" id="{0472DFB2-8F78-7EB8-CEEB-835670E3E5B0}"/>
                  </a:ext>
                </a:extLst>
              </p:cNvPr>
              <p:cNvSpPr/>
              <p:nvPr/>
            </p:nvSpPr>
            <p:spPr>
              <a:xfrm>
                <a:off x="4009350" y="1155175"/>
                <a:ext cx="1214450" cy="1214975"/>
              </a:xfrm>
              <a:custGeom>
                <a:avLst/>
                <a:gdLst/>
                <a:ahLst/>
                <a:cxnLst/>
                <a:rect l="l" t="t" r="r" b="b"/>
                <a:pathLst>
                  <a:path w="48578" h="48599" extrusionOk="0">
                    <a:moveTo>
                      <a:pt x="24749" y="0"/>
                    </a:moveTo>
                    <a:cubicBezTo>
                      <a:pt x="23787" y="0"/>
                      <a:pt x="22819" y="30"/>
                      <a:pt x="21872" y="230"/>
                    </a:cubicBezTo>
                    <a:cubicBezTo>
                      <a:pt x="20423" y="530"/>
                      <a:pt x="19027" y="1032"/>
                      <a:pt x="17722" y="1724"/>
                    </a:cubicBezTo>
                    <a:cubicBezTo>
                      <a:pt x="17331" y="987"/>
                      <a:pt x="15765" y="537"/>
                      <a:pt x="15034" y="478"/>
                    </a:cubicBezTo>
                    <a:cubicBezTo>
                      <a:pt x="14990" y="476"/>
                      <a:pt x="14946" y="474"/>
                      <a:pt x="14902" y="474"/>
                    </a:cubicBezTo>
                    <a:cubicBezTo>
                      <a:pt x="13297" y="474"/>
                      <a:pt x="11966" y="1965"/>
                      <a:pt x="11432" y="3368"/>
                    </a:cubicBezTo>
                    <a:cubicBezTo>
                      <a:pt x="11099" y="4269"/>
                      <a:pt x="11054" y="5254"/>
                      <a:pt x="11204" y="6193"/>
                    </a:cubicBezTo>
                    <a:cubicBezTo>
                      <a:pt x="11250" y="6572"/>
                      <a:pt x="11321" y="6950"/>
                      <a:pt x="11406" y="7329"/>
                    </a:cubicBezTo>
                    <a:cubicBezTo>
                      <a:pt x="10336" y="8745"/>
                      <a:pt x="9423" y="10265"/>
                      <a:pt x="8561" y="11818"/>
                    </a:cubicBezTo>
                    <a:cubicBezTo>
                      <a:pt x="7570" y="13632"/>
                      <a:pt x="6630" y="15478"/>
                      <a:pt x="5834" y="17383"/>
                    </a:cubicBezTo>
                    <a:cubicBezTo>
                      <a:pt x="4901" y="19700"/>
                      <a:pt x="3994" y="22029"/>
                      <a:pt x="3309" y="24424"/>
                    </a:cubicBezTo>
                    <a:cubicBezTo>
                      <a:pt x="2343" y="28025"/>
                      <a:pt x="1554" y="31679"/>
                      <a:pt x="1077" y="35378"/>
                    </a:cubicBezTo>
                    <a:cubicBezTo>
                      <a:pt x="967" y="36155"/>
                      <a:pt x="875" y="36938"/>
                      <a:pt x="790" y="37714"/>
                    </a:cubicBezTo>
                    <a:cubicBezTo>
                      <a:pt x="751" y="37936"/>
                      <a:pt x="719" y="38158"/>
                      <a:pt x="699" y="38380"/>
                    </a:cubicBezTo>
                    <a:cubicBezTo>
                      <a:pt x="477" y="40761"/>
                      <a:pt x="223" y="43136"/>
                      <a:pt x="105" y="45531"/>
                    </a:cubicBezTo>
                    <a:cubicBezTo>
                      <a:pt x="86" y="46092"/>
                      <a:pt x="1" y="46660"/>
                      <a:pt x="34" y="47221"/>
                    </a:cubicBezTo>
                    <a:cubicBezTo>
                      <a:pt x="58" y="47290"/>
                      <a:pt x="121" y="47329"/>
                      <a:pt x="185" y="47329"/>
                    </a:cubicBezTo>
                    <a:cubicBezTo>
                      <a:pt x="224" y="47329"/>
                      <a:pt x="263" y="47315"/>
                      <a:pt x="295" y="47286"/>
                    </a:cubicBezTo>
                    <a:cubicBezTo>
                      <a:pt x="360" y="47384"/>
                      <a:pt x="503" y="47384"/>
                      <a:pt x="621" y="47417"/>
                    </a:cubicBezTo>
                    <a:cubicBezTo>
                      <a:pt x="1352" y="47534"/>
                      <a:pt x="2095" y="47586"/>
                      <a:pt x="2839" y="47645"/>
                    </a:cubicBezTo>
                    <a:cubicBezTo>
                      <a:pt x="4379" y="47749"/>
                      <a:pt x="5925" y="47873"/>
                      <a:pt x="7472" y="47952"/>
                    </a:cubicBezTo>
                    <a:cubicBezTo>
                      <a:pt x="9240" y="48023"/>
                      <a:pt x="11015" y="48004"/>
                      <a:pt x="12783" y="48036"/>
                    </a:cubicBezTo>
                    <a:cubicBezTo>
                      <a:pt x="12894" y="48036"/>
                      <a:pt x="13006" y="48035"/>
                      <a:pt x="13118" y="48035"/>
                    </a:cubicBezTo>
                    <a:cubicBezTo>
                      <a:pt x="14586" y="48035"/>
                      <a:pt x="16059" y="48110"/>
                      <a:pt x="17526" y="48134"/>
                    </a:cubicBezTo>
                    <a:cubicBezTo>
                      <a:pt x="19471" y="48187"/>
                      <a:pt x="21409" y="48343"/>
                      <a:pt x="23353" y="48428"/>
                    </a:cubicBezTo>
                    <a:cubicBezTo>
                      <a:pt x="25845" y="48491"/>
                      <a:pt x="28331" y="48598"/>
                      <a:pt x="30826" y="48598"/>
                    </a:cubicBezTo>
                    <a:cubicBezTo>
                      <a:pt x="31186" y="48598"/>
                      <a:pt x="31546" y="48596"/>
                      <a:pt x="31907" y="48591"/>
                    </a:cubicBezTo>
                    <a:lnTo>
                      <a:pt x="31926" y="48591"/>
                    </a:lnTo>
                    <a:cubicBezTo>
                      <a:pt x="34217" y="48558"/>
                      <a:pt x="36500" y="48421"/>
                      <a:pt x="38784" y="48284"/>
                    </a:cubicBezTo>
                    <a:cubicBezTo>
                      <a:pt x="39697" y="48239"/>
                      <a:pt x="40611" y="48154"/>
                      <a:pt x="41524" y="48069"/>
                    </a:cubicBezTo>
                    <a:cubicBezTo>
                      <a:pt x="42894" y="47971"/>
                      <a:pt x="44258" y="47841"/>
                      <a:pt x="45602" y="47586"/>
                    </a:cubicBezTo>
                    <a:cubicBezTo>
                      <a:pt x="46496" y="47384"/>
                      <a:pt x="47423" y="47253"/>
                      <a:pt x="48303" y="46979"/>
                    </a:cubicBezTo>
                    <a:cubicBezTo>
                      <a:pt x="48447" y="46940"/>
                      <a:pt x="48512" y="46790"/>
                      <a:pt x="48532" y="46653"/>
                    </a:cubicBezTo>
                    <a:cubicBezTo>
                      <a:pt x="48545" y="46529"/>
                      <a:pt x="48577" y="46307"/>
                      <a:pt x="48473" y="46229"/>
                    </a:cubicBezTo>
                    <a:cubicBezTo>
                      <a:pt x="48408" y="45616"/>
                      <a:pt x="48375" y="44996"/>
                      <a:pt x="48329" y="44376"/>
                    </a:cubicBezTo>
                    <a:cubicBezTo>
                      <a:pt x="48271" y="42954"/>
                      <a:pt x="48258" y="41518"/>
                      <a:pt x="48082" y="40102"/>
                    </a:cubicBezTo>
                    <a:cubicBezTo>
                      <a:pt x="47925" y="38569"/>
                      <a:pt x="47599" y="37062"/>
                      <a:pt x="47331" y="35542"/>
                    </a:cubicBezTo>
                    <a:cubicBezTo>
                      <a:pt x="47162" y="34511"/>
                      <a:pt x="47031" y="33499"/>
                      <a:pt x="46874" y="32455"/>
                    </a:cubicBezTo>
                    <a:cubicBezTo>
                      <a:pt x="46764" y="31692"/>
                      <a:pt x="46679" y="30896"/>
                      <a:pt x="46503" y="30133"/>
                    </a:cubicBezTo>
                    <a:cubicBezTo>
                      <a:pt x="45948" y="27523"/>
                      <a:pt x="45530" y="24880"/>
                      <a:pt x="44884" y="22290"/>
                    </a:cubicBezTo>
                    <a:cubicBezTo>
                      <a:pt x="44454" y="20287"/>
                      <a:pt x="43886" y="18310"/>
                      <a:pt x="43195" y="16385"/>
                    </a:cubicBezTo>
                    <a:cubicBezTo>
                      <a:pt x="42725" y="15191"/>
                      <a:pt x="42268" y="13990"/>
                      <a:pt x="41726" y="12829"/>
                    </a:cubicBezTo>
                    <a:cubicBezTo>
                      <a:pt x="41009" y="11296"/>
                      <a:pt x="40213" y="9795"/>
                      <a:pt x="39273" y="8392"/>
                    </a:cubicBezTo>
                    <a:cubicBezTo>
                      <a:pt x="39299" y="8340"/>
                      <a:pt x="39325" y="8281"/>
                      <a:pt x="39351" y="8229"/>
                    </a:cubicBezTo>
                    <a:cubicBezTo>
                      <a:pt x="39697" y="7557"/>
                      <a:pt x="39932" y="6826"/>
                      <a:pt x="40043" y="6076"/>
                    </a:cubicBezTo>
                    <a:cubicBezTo>
                      <a:pt x="40161" y="5169"/>
                      <a:pt x="40239" y="4203"/>
                      <a:pt x="39932" y="3323"/>
                    </a:cubicBezTo>
                    <a:cubicBezTo>
                      <a:pt x="39593" y="2429"/>
                      <a:pt x="38908" y="1718"/>
                      <a:pt x="38033" y="1339"/>
                    </a:cubicBezTo>
                    <a:cubicBezTo>
                      <a:pt x="37523" y="1093"/>
                      <a:pt x="36965" y="1009"/>
                      <a:pt x="36403" y="1009"/>
                    </a:cubicBezTo>
                    <a:cubicBezTo>
                      <a:pt x="36132" y="1009"/>
                      <a:pt x="35861" y="1029"/>
                      <a:pt x="35593" y="1059"/>
                    </a:cubicBezTo>
                    <a:cubicBezTo>
                      <a:pt x="35026" y="1117"/>
                      <a:pt x="34464" y="1293"/>
                      <a:pt x="34040" y="1685"/>
                    </a:cubicBezTo>
                    <a:cubicBezTo>
                      <a:pt x="33753" y="1894"/>
                      <a:pt x="33525" y="2174"/>
                      <a:pt x="33368" y="2500"/>
                    </a:cubicBezTo>
                    <a:cubicBezTo>
                      <a:pt x="32638" y="2044"/>
                      <a:pt x="31874" y="1646"/>
                      <a:pt x="31085" y="1306"/>
                    </a:cubicBezTo>
                    <a:cubicBezTo>
                      <a:pt x="30041" y="817"/>
                      <a:pt x="28938" y="458"/>
                      <a:pt x="27803" y="243"/>
                    </a:cubicBezTo>
                    <a:cubicBezTo>
                      <a:pt x="26935" y="54"/>
                      <a:pt x="26048" y="15"/>
                      <a:pt x="25160" y="2"/>
                    </a:cubicBezTo>
                    <a:cubicBezTo>
                      <a:pt x="25023" y="1"/>
                      <a:pt x="24886" y="0"/>
                      <a:pt x="2474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2129;p29">
                <a:extLst>
                  <a:ext uri="{FF2B5EF4-FFF2-40B4-BE49-F238E27FC236}">
                    <a16:creationId xmlns:a16="http://schemas.microsoft.com/office/drawing/2014/main" id="{61D065CE-92E0-928F-EAAE-92A3974A0C61}"/>
                  </a:ext>
                </a:extLst>
              </p:cNvPr>
              <p:cNvSpPr/>
              <p:nvPr/>
            </p:nvSpPr>
            <p:spPr>
              <a:xfrm>
                <a:off x="4676500" y="1965625"/>
                <a:ext cx="216650" cy="355575"/>
              </a:xfrm>
              <a:custGeom>
                <a:avLst/>
                <a:gdLst/>
                <a:ahLst/>
                <a:cxnLst/>
                <a:rect l="l" t="t" r="r" b="b"/>
                <a:pathLst>
                  <a:path w="8666" h="14223" extrusionOk="0">
                    <a:moveTo>
                      <a:pt x="7994" y="0"/>
                    </a:moveTo>
                    <a:cubicBezTo>
                      <a:pt x="7879" y="0"/>
                      <a:pt x="7757" y="47"/>
                      <a:pt x="7648" y="64"/>
                    </a:cubicBezTo>
                    <a:cubicBezTo>
                      <a:pt x="7354" y="129"/>
                      <a:pt x="7061" y="174"/>
                      <a:pt x="6761" y="207"/>
                    </a:cubicBezTo>
                    <a:cubicBezTo>
                      <a:pt x="5632" y="357"/>
                      <a:pt x="4483" y="357"/>
                      <a:pt x="3361" y="546"/>
                    </a:cubicBezTo>
                    <a:cubicBezTo>
                      <a:pt x="3144" y="574"/>
                      <a:pt x="2926" y="581"/>
                      <a:pt x="2707" y="581"/>
                    </a:cubicBezTo>
                    <a:cubicBezTo>
                      <a:pt x="2452" y="581"/>
                      <a:pt x="2197" y="571"/>
                      <a:pt x="1942" y="571"/>
                    </a:cubicBezTo>
                    <a:cubicBezTo>
                      <a:pt x="1793" y="571"/>
                      <a:pt x="1644" y="575"/>
                      <a:pt x="1495" y="585"/>
                    </a:cubicBezTo>
                    <a:cubicBezTo>
                      <a:pt x="1403" y="594"/>
                      <a:pt x="1313" y="596"/>
                      <a:pt x="1223" y="596"/>
                    </a:cubicBezTo>
                    <a:cubicBezTo>
                      <a:pt x="1104" y="596"/>
                      <a:pt x="985" y="592"/>
                      <a:pt x="862" y="592"/>
                    </a:cubicBezTo>
                    <a:cubicBezTo>
                      <a:pt x="529" y="677"/>
                      <a:pt x="562" y="984"/>
                      <a:pt x="588" y="1258"/>
                    </a:cubicBezTo>
                    <a:cubicBezTo>
                      <a:pt x="569" y="1897"/>
                      <a:pt x="503" y="2530"/>
                      <a:pt x="471" y="3163"/>
                    </a:cubicBezTo>
                    <a:cubicBezTo>
                      <a:pt x="451" y="3319"/>
                      <a:pt x="432" y="3476"/>
                      <a:pt x="412" y="3633"/>
                    </a:cubicBezTo>
                    <a:cubicBezTo>
                      <a:pt x="412" y="3665"/>
                      <a:pt x="419" y="3691"/>
                      <a:pt x="432" y="3717"/>
                    </a:cubicBezTo>
                    <a:cubicBezTo>
                      <a:pt x="399" y="4272"/>
                      <a:pt x="334" y="4833"/>
                      <a:pt x="301" y="5388"/>
                    </a:cubicBezTo>
                    <a:cubicBezTo>
                      <a:pt x="269" y="6158"/>
                      <a:pt x="249" y="6928"/>
                      <a:pt x="197" y="7697"/>
                    </a:cubicBezTo>
                    <a:cubicBezTo>
                      <a:pt x="145" y="8767"/>
                      <a:pt x="1" y="9838"/>
                      <a:pt x="86" y="10908"/>
                    </a:cubicBezTo>
                    <a:cubicBezTo>
                      <a:pt x="115" y="11046"/>
                      <a:pt x="47" y="11432"/>
                      <a:pt x="227" y="11432"/>
                    </a:cubicBezTo>
                    <a:cubicBezTo>
                      <a:pt x="252" y="11432"/>
                      <a:pt x="280" y="11425"/>
                      <a:pt x="314" y="11410"/>
                    </a:cubicBezTo>
                    <a:cubicBezTo>
                      <a:pt x="438" y="11293"/>
                      <a:pt x="497" y="11116"/>
                      <a:pt x="601" y="10973"/>
                    </a:cubicBezTo>
                    <a:cubicBezTo>
                      <a:pt x="634" y="10927"/>
                      <a:pt x="667" y="10875"/>
                      <a:pt x="699" y="10829"/>
                    </a:cubicBezTo>
                    <a:cubicBezTo>
                      <a:pt x="830" y="11058"/>
                      <a:pt x="882" y="11319"/>
                      <a:pt x="986" y="11560"/>
                    </a:cubicBezTo>
                    <a:cubicBezTo>
                      <a:pt x="1026" y="11609"/>
                      <a:pt x="1064" y="11629"/>
                      <a:pt x="1100" y="11629"/>
                    </a:cubicBezTo>
                    <a:cubicBezTo>
                      <a:pt x="1222" y="11629"/>
                      <a:pt x="1317" y="11400"/>
                      <a:pt x="1378" y="11299"/>
                    </a:cubicBezTo>
                    <a:cubicBezTo>
                      <a:pt x="1469" y="11606"/>
                      <a:pt x="1534" y="11912"/>
                      <a:pt x="1606" y="12226"/>
                    </a:cubicBezTo>
                    <a:cubicBezTo>
                      <a:pt x="1637" y="12344"/>
                      <a:pt x="1676" y="12609"/>
                      <a:pt x="1800" y="12609"/>
                    </a:cubicBezTo>
                    <a:cubicBezTo>
                      <a:pt x="1834" y="12609"/>
                      <a:pt x="1873" y="12591"/>
                      <a:pt x="1919" y="12545"/>
                    </a:cubicBezTo>
                    <a:cubicBezTo>
                      <a:pt x="2050" y="12317"/>
                      <a:pt x="2095" y="12043"/>
                      <a:pt x="2219" y="11808"/>
                    </a:cubicBezTo>
                    <a:cubicBezTo>
                      <a:pt x="2402" y="12049"/>
                      <a:pt x="2480" y="12369"/>
                      <a:pt x="2585" y="12656"/>
                    </a:cubicBezTo>
                    <a:cubicBezTo>
                      <a:pt x="2651" y="12806"/>
                      <a:pt x="2678" y="13081"/>
                      <a:pt x="2873" y="13081"/>
                    </a:cubicBezTo>
                    <a:cubicBezTo>
                      <a:pt x="2891" y="13081"/>
                      <a:pt x="2910" y="13079"/>
                      <a:pt x="2931" y="13074"/>
                    </a:cubicBezTo>
                    <a:cubicBezTo>
                      <a:pt x="2989" y="13048"/>
                      <a:pt x="3035" y="12996"/>
                      <a:pt x="3061" y="12937"/>
                    </a:cubicBezTo>
                    <a:cubicBezTo>
                      <a:pt x="3165" y="12735"/>
                      <a:pt x="3244" y="12526"/>
                      <a:pt x="3368" y="12337"/>
                    </a:cubicBezTo>
                    <a:cubicBezTo>
                      <a:pt x="3426" y="12235"/>
                      <a:pt x="3466" y="12191"/>
                      <a:pt x="3502" y="12191"/>
                    </a:cubicBezTo>
                    <a:cubicBezTo>
                      <a:pt x="3548" y="12191"/>
                      <a:pt x="3587" y="12258"/>
                      <a:pt x="3648" y="12363"/>
                    </a:cubicBezTo>
                    <a:cubicBezTo>
                      <a:pt x="3766" y="12604"/>
                      <a:pt x="3870" y="12845"/>
                      <a:pt x="3962" y="13093"/>
                    </a:cubicBezTo>
                    <a:cubicBezTo>
                      <a:pt x="3993" y="13208"/>
                      <a:pt x="4075" y="13329"/>
                      <a:pt x="4206" y="13329"/>
                    </a:cubicBezTo>
                    <a:cubicBezTo>
                      <a:pt x="4209" y="13329"/>
                      <a:pt x="4212" y="13328"/>
                      <a:pt x="4216" y="13328"/>
                    </a:cubicBezTo>
                    <a:cubicBezTo>
                      <a:pt x="4307" y="13328"/>
                      <a:pt x="4366" y="13243"/>
                      <a:pt x="4418" y="13178"/>
                    </a:cubicBezTo>
                    <a:cubicBezTo>
                      <a:pt x="4529" y="13009"/>
                      <a:pt x="4607" y="12819"/>
                      <a:pt x="4718" y="12656"/>
                    </a:cubicBezTo>
                    <a:cubicBezTo>
                      <a:pt x="4914" y="12891"/>
                      <a:pt x="4953" y="13237"/>
                      <a:pt x="5136" y="13485"/>
                    </a:cubicBezTo>
                    <a:cubicBezTo>
                      <a:pt x="5190" y="13530"/>
                      <a:pt x="5240" y="13550"/>
                      <a:pt x="5287" y="13550"/>
                    </a:cubicBezTo>
                    <a:cubicBezTo>
                      <a:pt x="5530" y="13550"/>
                      <a:pt x="5687" y="13023"/>
                      <a:pt x="5801" y="12858"/>
                    </a:cubicBezTo>
                    <a:cubicBezTo>
                      <a:pt x="6068" y="13132"/>
                      <a:pt x="6153" y="14222"/>
                      <a:pt x="6568" y="14222"/>
                    </a:cubicBezTo>
                    <a:cubicBezTo>
                      <a:pt x="6569" y="14222"/>
                      <a:pt x="6570" y="14222"/>
                      <a:pt x="6571" y="14222"/>
                    </a:cubicBezTo>
                    <a:cubicBezTo>
                      <a:pt x="6937" y="14157"/>
                      <a:pt x="6982" y="13635"/>
                      <a:pt x="7093" y="13341"/>
                    </a:cubicBezTo>
                    <a:cubicBezTo>
                      <a:pt x="7146" y="13178"/>
                      <a:pt x="7204" y="13009"/>
                      <a:pt x="7256" y="12839"/>
                    </a:cubicBezTo>
                    <a:cubicBezTo>
                      <a:pt x="7283" y="13002"/>
                      <a:pt x="7309" y="13159"/>
                      <a:pt x="7335" y="13322"/>
                    </a:cubicBezTo>
                    <a:cubicBezTo>
                      <a:pt x="7354" y="13413"/>
                      <a:pt x="7367" y="13531"/>
                      <a:pt x="7465" y="13576"/>
                    </a:cubicBezTo>
                    <a:cubicBezTo>
                      <a:pt x="7491" y="13587"/>
                      <a:pt x="7515" y="13591"/>
                      <a:pt x="7537" y="13591"/>
                    </a:cubicBezTo>
                    <a:cubicBezTo>
                      <a:pt x="7685" y="13591"/>
                      <a:pt x="7763" y="13389"/>
                      <a:pt x="7831" y="13276"/>
                    </a:cubicBezTo>
                    <a:cubicBezTo>
                      <a:pt x="7902" y="13478"/>
                      <a:pt x="7935" y="13720"/>
                      <a:pt x="8111" y="13857"/>
                    </a:cubicBezTo>
                    <a:cubicBezTo>
                      <a:pt x="8154" y="13884"/>
                      <a:pt x="8195" y="13896"/>
                      <a:pt x="8232" y="13896"/>
                    </a:cubicBezTo>
                    <a:cubicBezTo>
                      <a:pt x="8394" y="13896"/>
                      <a:pt x="8500" y="13676"/>
                      <a:pt x="8516" y="13517"/>
                    </a:cubicBezTo>
                    <a:cubicBezTo>
                      <a:pt x="8568" y="13100"/>
                      <a:pt x="8555" y="12676"/>
                      <a:pt x="8588" y="12252"/>
                    </a:cubicBezTo>
                    <a:cubicBezTo>
                      <a:pt x="8620" y="11723"/>
                      <a:pt x="8666" y="11188"/>
                      <a:pt x="8653" y="10653"/>
                    </a:cubicBezTo>
                    <a:cubicBezTo>
                      <a:pt x="8633" y="9185"/>
                      <a:pt x="8490" y="7724"/>
                      <a:pt x="8359" y="6255"/>
                    </a:cubicBezTo>
                    <a:cubicBezTo>
                      <a:pt x="8294" y="4898"/>
                      <a:pt x="8163" y="3541"/>
                      <a:pt x="8163" y="2178"/>
                    </a:cubicBezTo>
                    <a:cubicBezTo>
                      <a:pt x="8163" y="1708"/>
                      <a:pt x="8196" y="1231"/>
                      <a:pt x="8229" y="755"/>
                    </a:cubicBezTo>
                    <a:cubicBezTo>
                      <a:pt x="8248" y="599"/>
                      <a:pt x="8248" y="435"/>
                      <a:pt x="8248" y="272"/>
                    </a:cubicBezTo>
                    <a:cubicBezTo>
                      <a:pt x="8248" y="194"/>
                      <a:pt x="8222" y="116"/>
                      <a:pt x="8176" y="57"/>
                    </a:cubicBezTo>
                    <a:cubicBezTo>
                      <a:pt x="8120" y="15"/>
                      <a:pt x="8058" y="0"/>
                      <a:pt x="799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2130;p29">
                <a:extLst>
                  <a:ext uri="{FF2B5EF4-FFF2-40B4-BE49-F238E27FC236}">
                    <a16:creationId xmlns:a16="http://schemas.microsoft.com/office/drawing/2014/main" id="{1E5ADDFC-1E47-62DA-C252-362C8250CF7E}"/>
                  </a:ext>
                </a:extLst>
              </p:cNvPr>
              <p:cNvSpPr/>
              <p:nvPr/>
            </p:nvSpPr>
            <p:spPr>
              <a:xfrm>
                <a:off x="4676500" y="1965625"/>
                <a:ext cx="216650" cy="355575"/>
              </a:xfrm>
              <a:custGeom>
                <a:avLst/>
                <a:gdLst/>
                <a:ahLst/>
                <a:cxnLst/>
                <a:rect l="l" t="t" r="r" b="b"/>
                <a:pathLst>
                  <a:path w="8666" h="14223" extrusionOk="0">
                    <a:moveTo>
                      <a:pt x="7994" y="0"/>
                    </a:moveTo>
                    <a:cubicBezTo>
                      <a:pt x="7879" y="0"/>
                      <a:pt x="7757" y="47"/>
                      <a:pt x="7648" y="64"/>
                    </a:cubicBezTo>
                    <a:cubicBezTo>
                      <a:pt x="7354" y="129"/>
                      <a:pt x="7061" y="174"/>
                      <a:pt x="6761" y="207"/>
                    </a:cubicBezTo>
                    <a:cubicBezTo>
                      <a:pt x="5632" y="357"/>
                      <a:pt x="4483" y="357"/>
                      <a:pt x="3361" y="546"/>
                    </a:cubicBezTo>
                    <a:cubicBezTo>
                      <a:pt x="3144" y="574"/>
                      <a:pt x="2926" y="581"/>
                      <a:pt x="2707" y="581"/>
                    </a:cubicBezTo>
                    <a:cubicBezTo>
                      <a:pt x="2452" y="581"/>
                      <a:pt x="2197" y="571"/>
                      <a:pt x="1942" y="571"/>
                    </a:cubicBezTo>
                    <a:cubicBezTo>
                      <a:pt x="1793" y="571"/>
                      <a:pt x="1644" y="575"/>
                      <a:pt x="1495" y="585"/>
                    </a:cubicBezTo>
                    <a:cubicBezTo>
                      <a:pt x="1403" y="594"/>
                      <a:pt x="1313" y="596"/>
                      <a:pt x="1223" y="596"/>
                    </a:cubicBezTo>
                    <a:cubicBezTo>
                      <a:pt x="1104" y="596"/>
                      <a:pt x="985" y="592"/>
                      <a:pt x="862" y="592"/>
                    </a:cubicBezTo>
                    <a:cubicBezTo>
                      <a:pt x="529" y="677"/>
                      <a:pt x="562" y="984"/>
                      <a:pt x="588" y="1258"/>
                    </a:cubicBezTo>
                    <a:cubicBezTo>
                      <a:pt x="569" y="1897"/>
                      <a:pt x="503" y="2530"/>
                      <a:pt x="471" y="3163"/>
                    </a:cubicBezTo>
                    <a:cubicBezTo>
                      <a:pt x="451" y="3319"/>
                      <a:pt x="432" y="3476"/>
                      <a:pt x="412" y="3633"/>
                    </a:cubicBezTo>
                    <a:cubicBezTo>
                      <a:pt x="412" y="3665"/>
                      <a:pt x="419" y="3691"/>
                      <a:pt x="432" y="3717"/>
                    </a:cubicBezTo>
                    <a:cubicBezTo>
                      <a:pt x="399" y="4272"/>
                      <a:pt x="334" y="4833"/>
                      <a:pt x="301" y="5388"/>
                    </a:cubicBezTo>
                    <a:cubicBezTo>
                      <a:pt x="269" y="6158"/>
                      <a:pt x="249" y="6928"/>
                      <a:pt x="197" y="7697"/>
                    </a:cubicBezTo>
                    <a:cubicBezTo>
                      <a:pt x="145" y="8767"/>
                      <a:pt x="1" y="9838"/>
                      <a:pt x="86" y="10908"/>
                    </a:cubicBezTo>
                    <a:cubicBezTo>
                      <a:pt x="115" y="11046"/>
                      <a:pt x="47" y="11432"/>
                      <a:pt x="227" y="11432"/>
                    </a:cubicBezTo>
                    <a:cubicBezTo>
                      <a:pt x="252" y="11432"/>
                      <a:pt x="280" y="11425"/>
                      <a:pt x="314" y="11410"/>
                    </a:cubicBezTo>
                    <a:cubicBezTo>
                      <a:pt x="438" y="11293"/>
                      <a:pt x="497" y="11116"/>
                      <a:pt x="601" y="10973"/>
                    </a:cubicBezTo>
                    <a:cubicBezTo>
                      <a:pt x="634" y="10927"/>
                      <a:pt x="667" y="10875"/>
                      <a:pt x="699" y="10829"/>
                    </a:cubicBezTo>
                    <a:cubicBezTo>
                      <a:pt x="830" y="11058"/>
                      <a:pt x="882" y="11319"/>
                      <a:pt x="986" y="11560"/>
                    </a:cubicBezTo>
                    <a:cubicBezTo>
                      <a:pt x="1026" y="11609"/>
                      <a:pt x="1064" y="11629"/>
                      <a:pt x="1100" y="11629"/>
                    </a:cubicBezTo>
                    <a:cubicBezTo>
                      <a:pt x="1222" y="11629"/>
                      <a:pt x="1317" y="11400"/>
                      <a:pt x="1378" y="11299"/>
                    </a:cubicBezTo>
                    <a:cubicBezTo>
                      <a:pt x="1469" y="11606"/>
                      <a:pt x="1534" y="11912"/>
                      <a:pt x="1606" y="12226"/>
                    </a:cubicBezTo>
                    <a:cubicBezTo>
                      <a:pt x="1637" y="12344"/>
                      <a:pt x="1676" y="12609"/>
                      <a:pt x="1800" y="12609"/>
                    </a:cubicBezTo>
                    <a:cubicBezTo>
                      <a:pt x="1834" y="12609"/>
                      <a:pt x="1873" y="12591"/>
                      <a:pt x="1919" y="12545"/>
                    </a:cubicBezTo>
                    <a:cubicBezTo>
                      <a:pt x="2050" y="12317"/>
                      <a:pt x="2095" y="12043"/>
                      <a:pt x="2219" y="11808"/>
                    </a:cubicBezTo>
                    <a:cubicBezTo>
                      <a:pt x="2402" y="12049"/>
                      <a:pt x="2480" y="12369"/>
                      <a:pt x="2585" y="12656"/>
                    </a:cubicBezTo>
                    <a:cubicBezTo>
                      <a:pt x="2651" y="12806"/>
                      <a:pt x="2678" y="13081"/>
                      <a:pt x="2873" y="13081"/>
                    </a:cubicBezTo>
                    <a:cubicBezTo>
                      <a:pt x="2891" y="13081"/>
                      <a:pt x="2910" y="13079"/>
                      <a:pt x="2931" y="13074"/>
                    </a:cubicBezTo>
                    <a:cubicBezTo>
                      <a:pt x="2989" y="13048"/>
                      <a:pt x="3035" y="12996"/>
                      <a:pt x="3061" y="12937"/>
                    </a:cubicBezTo>
                    <a:cubicBezTo>
                      <a:pt x="3165" y="12735"/>
                      <a:pt x="3244" y="12526"/>
                      <a:pt x="3368" y="12337"/>
                    </a:cubicBezTo>
                    <a:cubicBezTo>
                      <a:pt x="3426" y="12235"/>
                      <a:pt x="3466" y="12191"/>
                      <a:pt x="3502" y="12191"/>
                    </a:cubicBezTo>
                    <a:cubicBezTo>
                      <a:pt x="3548" y="12191"/>
                      <a:pt x="3587" y="12258"/>
                      <a:pt x="3648" y="12363"/>
                    </a:cubicBezTo>
                    <a:cubicBezTo>
                      <a:pt x="3766" y="12604"/>
                      <a:pt x="3870" y="12845"/>
                      <a:pt x="3962" y="13093"/>
                    </a:cubicBezTo>
                    <a:cubicBezTo>
                      <a:pt x="3993" y="13208"/>
                      <a:pt x="4075" y="13329"/>
                      <a:pt x="4206" y="13329"/>
                    </a:cubicBezTo>
                    <a:cubicBezTo>
                      <a:pt x="4209" y="13329"/>
                      <a:pt x="4212" y="13328"/>
                      <a:pt x="4216" y="13328"/>
                    </a:cubicBezTo>
                    <a:cubicBezTo>
                      <a:pt x="4307" y="13328"/>
                      <a:pt x="4366" y="13243"/>
                      <a:pt x="4418" y="13178"/>
                    </a:cubicBezTo>
                    <a:cubicBezTo>
                      <a:pt x="4529" y="13009"/>
                      <a:pt x="4607" y="12819"/>
                      <a:pt x="4718" y="12656"/>
                    </a:cubicBezTo>
                    <a:cubicBezTo>
                      <a:pt x="4914" y="12891"/>
                      <a:pt x="4953" y="13237"/>
                      <a:pt x="5136" y="13485"/>
                    </a:cubicBezTo>
                    <a:cubicBezTo>
                      <a:pt x="5190" y="13530"/>
                      <a:pt x="5240" y="13550"/>
                      <a:pt x="5287" y="13550"/>
                    </a:cubicBezTo>
                    <a:cubicBezTo>
                      <a:pt x="5530" y="13550"/>
                      <a:pt x="5687" y="13023"/>
                      <a:pt x="5801" y="12858"/>
                    </a:cubicBezTo>
                    <a:cubicBezTo>
                      <a:pt x="6068" y="13132"/>
                      <a:pt x="6153" y="14222"/>
                      <a:pt x="6568" y="14222"/>
                    </a:cubicBezTo>
                    <a:cubicBezTo>
                      <a:pt x="6569" y="14222"/>
                      <a:pt x="6570" y="14222"/>
                      <a:pt x="6571" y="14222"/>
                    </a:cubicBezTo>
                    <a:cubicBezTo>
                      <a:pt x="6937" y="14157"/>
                      <a:pt x="6982" y="13635"/>
                      <a:pt x="7093" y="13341"/>
                    </a:cubicBezTo>
                    <a:cubicBezTo>
                      <a:pt x="7146" y="13178"/>
                      <a:pt x="7204" y="13009"/>
                      <a:pt x="7256" y="12839"/>
                    </a:cubicBezTo>
                    <a:cubicBezTo>
                      <a:pt x="7283" y="13002"/>
                      <a:pt x="7309" y="13159"/>
                      <a:pt x="7335" y="13322"/>
                    </a:cubicBezTo>
                    <a:cubicBezTo>
                      <a:pt x="7354" y="13413"/>
                      <a:pt x="7367" y="13531"/>
                      <a:pt x="7465" y="13576"/>
                    </a:cubicBezTo>
                    <a:cubicBezTo>
                      <a:pt x="7491" y="13587"/>
                      <a:pt x="7515" y="13591"/>
                      <a:pt x="7537" y="13591"/>
                    </a:cubicBezTo>
                    <a:cubicBezTo>
                      <a:pt x="7685" y="13591"/>
                      <a:pt x="7763" y="13389"/>
                      <a:pt x="7831" y="13276"/>
                    </a:cubicBezTo>
                    <a:cubicBezTo>
                      <a:pt x="7902" y="13478"/>
                      <a:pt x="7935" y="13720"/>
                      <a:pt x="8111" y="13857"/>
                    </a:cubicBezTo>
                    <a:cubicBezTo>
                      <a:pt x="8154" y="13884"/>
                      <a:pt x="8195" y="13896"/>
                      <a:pt x="8232" y="13896"/>
                    </a:cubicBezTo>
                    <a:cubicBezTo>
                      <a:pt x="8394" y="13896"/>
                      <a:pt x="8500" y="13676"/>
                      <a:pt x="8516" y="13517"/>
                    </a:cubicBezTo>
                    <a:cubicBezTo>
                      <a:pt x="8568" y="13100"/>
                      <a:pt x="8555" y="12676"/>
                      <a:pt x="8588" y="12252"/>
                    </a:cubicBezTo>
                    <a:cubicBezTo>
                      <a:pt x="8620" y="11723"/>
                      <a:pt x="8666" y="11188"/>
                      <a:pt x="8653" y="10653"/>
                    </a:cubicBezTo>
                    <a:cubicBezTo>
                      <a:pt x="8633" y="9185"/>
                      <a:pt x="8490" y="7724"/>
                      <a:pt x="8359" y="6255"/>
                    </a:cubicBezTo>
                    <a:cubicBezTo>
                      <a:pt x="8294" y="4898"/>
                      <a:pt x="8163" y="3541"/>
                      <a:pt x="8163" y="2178"/>
                    </a:cubicBezTo>
                    <a:cubicBezTo>
                      <a:pt x="8163" y="1708"/>
                      <a:pt x="8196" y="1231"/>
                      <a:pt x="8229" y="755"/>
                    </a:cubicBezTo>
                    <a:cubicBezTo>
                      <a:pt x="8248" y="599"/>
                      <a:pt x="8248" y="435"/>
                      <a:pt x="8248" y="272"/>
                    </a:cubicBezTo>
                    <a:cubicBezTo>
                      <a:pt x="8248" y="194"/>
                      <a:pt x="8222" y="116"/>
                      <a:pt x="8176" y="57"/>
                    </a:cubicBezTo>
                    <a:cubicBezTo>
                      <a:pt x="8120" y="15"/>
                      <a:pt x="8058" y="0"/>
                      <a:pt x="7994" y="0"/>
                    </a:cubicBezTo>
                    <a:close/>
                  </a:path>
                </a:pathLst>
              </a:custGeom>
              <a:solidFill>
                <a:srgbClr val="1E3A4C">
                  <a:alpha val="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2131;p29">
                <a:extLst>
                  <a:ext uri="{FF2B5EF4-FFF2-40B4-BE49-F238E27FC236}">
                    <a16:creationId xmlns:a16="http://schemas.microsoft.com/office/drawing/2014/main" id="{F1DBE9A6-0B20-F224-5201-97B67A4C58C9}"/>
                  </a:ext>
                </a:extLst>
              </p:cNvPr>
              <p:cNvSpPr/>
              <p:nvPr/>
            </p:nvSpPr>
            <p:spPr>
              <a:xfrm>
                <a:off x="4615025" y="882725"/>
                <a:ext cx="100750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3364" extrusionOk="0">
                    <a:moveTo>
                      <a:pt x="2191" y="1"/>
                    </a:moveTo>
                    <a:cubicBezTo>
                      <a:pt x="1857" y="1"/>
                      <a:pt x="1526" y="296"/>
                      <a:pt x="1416" y="701"/>
                    </a:cubicBezTo>
                    <a:cubicBezTo>
                      <a:pt x="1286" y="516"/>
                      <a:pt x="1075" y="407"/>
                      <a:pt x="848" y="407"/>
                    </a:cubicBezTo>
                    <a:cubicBezTo>
                      <a:pt x="835" y="407"/>
                      <a:pt x="822" y="407"/>
                      <a:pt x="809" y="408"/>
                    </a:cubicBezTo>
                    <a:cubicBezTo>
                      <a:pt x="353" y="440"/>
                      <a:pt x="124" y="943"/>
                      <a:pt x="111" y="1347"/>
                    </a:cubicBezTo>
                    <a:cubicBezTo>
                      <a:pt x="0" y="1863"/>
                      <a:pt x="229" y="2424"/>
                      <a:pt x="568" y="2809"/>
                    </a:cubicBezTo>
                    <a:cubicBezTo>
                      <a:pt x="940" y="3207"/>
                      <a:pt x="1494" y="3363"/>
                      <a:pt x="2023" y="3363"/>
                    </a:cubicBezTo>
                    <a:cubicBezTo>
                      <a:pt x="2851" y="3318"/>
                      <a:pt x="3628" y="2672"/>
                      <a:pt x="3876" y="1882"/>
                    </a:cubicBezTo>
                    <a:cubicBezTo>
                      <a:pt x="4030" y="1346"/>
                      <a:pt x="3734" y="1023"/>
                      <a:pt x="3333" y="1023"/>
                    </a:cubicBezTo>
                    <a:cubicBezTo>
                      <a:pt x="3173" y="1023"/>
                      <a:pt x="2997" y="1074"/>
                      <a:pt x="2825" y="1184"/>
                    </a:cubicBezTo>
                    <a:cubicBezTo>
                      <a:pt x="2851" y="910"/>
                      <a:pt x="2884" y="617"/>
                      <a:pt x="2754" y="369"/>
                    </a:cubicBezTo>
                    <a:cubicBezTo>
                      <a:pt x="2598" y="110"/>
                      <a:pt x="2394" y="1"/>
                      <a:pt x="219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2132;p29">
                <a:extLst>
                  <a:ext uri="{FF2B5EF4-FFF2-40B4-BE49-F238E27FC236}">
                    <a16:creationId xmlns:a16="http://schemas.microsoft.com/office/drawing/2014/main" id="{98B4E994-EBF2-26E4-FB54-6B228B38C079}"/>
                  </a:ext>
                </a:extLst>
              </p:cNvPr>
              <p:cNvSpPr/>
              <p:nvPr/>
            </p:nvSpPr>
            <p:spPr>
              <a:xfrm>
                <a:off x="4529225" y="1416975"/>
                <a:ext cx="222025" cy="330425"/>
              </a:xfrm>
              <a:custGeom>
                <a:avLst/>
                <a:gdLst/>
                <a:ahLst/>
                <a:cxnLst/>
                <a:rect l="l" t="t" r="r" b="b"/>
                <a:pathLst>
                  <a:path w="8881" h="13217" extrusionOk="0">
                    <a:moveTo>
                      <a:pt x="4176" y="0"/>
                    </a:moveTo>
                    <a:cubicBezTo>
                      <a:pt x="3489" y="0"/>
                      <a:pt x="2805" y="95"/>
                      <a:pt x="2179" y="387"/>
                    </a:cubicBezTo>
                    <a:cubicBezTo>
                      <a:pt x="933" y="608"/>
                      <a:pt x="503" y="3675"/>
                      <a:pt x="392" y="4739"/>
                    </a:cubicBezTo>
                    <a:cubicBezTo>
                      <a:pt x="274" y="5574"/>
                      <a:pt x="176" y="6409"/>
                      <a:pt x="105" y="7251"/>
                    </a:cubicBezTo>
                    <a:cubicBezTo>
                      <a:pt x="59" y="7688"/>
                      <a:pt x="13" y="8125"/>
                      <a:pt x="7" y="8562"/>
                    </a:cubicBezTo>
                    <a:cubicBezTo>
                      <a:pt x="0" y="8986"/>
                      <a:pt x="59" y="9404"/>
                      <a:pt x="92" y="9828"/>
                    </a:cubicBezTo>
                    <a:cubicBezTo>
                      <a:pt x="215" y="10754"/>
                      <a:pt x="392" y="11766"/>
                      <a:pt x="1096" y="12438"/>
                    </a:cubicBezTo>
                    <a:cubicBezTo>
                      <a:pt x="1729" y="13005"/>
                      <a:pt x="2623" y="13090"/>
                      <a:pt x="3432" y="13123"/>
                    </a:cubicBezTo>
                    <a:cubicBezTo>
                      <a:pt x="3856" y="13149"/>
                      <a:pt x="4280" y="13195"/>
                      <a:pt x="4698" y="13208"/>
                    </a:cubicBezTo>
                    <a:cubicBezTo>
                      <a:pt x="4795" y="13212"/>
                      <a:pt x="4895" y="13217"/>
                      <a:pt x="4994" y="13217"/>
                    </a:cubicBezTo>
                    <a:cubicBezTo>
                      <a:pt x="5035" y="13217"/>
                      <a:pt x="5075" y="13216"/>
                      <a:pt x="5116" y="13214"/>
                    </a:cubicBezTo>
                    <a:cubicBezTo>
                      <a:pt x="5696" y="13201"/>
                      <a:pt x="6277" y="13116"/>
                      <a:pt x="6845" y="12960"/>
                    </a:cubicBezTo>
                    <a:cubicBezTo>
                      <a:pt x="7543" y="12803"/>
                      <a:pt x="8137" y="12431"/>
                      <a:pt x="8358" y="11720"/>
                    </a:cubicBezTo>
                    <a:cubicBezTo>
                      <a:pt x="8665" y="10833"/>
                      <a:pt x="8750" y="9893"/>
                      <a:pt x="8776" y="8960"/>
                    </a:cubicBezTo>
                    <a:cubicBezTo>
                      <a:pt x="8809" y="8105"/>
                      <a:pt x="8880" y="7257"/>
                      <a:pt x="8822" y="6402"/>
                    </a:cubicBezTo>
                    <a:cubicBezTo>
                      <a:pt x="8782" y="5097"/>
                      <a:pt x="8743" y="3760"/>
                      <a:pt x="8430" y="2481"/>
                    </a:cubicBezTo>
                    <a:cubicBezTo>
                      <a:pt x="8326" y="2005"/>
                      <a:pt x="8221" y="1528"/>
                      <a:pt x="7973" y="1104"/>
                    </a:cubicBezTo>
                    <a:cubicBezTo>
                      <a:pt x="7530" y="132"/>
                      <a:pt x="6473" y="184"/>
                      <a:pt x="5566" y="100"/>
                    </a:cubicBezTo>
                    <a:cubicBezTo>
                      <a:pt x="5112" y="44"/>
                      <a:pt x="4643" y="0"/>
                      <a:pt x="41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2133;p29">
                <a:extLst>
                  <a:ext uri="{FF2B5EF4-FFF2-40B4-BE49-F238E27FC236}">
                    <a16:creationId xmlns:a16="http://schemas.microsoft.com/office/drawing/2014/main" id="{11F2DDBF-7D0B-D5D8-2763-BEEF2F8DE290}"/>
                  </a:ext>
                </a:extLst>
              </p:cNvPr>
              <p:cNvSpPr/>
              <p:nvPr/>
            </p:nvSpPr>
            <p:spPr>
              <a:xfrm>
                <a:off x="4514050" y="954900"/>
                <a:ext cx="274225" cy="251550"/>
              </a:xfrm>
              <a:custGeom>
                <a:avLst/>
                <a:gdLst/>
                <a:ahLst/>
                <a:cxnLst/>
                <a:rect l="l" t="t" r="r" b="b"/>
                <a:pathLst>
                  <a:path w="10969" h="10062" extrusionOk="0">
                    <a:moveTo>
                      <a:pt x="5731" y="0"/>
                    </a:moveTo>
                    <a:cubicBezTo>
                      <a:pt x="4832" y="0"/>
                      <a:pt x="3985" y="383"/>
                      <a:pt x="3224" y="940"/>
                    </a:cubicBezTo>
                    <a:cubicBezTo>
                      <a:pt x="2591" y="1501"/>
                      <a:pt x="2108" y="2225"/>
                      <a:pt x="1703" y="2969"/>
                    </a:cubicBezTo>
                    <a:cubicBezTo>
                      <a:pt x="1123" y="3961"/>
                      <a:pt x="751" y="5057"/>
                      <a:pt x="424" y="6159"/>
                    </a:cubicBezTo>
                    <a:cubicBezTo>
                      <a:pt x="190" y="6799"/>
                      <a:pt x="0" y="7445"/>
                      <a:pt x="26" y="8136"/>
                    </a:cubicBezTo>
                    <a:cubicBezTo>
                      <a:pt x="26" y="8293"/>
                      <a:pt x="66" y="8443"/>
                      <a:pt x="144" y="8580"/>
                    </a:cubicBezTo>
                    <a:cubicBezTo>
                      <a:pt x="163" y="8678"/>
                      <a:pt x="209" y="8769"/>
                      <a:pt x="274" y="8848"/>
                    </a:cubicBezTo>
                    <a:cubicBezTo>
                      <a:pt x="461" y="9051"/>
                      <a:pt x="732" y="9119"/>
                      <a:pt x="1006" y="9119"/>
                    </a:cubicBezTo>
                    <a:cubicBezTo>
                      <a:pt x="1155" y="9119"/>
                      <a:pt x="1305" y="9099"/>
                      <a:pt x="1442" y="9070"/>
                    </a:cubicBezTo>
                    <a:cubicBezTo>
                      <a:pt x="1645" y="9634"/>
                      <a:pt x="2102" y="9893"/>
                      <a:pt x="2596" y="9893"/>
                    </a:cubicBezTo>
                    <a:cubicBezTo>
                      <a:pt x="2913" y="9893"/>
                      <a:pt x="3246" y="9786"/>
                      <a:pt x="3537" y="9585"/>
                    </a:cubicBezTo>
                    <a:cubicBezTo>
                      <a:pt x="3765" y="9911"/>
                      <a:pt x="4170" y="10048"/>
                      <a:pt x="4555" y="10061"/>
                    </a:cubicBezTo>
                    <a:lnTo>
                      <a:pt x="4620" y="10061"/>
                    </a:lnTo>
                    <a:cubicBezTo>
                      <a:pt x="5057" y="10042"/>
                      <a:pt x="5475" y="9892"/>
                      <a:pt x="5814" y="9624"/>
                    </a:cubicBezTo>
                    <a:cubicBezTo>
                      <a:pt x="6082" y="9829"/>
                      <a:pt x="6430" y="9941"/>
                      <a:pt x="6773" y="9941"/>
                    </a:cubicBezTo>
                    <a:cubicBezTo>
                      <a:pt x="7131" y="9941"/>
                      <a:pt x="7482" y="9819"/>
                      <a:pt x="7732" y="9552"/>
                    </a:cubicBezTo>
                    <a:cubicBezTo>
                      <a:pt x="7940" y="9770"/>
                      <a:pt x="8246" y="9882"/>
                      <a:pt x="8549" y="9882"/>
                    </a:cubicBezTo>
                    <a:cubicBezTo>
                      <a:pt x="8873" y="9882"/>
                      <a:pt x="9194" y="9754"/>
                      <a:pt x="9389" y="9487"/>
                    </a:cubicBezTo>
                    <a:cubicBezTo>
                      <a:pt x="9557" y="9553"/>
                      <a:pt x="9734" y="9586"/>
                      <a:pt x="9911" y="9586"/>
                    </a:cubicBezTo>
                    <a:cubicBezTo>
                      <a:pt x="10119" y="9586"/>
                      <a:pt x="10327" y="9540"/>
                      <a:pt x="10518" y="9448"/>
                    </a:cubicBezTo>
                    <a:cubicBezTo>
                      <a:pt x="10968" y="9200"/>
                      <a:pt x="10623" y="8293"/>
                      <a:pt x="10577" y="7875"/>
                    </a:cubicBezTo>
                    <a:cubicBezTo>
                      <a:pt x="10381" y="6375"/>
                      <a:pt x="10029" y="4900"/>
                      <a:pt x="9513" y="3478"/>
                    </a:cubicBezTo>
                    <a:cubicBezTo>
                      <a:pt x="8972" y="2147"/>
                      <a:pt x="8182" y="692"/>
                      <a:pt x="6753" y="170"/>
                    </a:cubicBezTo>
                    <a:cubicBezTo>
                      <a:pt x="6407" y="53"/>
                      <a:pt x="6065" y="0"/>
                      <a:pt x="573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2134;p29">
                <a:extLst>
                  <a:ext uri="{FF2B5EF4-FFF2-40B4-BE49-F238E27FC236}">
                    <a16:creationId xmlns:a16="http://schemas.microsoft.com/office/drawing/2014/main" id="{91331842-03FA-C2B8-BC8C-6E1FEB3132F7}"/>
                  </a:ext>
                </a:extLst>
              </p:cNvPr>
              <p:cNvSpPr/>
              <p:nvPr/>
            </p:nvSpPr>
            <p:spPr>
              <a:xfrm>
                <a:off x="4867350" y="1235325"/>
                <a:ext cx="101175" cy="1012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051" extrusionOk="0">
                    <a:moveTo>
                      <a:pt x="1074" y="1"/>
                    </a:moveTo>
                    <a:cubicBezTo>
                      <a:pt x="703" y="1"/>
                      <a:pt x="237" y="35"/>
                      <a:pt x="171" y="208"/>
                    </a:cubicBezTo>
                    <a:cubicBezTo>
                      <a:pt x="1" y="319"/>
                      <a:pt x="334" y="462"/>
                      <a:pt x="399" y="541"/>
                    </a:cubicBezTo>
                    <a:cubicBezTo>
                      <a:pt x="725" y="821"/>
                      <a:pt x="1058" y="1082"/>
                      <a:pt x="1352" y="1395"/>
                    </a:cubicBezTo>
                    <a:cubicBezTo>
                      <a:pt x="2024" y="2054"/>
                      <a:pt x="2591" y="2792"/>
                      <a:pt x="3192" y="3516"/>
                    </a:cubicBezTo>
                    <a:cubicBezTo>
                      <a:pt x="3342" y="3686"/>
                      <a:pt x="3446" y="3914"/>
                      <a:pt x="3635" y="4044"/>
                    </a:cubicBezTo>
                    <a:cubicBezTo>
                      <a:pt x="3648" y="4044"/>
                      <a:pt x="3661" y="4051"/>
                      <a:pt x="3668" y="4051"/>
                    </a:cubicBezTo>
                    <a:cubicBezTo>
                      <a:pt x="3922" y="4044"/>
                      <a:pt x="3961" y="3314"/>
                      <a:pt x="3994" y="3118"/>
                    </a:cubicBezTo>
                    <a:cubicBezTo>
                      <a:pt x="4046" y="2492"/>
                      <a:pt x="4014" y="1813"/>
                      <a:pt x="3674" y="1265"/>
                    </a:cubicBezTo>
                    <a:cubicBezTo>
                      <a:pt x="3224" y="488"/>
                      <a:pt x="2376" y="45"/>
                      <a:pt x="1482" y="12"/>
                    </a:cubicBezTo>
                    <a:cubicBezTo>
                      <a:pt x="1401" y="8"/>
                      <a:pt x="1248" y="1"/>
                      <a:pt x="1074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2135;p29">
                <a:extLst>
                  <a:ext uri="{FF2B5EF4-FFF2-40B4-BE49-F238E27FC236}">
                    <a16:creationId xmlns:a16="http://schemas.microsoft.com/office/drawing/2014/main" id="{1BE70B6C-ED8E-F5F4-7F2C-F7FFDC0024D9}"/>
                  </a:ext>
                </a:extLst>
              </p:cNvPr>
              <p:cNvSpPr/>
              <p:nvPr/>
            </p:nvSpPr>
            <p:spPr>
              <a:xfrm>
                <a:off x="4319600" y="1214800"/>
                <a:ext cx="97750" cy="9130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3652" extrusionOk="0">
                    <a:moveTo>
                      <a:pt x="3107" y="0"/>
                    </a:moveTo>
                    <a:cubicBezTo>
                      <a:pt x="2476" y="0"/>
                      <a:pt x="1841" y="266"/>
                      <a:pt x="1332" y="624"/>
                    </a:cubicBezTo>
                    <a:cubicBezTo>
                      <a:pt x="797" y="1055"/>
                      <a:pt x="425" y="1688"/>
                      <a:pt x="236" y="2347"/>
                    </a:cubicBezTo>
                    <a:cubicBezTo>
                      <a:pt x="184" y="2562"/>
                      <a:pt x="171" y="2784"/>
                      <a:pt x="131" y="2999"/>
                    </a:cubicBezTo>
                    <a:cubicBezTo>
                      <a:pt x="131" y="3136"/>
                      <a:pt x="1" y="3587"/>
                      <a:pt x="171" y="3626"/>
                    </a:cubicBezTo>
                    <a:cubicBezTo>
                      <a:pt x="177" y="3632"/>
                      <a:pt x="184" y="3639"/>
                      <a:pt x="197" y="3645"/>
                    </a:cubicBezTo>
                    <a:cubicBezTo>
                      <a:pt x="210" y="3652"/>
                      <a:pt x="223" y="3652"/>
                      <a:pt x="236" y="3652"/>
                    </a:cubicBezTo>
                    <a:cubicBezTo>
                      <a:pt x="321" y="3652"/>
                      <a:pt x="379" y="3528"/>
                      <a:pt x="445" y="3476"/>
                    </a:cubicBezTo>
                    <a:cubicBezTo>
                      <a:pt x="601" y="3306"/>
                      <a:pt x="771" y="3136"/>
                      <a:pt x="927" y="2967"/>
                    </a:cubicBezTo>
                    <a:cubicBezTo>
                      <a:pt x="1534" y="2314"/>
                      <a:pt x="2174" y="1701"/>
                      <a:pt x="2852" y="1127"/>
                    </a:cubicBezTo>
                    <a:cubicBezTo>
                      <a:pt x="3100" y="925"/>
                      <a:pt x="3387" y="729"/>
                      <a:pt x="3635" y="527"/>
                    </a:cubicBezTo>
                    <a:cubicBezTo>
                      <a:pt x="3707" y="474"/>
                      <a:pt x="3772" y="416"/>
                      <a:pt x="3837" y="357"/>
                    </a:cubicBezTo>
                    <a:cubicBezTo>
                      <a:pt x="3909" y="266"/>
                      <a:pt x="3864" y="129"/>
                      <a:pt x="3753" y="102"/>
                    </a:cubicBezTo>
                    <a:cubicBezTo>
                      <a:pt x="3542" y="32"/>
                      <a:pt x="3324" y="0"/>
                      <a:pt x="310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136;p29">
                <a:extLst>
                  <a:ext uri="{FF2B5EF4-FFF2-40B4-BE49-F238E27FC236}">
                    <a16:creationId xmlns:a16="http://schemas.microsoft.com/office/drawing/2014/main" id="{743C67EE-26CD-8227-144E-5E2AD0F80AF5}"/>
                  </a:ext>
                </a:extLst>
              </p:cNvPr>
              <p:cNvSpPr/>
              <p:nvPr/>
            </p:nvSpPr>
            <p:spPr>
              <a:xfrm>
                <a:off x="4768675" y="1381675"/>
                <a:ext cx="41125" cy="67650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2706" extrusionOk="0">
                    <a:moveTo>
                      <a:pt x="881" y="0"/>
                    </a:moveTo>
                    <a:cubicBezTo>
                      <a:pt x="664" y="0"/>
                      <a:pt x="442" y="112"/>
                      <a:pt x="301" y="337"/>
                    </a:cubicBezTo>
                    <a:cubicBezTo>
                      <a:pt x="0" y="853"/>
                      <a:pt x="33" y="1505"/>
                      <a:pt x="144" y="2073"/>
                    </a:cubicBezTo>
                    <a:cubicBezTo>
                      <a:pt x="190" y="2190"/>
                      <a:pt x="190" y="2373"/>
                      <a:pt x="320" y="2425"/>
                    </a:cubicBezTo>
                    <a:cubicBezTo>
                      <a:pt x="340" y="2458"/>
                      <a:pt x="359" y="2484"/>
                      <a:pt x="379" y="2516"/>
                    </a:cubicBezTo>
                    <a:cubicBezTo>
                      <a:pt x="438" y="2614"/>
                      <a:pt x="542" y="2679"/>
                      <a:pt x="653" y="2706"/>
                    </a:cubicBezTo>
                    <a:lnTo>
                      <a:pt x="686" y="2706"/>
                    </a:lnTo>
                    <a:cubicBezTo>
                      <a:pt x="1123" y="2699"/>
                      <a:pt x="1292" y="2131"/>
                      <a:pt x="1410" y="1786"/>
                    </a:cubicBezTo>
                    <a:cubicBezTo>
                      <a:pt x="1540" y="1361"/>
                      <a:pt x="1645" y="892"/>
                      <a:pt x="1482" y="461"/>
                    </a:cubicBezTo>
                    <a:cubicBezTo>
                      <a:pt x="1383" y="154"/>
                      <a:pt x="1136" y="0"/>
                      <a:pt x="88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2137;p29">
                <a:extLst>
                  <a:ext uri="{FF2B5EF4-FFF2-40B4-BE49-F238E27FC236}">
                    <a16:creationId xmlns:a16="http://schemas.microsoft.com/office/drawing/2014/main" id="{97A2A43D-12CE-1432-0F9A-17F86AE686EF}"/>
                  </a:ext>
                </a:extLst>
              </p:cNvPr>
              <p:cNvSpPr/>
              <p:nvPr/>
            </p:nvSpPr>
            <p:spPr>
              <a:xfrm>
                <a:off x="4465600" y="1386525"/>
                <a:ext cx="40475" cy="67700"/>
              </a:xfrm>
              <a:custGeom>
                <a:avLst/>
                <a:gdLst/>
                <a:ahLst/>
                <a:cxnLst/>
                <a:rect l="l" t="t" r="r" b="b"/>
                <a:pathLst>
                  <a:path w="1619" h="2708" extrusionOk="0">
                    <a:moveTo>
                      <a:pt x="810" y="0"/>
                    </a:moveTo>
                    <a:cubicBezTo>
                      <a:pt x="552" y="0"/>
                      <a:pt x="295" y="164"/>
                      <a:pt x="183" y="463"/>
                    </a:cubicBezTo>
                    <a:cubicBezTo>
                      <a:pt x="1" y="1030"/>
                      <a:pt x="170" y="1663"/>
                      <a:pt x="405" y="2192"/>
                    </a:cubicBezTo>
                    <a:cubicBezTo>
                      <a:pt x="470" y="2296"/>
                      <a:pt x="509" y="2479"/>
                      <a:pt x="646" y="2499"/>
                    </a:cubicBezTo>
                    <a:cubicBezTo>
                      <a:pt x="673" y="2525"/>
                      <a:pt x="699" y="2551"/>
                      <a:pt x="725" y="2577"/>
                    </a:cubicBezTo>
                    <a:cubicBezTo>
                      <a:pt x="803" y="2662"/>
                      <a:pt x="921" y="2707"/>
                      <a:pt x="1031" y="2707"/>
                    </a:cubicBezTo>
                    <a:cubicBezTo>
                      <a:pt x="1044" y="2701"/>
                      <a:pt x="1058" y="2701"/>
                      <a:pt x="1064" y="2701"/>
                    </a:cubicBezTo>
                    <a:cubicBezTo>
                      <a:pt x="1495" y="2596"/>
                      <a:pt x="1534" y="2009"/>
                      <a:pt x="1580" y="1644"/>
                    </a:cubicBezTo>
                    <a:cubicBezTo>
                      <a:pt x="1612" y="1207"/>
                      <a:pt x="1619" y="717"/>
                      <a:pt x="1364" y="339"/>
                    </a:cubicBezTo>
                    <a:cubicBezTo>
                      <a:pt x="1230" y="108"/>
                      <a:pt x="1019" y="0"/>
                      <a:pt x="8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138;p29">
                <a:extLst>
                  <a:ext uri="{FF2B5EF4-FFF2-40B4-BE49-F238E27FC236}">
                    <a16:creationId xmlns:a16="http://schemas.microsoft.com/office/drawing/2014/main" id="{F9D709F4-431F-5D08-83A1-7987741BB859}"/>
                  </a:ext>
                </a:extLst>
              </p:cNvPr>
              <p:cNvSpPr/>
              <p:nvPr/>
            </p:nvSpPr>
            <p:spPr>
              <a:xfrm>
                <a:off x="4026150" y="1697275"/>
                <a:ext cx="1178075" cy="339950"/>
              </a:xfrm>
              <a:custGeom>
                <a:avLst/>
                <a:gdLst/>
                <a:ahLst/>
                <a:cxnLst/>
                <a:rect l="l" t="t" r="r" b="b"/>
                <a:pathLst>
                  <a:path w="47123" h="13598" extrusionOk="0">
                    <a:moveTo>
                      <a:pt x="2872" y="1"/>
                    </a:moveTo>
                    <a:cubicBezTo>
                      <a:pt x="2833" y="1"/>
                      <a:pt x="2794" y="2"/>
                      <a:pt x="2754" y="6"/>
                    </a:cubicBezTo>
                    <a:cubicBezTo>
                      <a:pt x="2402" y="32"/>
                      <a:pt x="2024" y="143"/>
                      <a:pt x="1828" y="462"/>
                    </a:cubicBezTo>
                    <a:cubicBezTo>
                      <a:pt x="1476" y="1037"/>
                      <a:pt x="1521" y="1833"/>
                      <a:pt x="1991" y="2328"/>
                    </a:cubicBezTo>
                    <a:cubicBezTo>
                      <a:pt x="1962" y="2327"/>
                      <a:pt x="1933" y="2327"/>
                      <a:pt x="1906" y="2327"/>
                    </a:cubicBezTo>
                    <a:cubicBezTo>
                      <a:pt x="847" y="2327"/>
                      <a:pt x="937" y="3167"/>
                      <a:pt x="1547" y="3816"/>
                    </a:cubicBezTo>
                    <a:cubicBezTo>
                      <a:pt x="745" y="3901"/>
                      <a:pt x="510" y="4651"/>
                      <a:pt x="777" y="5336"/>
                    </a:cubicBezTo>
                    <a:cubicBezTo>
                      <a:pt x="947" y="5832"/>
                      <a:pt x="1312" y="6211"/>
                      <a:pt x="1691" y="6550"/>
                    </a:cubicBezTo>
                    <a:cubicBezTo>
                      <a:pt x="1025" y="6635"/>
                      <a:pt x="960" y="7222"/>
                      <a:pt x="1391" y="7659"/>
                    </a:cubicBezTo>
                    <a:cubicBezTo>
                      <a:pt x="1313" y="7655"/>
                      <a:pt x="1233" y="7653"/>
                      <a:pt x="1153" y="7653"/>
                    </a:cubicBezTo>
                    <a:cubicBezTo>
                      <a:pt x="574" y="7653"/>
                      <a:pt x="0" y="7789"/>
                      <a:pt x="373" y="8540"/>
                    </a:cubicBezTo>
                    <a:cubicBezTo>
                      <a:pt x="738" y="9238"/>
                      <a:pt x="1306" y="9806"/>
                      <a:pt x="2004" y="10184"/>
                    </a:cubicBezTo>
                    <a:cubicBezTo>
                      <a:pt x="2996" y="10765"/>
                      <a:pt x="4098" y="11117"/>
                      <a:pt x="5188" y="11476"/>
                    </a:cubicBezTo>
                    <a:cubicBezTo>
                      <a:pt x="5893" y="11691"/>
                      <a:pt x="6591" y="11965"/>
                      <a:pt x="7315" y="12116"/>
                    </a:cubicBezTo>
                    <a:cubicBezTo>
                      <a:pt x="8300" y="12311"/>
                      <a:pt x="9266" y="12553"/>
                      <a:pt x="10251" y="12722"/>
                    </a:cubicBezTo>
                    <a:cubicBezTo>
                      <a:pt x="12326" y="13049"/>
                      <a:pt x="14421" y="13205"/>
                      <a:pt x="16508" y="13388"/>
                    </a:cubicBezTo>
                    <a:cubicBezTo>
                      <a:pt x="17755" y="13479"/>
                      <a:pt x="19007" y="13492"/>
                      <a:pt x="20254" y="13544"/>
                    </a:cubicBezTo>
                    <a:cubicBezTo>
                      <a:pt x="20937" y="13574"/>
                      <a:pt x="21616" y="13598"/>
                      <a:pt x="22294" y="13598"/>
                    </a:cubicBezTo>
                    <a:cubicBezTo>
                      <a:pt x="22373" y="13598"/>
                      <a:pt x="22452" y="13597"/>
                      <a:pt x="22531" y="13597"/>
                    </a:cubicBezTo>
                    <a:cubicBezTo>
                      <a:pt x="22740" y="13597"/>
                      <a:pt x="22955" y="13597"/>
                      <a:pt x="23164" y="13590"/>
                    </a:cubicBezTo>
                    <a:cubicBezTo>
                      <a:pt x="24443" y="13577"/>
                      <a:pt x="25715" y="13499"/>
                      <a:pt x="26981" y="13349"/>
                    </a:cubicBezTo>
                    <a:cubicBezTo>
                      <a:pt x="28723" y="13140"/>
                      <a:pt x="30458" y="12866"/>
                      <a:pt x="32194" y="12605"/>
                    </a:cubicBezTo>
                    <a:cubicBezTo>
                      <a:pt x="34204" y="12285"/>
                      <a:pt x="36207" y="11894"/>
                      <a:pt x="38190" y="11457"/>
                    </a:cubicBezTo>
                    <a:cubicBezTo>
                      <a:pt x="39880" y="11111"/>
                      <a:pt x="41544" y="10621"/>
                      <a:pt x="43149" y="9995"/>
                    </a:cubicBezTo>
                    <a:cubicBezTo>
                      <a:pt x="44160" y="9590"/>
                      <a:pt x="45152" y="9082"/>
                      <a:pt x="45961" y="8344"/>
                    </a:cubicBezTo>
                    <a:cubicBezTo>
                      <a:pt x="46333" y="8025"/>
                      <a:pt x="47122" y="7085"/>
                      <a:pt x="46698" y="6609"/>
                    </a:cubicBezTo>
                    <a:cubicBezTo>
                      <a:pt x="46556" y="6514"/>
                      <a:pt x="46392" y="6495"/>
                      <a:pt x="46224" y="6495"/>
                    </a:cubicBezTo>
                    <a:cubicBezTo>
                      <a:pt x="46184" y="6495"/>
                      <a:pt x="46144" y="6496"/>
                      <a:pt x="46105" y="6498"/>
                    </a:cubicBezTo>
                    <a:cubicBezTo>
                      <a:pt x="46013" y="6498"/>
                      <a:pt x="45922" y="6498"/>
                      <a:pt x="45831" y="6491"/>
                    </a:cubicBezTo>
                    <a:cubicBezTo>
                      <a:pt x="46013" y="6132"/>
                      <a:pt x="46326" y="5578"/>
                      <a:pt x="45968" y="5232"/>
                    </a:cubicBezTo>
                    <a:cubicBezTo>
                      <a:pt x="45785" y="5082"/>
                      <a:pt x="45537" y="5075"/>
                      <a:pt x="45328" y="4971"/>
                    </a:cubicBezTo>
                    <a:cubicBezTo>
                      <a:pt x="45772" y="4403"/>
                      <a:pt x="46137" y="3509"/>
                      <a:pt x="45093" y="3425"/>
                    </a:cubicBezTo>
                    <a:cubicBezTo>
                      <a:pt x="45635" y="2805"/>
                      <a:pt x="45524" y="2113"/>
                      <a:pt x="44604" y="2081"/>
                    </a:cubicBezTo>
                    <a:cubicBezTo>
                      <a:pt x="44800" y="1754"/>
                      <a:pt x="45100" y="1069"/>
                      <a:pt x="44539" y="958"/>
                    </a:cubicBezTo>
                    <a:cubicBezTo>
                      <a:pt x="44376" y="912"/>
                      <a:pt x="44209" y="888"/>
                      <a:pt x="44042" y="888"/>
                    </a:cubicBezTo>
                    <a:cubicBezTo>
                      <a:pt x="43975" y="888"/>
                      <a:pt x="43908" y="892"/>
                      <a:pt x="43841" y="900"/>
                    </a:cubicBezTo>
                    <a:cubicBezTo>
                      <a:pt x="42529" y="1141"/>
                      <a:pt x="41315" y="1715"/>
                      <a:pt x="40063" y="2159"/>
                    </a:cubicBezTo>
                    <a:cubicBezTo>
                      <a:pt x="38144" y="2726"/>
                      <a:pt x="36181" y="3138"/>
                      <a:pt x="34197" y="3385"/>
                    </a:cubicBezTo>
                    <a:cubicBezTo>
                      <a:pt x="32925" y="3549"/>
                      <a:pt x="31652" y="3744"/>
                      <a:pt x="30367" y="3829"/>
                    </a:cubicBezTo>
                    <a:cubicBezTo>
                      <a:pt x="28395" y="3943"/>
                      <a:pt x="26420" y="4036"/>
                      <a:pt x="24446" y="4036"/>
                    </a:cubicBezTo>
                    <a:cubicBezTo>
                      <a:pt x="23474" y="4036"/>
                      <a:pt x="22503" y="4013"/>
                      <a:pt x="21533" y="3960"/>
                    </a:cubicBezTo>
                    <a:cubicBezTo>
                      <a:pt x="18531" y="3692"/>
                      <a:pt x="15549" y="3248"/>
                      <a:pt x="12600" y="2635"/>
                    </a:cubicBezTo>
                    <a:cubicBezTo>
                      <a:pt x="12581" y="2616"/>
                      <a:pt x="12561" y="2602"/>
                      <a:pt x="12535" y="2596"/>
                    </a:cubicBezTo>
                    <a:cubicBezTo>
                      <a:pt x="12346" y="2557"/>
                      <a:pt x="12156" y="2524"/>
                      <a:pt x="11974" y="2492"/>
                    </a:cubicBezTo>
                    <a:cubicBezTo>
                      <a:pt x="11817" y="2452"/>
                      <a:pt x="11661" y="2413"/>
                      <a:pt x="11504" y="2374"/>
                    </a:cubicBezTo>
                    <a:cubicBezTo>
                      <a:pt x="9821" y="1930"/>
                      <a:pt x="8131" y="1513"/>
                      <a:pt x="6473" y="978"/>
                    </a:cubicBezTo>
                    <a:cubicBezTo>
                      <a:pt x="5951" y="789"/>
                      <a:pt x="5430" y="586"/>
                      <a:pt x="4901" y="397"/>
                    </a:cubicBezTo>
                    <a:cubicBezTo>
                      <a:pt x="4555" y="280"/>
                      <a:pt x="4216" y="117"/>
                      <a:pt x="3857" y="45"/>
                    </a:cubicBezTo>
                    <a:cubicBezTo>
                      <a:pt x="3749" y="25"/>
                      <a:pt x="3642" y="15"/>
                      <a:pt x="3535" y="15"/>
                    </a:cubicBezTo>
                    <a:cubicBezTo>
                      <a:pt x="3428" y="15"/>
                      <a:pt x="3322" y="25"/>
                      <a:pt x="3218" y="45"/>
                    </a:cubicBezTo>
                    <a:cubicBezTo>
                      <a:pt x="3105" y="15"/>
                      <a:pt x="2989" y="1"/>
                      <a:pt x="287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139;p29">
                <a:extLst>
                  <a:ext uri="{FF2B5EF4-FFF2-40B4-BE49-F238E27FC236}">
                    <a16:creationId xmlns:a16="http://schemas.microsoft.com/office/drawing/2014/main" id="{DF8AB729-501B-D40C-30C6-A35EC8E94684}"/>
                  </a:ext>
                </a:extLst>
              </p:cNvPr>
              <p:cNvSpPr/>
              <p:nvPr/>
            </p:nvSpPr>
            <p:spPr>
              <a:xfrm>
                <a:off x="4938150" y="1744225"/>
                <a:ext cx="210775" cy="82450"/>
              </a:xfrm>
              <a:custGeom>
                <a:avLst/>
                <a:gdLst/>
                <a:ahLst/>
                <a:cxnLst/>
                <a:rect l="l" t="t" r="r" b="b"/>
                <a:pathLst>
                  <a:path w="8431" h="3298" extrusionOk="0">
                    <a:moveTo>
                      <a:pt x="8297" y="0"/>
                    </a:moveTo>
                    <a:cubicBezTo>
                      <a:pt x="8226" y="0"/>
                      <a:pt x="8138" y="89"/>
                      <a:pt x="8065" y="111"/>
                    </a:cubicBezTo>
                    <a:cubicBezTo>
                      <a:pt x="7491" y="398"/>
                      <a:pt x="6871" y="587"/>
                      <a:pt x="6277" y="848"/>
                    </a:cubicBezTo>
                    <a:cubicBezTo>
                      <a:pt x="5227" y="1312"/>
                      <a:pt x="4137" y="1684"/>
                      <a:pt x="3061" y="2088"/>
                    </a:cubicBezTo>
                    <a:cubicBezTo>
                      <a:pt x="2304" y="2343"/>
                      <a:pt x="1547" y="2571"/>
                      <a:pt x="797" y="2832"/>
                    </a:cubicBezTo>
                    <a:cubicBezTo>
                      <a:pt x="660" y="2904"/>
                      <a:pt x="1" y="3021"/>
                      <a:pt x="138" y="3243"/>
                    </a:cubicBezTo>
                    <a:cubicBezTo>
                      <a:pt x="159" y="3279"/>
                      <a:pt x="197" y="3297"/>
                      <a:pt x="237" y="3297"/>
                    </a:cubicBezTo>
                    <a:cubicBezTo>
                      <a:pt x="268" y="3297"/>
                      <a:pt x="301" y="3286"/>
                      <a:pt x="327" y="3263"/>
                    </a:cubicBezTo>
                    <a:cubicBezTo>
                      <a:pt x="392" y="3230"/>
                      <a:pt x="464" y="3204"/>
                      <a:pt x="536" y="3178"/>
                    </a:cubicBezTo>
                    <a:cubicBezTo>
                      <a:pt x="836" y="3073"/>
                      <a:pt x="1129" y="2969"/>
                      <a:pt x="1436" y="2871"/>
                    </a:cubicBezTo>
                    <a:cubicBezTo>
                      <a:pt x="2702" y="2473"/>
                      <a:pt x="3948" y="2023"/>
                      <a:pt x="5188" y="1553"/>
                    </a:cubicBezTo>
                    <a:cubicBezTo>
                      <a:pt x="5847" y="1318"/>
                      <a:pt x="6467" y="999"/>
                      <a:pt x="7119" y="757"/>
                    </a:cubicBezTo>
                    <a:cubicBezTo>
                      <a:pt x="7328" y="659"/>
                      <a:pt x="8431" y="300"/>
                      <a:pt x="8378" y="65"/>
                    </a:cubicBezTo>
                    <a:cubicBezTo>
                      <a:pt x="8356" y="17"/>
                      <a:pt x="8328" y="0"/>
                      <a:pt x="8297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40;p29">
                <a:extLst>
                  <a:ext uri="{FF2B5EF4-FFF2-40B4-BE49-F238E27FC236}">
                    <a16:creationId xmlns:a16="http://schemas.microsoft.com/office/drawing/2014/main" id="{F785CA50-EFB4-3B0D-82E5-748BB268DB16}"/>
                  </a:ext>
                </a:extLst>
              </p:cNvPr>
              <p:cNvSpPr/>
              <p:nvPr/>
            </p:nvSpPr>
            <p:spPr>
              <a:xfrm>
                <a:off x="5011225" y="1782050"/>
                <a:ext cx="150375" cy="60275"/>
              </a:xfrm>
              <a:custGeom>
                <a:avLst/>
                <a:gdLst/>
                <a:ahLst/>
                <a:cxnLst/>
                <a:rect l="l" t="t" r="r" b="b"/>
                <a:pathLst>
                  <a:path w="6015" h="2411" extrusionOk="0">
                    <a:moveTo>
                      <a:pt x="5881" y="1"/>
                    </a:moveTo>
                    <a:cubicBezTo>
                      <a:pt x="5878" y="1"/>
                      <a:pt x="5876" y="1"/>
                      <a:pt x="5873" y="1"/>
                    </a:cubicBezTo>
                    <a:cubicBezTo>
                      <a:pt x="5729" y="60"/>
                      <a:pt x="5573" y="99"/>
                      <a:pt x="5429" y="171"/>
                    </a:cubicBezTo>
                    <a:cubicBezTo>
                      <a:pt x="4699" y="556"/>
                      <a:pt x="3929" y="882"/>
                      <a:pt x="3139" y="1143"/>
                    </a:cubicBezTo>
                    <a:cubicBezTo>
                      <a:pt x="2532" y="1339"/>
                      <a:pt x="1926" y="1586"/>
                      <a:pt x="1319" y="1802"/>
                    </a:cubicBezTo>
                    <a:cubicBezTo>
                      <a:pt x="1025" y="1900"/>
                      <a:pt x="725" y="1991"/>
                      <a:pt x="425" y="2089"/>
                    </a:cubicBezTo>
                    <a:cubicBezTo>
                      <a:pt x="307" y="2141"/>
                      <a:pt x="1" y="2154"/>
                      <a:pt x="86" y="2356"/>
                    </a:cubicBezTo>
                    <a:cubicBezTo>
                      <a:pt x="110" y="2397"/>
                      <a:pt x="144" y="2410"/>
                      <a:pt x="180" y="2410"/>
                    </a:cubicBezTo>
                    <a:cubicBezTo>
                      <a:pt x="220" y="2410"/>
                      <a:pt x="263" y="2393"/>
                      <a:pt x="301" y="2376"/>
                    </a:cubicBezTo>
                    <a:cubicBezTo>
                      <a:pt x="718" y="2239"/>
                      <a:pt x="1143" y="2115"/>
                      <a:pt x="1554" y="1971"/>
                    </a:cubicBezTo>
                    <a:cubicBezTo>
                      <a:pt x="2376" y="1652"/>
                      <a:pt x="3211" y="1365"/>
                      <a:pt x="4040" y="1058"/>
                    </a:cubicBezTo>
                    <a:cubicBezTo>
                      <a:pt x="4705" y="823"/>
                      <a:pt x="5312" y="445"/>
                      <a:pt x="5951" y="164"/>
                    </a:cubicBezTo>
                    <a:cubicBezTo>
                      <a:pt x="6015" y="101"/>
                      <a:pt x="5961" y="1"/>
                      <a:pt x="5881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141;p29">
                <a:extLst>
                  <a:ext uri="{FF2B5EF4-FFF2-40B4-BE49-F238E27FC236}">
                    <a16:creationId xmlns:a16="http://schemas.microsoft.com/office/drawing/2014/main" id="{34D7974B-75A2-8B1E-C67B-388E5D0B97F2}"/>
                  </a:ext>
                </a:extLst>
              </p:cNvPr>
              <p:cNvSpPr/>
              <p:nvPr/>
            </p:nvSpPr>
            <p:spPr>
              <a:xfrm>
                <a:off x="4826100" y="1849425"/>
                <a:ext cx="137575" cy="32075"/>
              </a:xfrm>
              <a:custGeom>
                <a:avLst/>
                <a:gdLst/>
                <a:ahLst/>
                <a:cxnLst/>
                <a:rect l="l" t="t" r="r" b="b"/>
                <a:pathLst>
                  <a:path w="5503" h="1283" extrusionOk="0">
                    <a:moveTo>
                      <a:pt x="5369" y="0"/>
                    </a:moveTo>
                    <a:cubicBezTo>
                      <a:pt x="5365" y="0"/>
                      <a:pt x="5361" y="0"/>
                      <a:pt x="5357" y="1"/>
                    </a:cubicBezTo>
                    <a:cubicBezTo>
                      <a:pt x="4998" y="72"/>
                      <a:pt x="4652" y="183"/>
                      <a:pt x="4300" y="268"/>
                    </a:cubicBezTo>
                    <a:cubicBezTo>
                      <a:pt x="3321" y="497"/>
                      <a:pt x="2316" y="607"/>
                      <a:pt x="1331" y="810"/>
                    </a:cubicBezTo>
                    <a:cubicBezTo>
                      <a:pt x="914" y="882"/>
                      <a:pt x="509" y="960"/>
                      <a:pt x="98" y="1051"/>
                    </a:cubicBezTo>
                    <a:cubicBezTo>
                      <a:pt x="33" y="1071"/>
                      <a:pt x="0" y="1129"/>
                      <a:pt x="13" y="1195"/>
                    </a:cubicBezTo>
                    <a:cubicBezTo>
                      <a:pt x="30" y="1250"/>
                      <a:pt x="80" y="1282"/>
                      <a:pt x="135" y="1282"/>
                    </a:cubicBezTo>
                    <a:cubicBezTo>
                      <a:pt x="144" y="1282"/>
                      <a:pt x="154" y="1281"/>
                      <a:pt x="163" y="1280"/>
                    </a:cubicBezTo>
                    <a:cubicBezTo>
                      <a:pt x="339" y="1240"/>
                      <a:pt x="522" y="1201"/>
                      <a:pt x="698" y="1162"/>
                    </a:cubicBezTo>
                    <a:cubicBezTo>
                      <a:pt x="979" y="1110"/>
                      <a:pt x="1253" y="1058"/>
                      <a:pt x="1533" y="1005"/>
                    </a:cubicBezTo>
                    <a:cubicBezTo>
                      <a:pt x="2356" y="836"/>
                      <a:pt x="3204" y="718"/>
                      <a:pt x="4026" y="536"/>
                    </a:cubicBezTo>
                    <a:cubicBezTo>
                      <a:pt x="4483" y="444"/>
                      <a:pt x="4926" y="288"/>
                      <a:pt x="5383" y="190"/>
                    </a:cubicBezTo>
                    <a:cubicBezTo>
                      <a:pt x="5503" y="177"/>
                      <a:pt x="5482" y="0"/>
                      <a:pt x="5369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142;p29">
                <a:extLst>
                  <a:ext uri="{FF2B5EF4-FFF2-40B4-BE49-F238E27FC236}">
                    <a16:creationId xmlns:a16="http://schemas.microsoft.com/office/drawing/2014/main" id="{C0ED1747-5A08-A7E2-FCFE-04AB4CC6C704}"/>
                  </a:ext>
                </a:extLst>
              </p:cNvPr>
              <p:cNvSpPr/>
              <p:nvPr/>
            </p:nvSpPr>
            <p:spPr>
              <a:xfrm>
                <a:off x="4605550" y="1825950"/>
                <a:ext cx="277325" cy="24200"/>
              </a:xfrm>
              <a:custGeom>
                <a:avLst/>
                <a:gdLst/>
                <a:ahLst/>
                <a:cxnLst/>
                <a:rect l="l" t="t" r="r" b="b"/>
                <a:pathLst>
                  <a:path w="11093" h="968" extrusionOk="0">
                    <a:moveTo>
                      <a:pt x="11004" y="1"/>
                    </a:moveTo>
                    <a:cubicBezTo>
                      <a:pt x="10971" y="1"/>
                      <a:pt x="10933" y="11"/>
                      <a:pt x="10904" y="20"/>
                    </a:cubicBezTo>
                    <a:cubicBezTo>
                      <a:pt x="9559" y="255"/>
                      <a:pt x="8196" y="398"/>
                      <a:pt x="6826" y="450"/>
                    </a:cubicBezTo>
                    <a:cubicBezTo>
                      <a:pt x="6336" y="489"/>
                      <a:pt x="5847" y="574"/>
                      <a:pt x="5358" y="607"/>
                    </a:cubicBezTo>
                    <a:cubicBezTo>
                      <a:pt x="4581" y="653"/>
                      <a:pt x="3805" y="692"/>
                      <a:pt x="3035" y="711"/>
                    </a:cubicBezTo>
                    <a:cubicBezTo>
                      <a:pt x="2732" y="730"/>
                      <a:pt x="2430" y="736"/>
                      <a:pt x="2127" y="736"/>
                    </a:cubicBezTo>
                    <a:cubicBezTo>
                      <a:pt x="1517" y="736"/>
                      <a:pt x="907" y="711"/>
                      <a:pt x="297" y="711"/>
                    </a:cubicBezTo>
                    <a:cubicBezTo>
                      <a:pt x="251" y="711"/>
                      <a:pt x="204" y="711"/>
                      <a:pt x="157" y="711"/>
                    </a:cubicBezTo>
                    <a:cubicBezTo>
                      <a:pt x="7" y="711"/>
                      <a:pt x="1" y="940"/>
                      <a:pt x="157" y="946"/>
                    </a:cubicBezTo>
                    <a:cubicBezTo>
                      <a:pt x="261" y="943"/>
                      <a:pt x="366" y="942"/>
                      <a:pt x="470" y="942"/>
                    </a:cubicBezTo>
                    <a:cubicBezTo>
                      <a:pt x="940" y="942"/>
                      <a:pt x="1413" y="968"/>
                      <a:pt x="1886" y="968"/>
                    </a:cubicBezTo>
                    <a:cubicBezTo>
                      <a:pt x="1960" y="968"/>
                      <a:pt x="2034" y="967"/>
                      <a:pt x="2108" y="966"/>
                    </a:cubicBezTo>
                    <a:cubicBezTo>
                      <a:pt x="3178" y="940"/>
                      <a:pt x="4242" y="894"/>
                      <a:pt x="5312" y="822"/>
                    </a:cubicBezTo>
                    <a:cubicBezTo>
                      <a:pt x="5906" y="790"/>
                      <a:pt x="6493" y="679"/>
                      <a:pt x="7080" y="633"/>
                    </a:cubicBezTo>
                    <a:cubicBezTo>
                      <a:pt x="7413" y="613"/>
                      <a:pt x="7739" y="600"/>
                      <a:pt x="8065" y="574"/>
                    </a:cubicBezTo>
                    <a:cubicBezTo>
                      <a:pt x="9057" y="496"/>
                      <a:pt x="10036" y="320"/>
                      <a:pt x="11021" y="157"/>
                    </a:cubicBezTo>
                    <a:cubicBezTo>
                      <a:pt x="11060" y="150"/>
                      <a:pt x="11093" y="111"/>
                      <a:pt x="11086" y="65"/>
                    </a:cubicBezTo>
                    <a:cubicBezTo>
                      <a:pt x="11079" y="15"/>
                      <a:pt x="11045" y="1"/>
                      <a:pt x="1100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143;p29">
                <a:extLst>
                  <a:ext uri="{FF2B5EF4-FFF2-40B4-BE49-F238E27FC236}">
                    <a16:creationId xmlns:a16="http://schemas.microsoft.com/office/drawing/2014/main" id="{761564D1-6577-B401-927C-09B4BDAF4451}"/>
                  </a:ext>
                </a:extLst>
              </p:cNvPr>
              <p:cNvSpPr/>
              <p:nvPr/>
            </p:nvSpPr>
            <p:spPr>
              <a:xfrm>
                <a:off x="4994275" y="1822075"/>
                <a:ext cx="173250" cy="68125"/>
              </a:xfrm>
              <a:custGeom>
                <a:avLst/>
                <a:gdLst/>
                <a:ahLst/>
                <a:cxnLst/>
                <a:rect l="l" t="t" r="r" b="b"/>
                <a:pathLst>
                  <a:path w="6930" h="2725" extrusionOk="0">
                    <a:moveTo>
                      <a:pt x="6853" y="1"/>
                    </a:moveTo>
                    <a:cubicBezTo>
                      <a:pt x="6818" y="1"/>
                      <a:pt x="6775" y="17"/>
                      <a:pt x="6747" y="31"/>
                    </a:cubicBezTo>
                    <a:cubicBezTo>
                      <a:pt x="5559" y="586"/>
                      <a:pt x="4391" y="1232"/>
                      <a:pt x="3125" y="1604"/>
                    </a:cubicBezTo>
                    <a:cubicBezTo>
                      <a:pt x="2316" y="1852"/>
                      <a:pt x="1507" y="2106"/>
                      <a:pt x="698" y="2347"/>
                    </a:cubicBezTo>
                    <a:cubicBezTo>
                      <a:pt x="568" y="2406"/>
                      <a:pt x="0" y="2465"/>
                      <a:pt x="65" y="2648"/>
                    </a:cubicBezTo>
                    <a:cubicBezTo>
                      <a:pt x="79" y="2705"/>
                      <a:pt x="126" y="2725"/>
                      <a:pt x="189" y="2725"/>
                    </a:cubicBezTo>
                    <a:cubicBezTo>
                      <a:pt x="334" y="2725"/>
                      <a:pt x="565" y="2616"/>
                      <a:pt x="666" y="2602"/>
                    </a:cubicBezTo>
                    <a:cubicBezTo>
                      <a:pt x="1031" y="2491"/>
                      <a:pt x="1403" y="2380"/>
                      <a:pt x="1768" y="2269"/>
                    </a:cubicBezTo>
                    <a:cubicBezTo>
                      <a:pt x="2525" y="2021"/>
                      <a:pt x="3295" y="1825"/>
                      <a:pt x="4032" y="1532"/>
                    </a:cubicBezTo>
                    <a:cubicBezTo>
                      <a:pt x="5011" y="1134"/>
                      <a:pt x="5957" y="664"/>
                      <a:pt x="6864" y="136"/>
                    </a:cubicBezTo>
                    <a:cubicBezTo>
                      <a:pt x="6903" y="122"/>
                      <a:pt x="6929" y="83"/>
                      <a:pt x="6916" y="44"/>
                    </a:cubicBezTo>
                    <a:cubicBezTo>
                      <a:pt x="6907" y="12"/>
                      <a:pt x="6883" y="1"/>
                      <a:pt x="6853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144;p29">
                <a:extLst>
                  <a:ext uri="{FF2B5EF4-FFF2-40B4-BE49-F238E27FC236}">
                    <a16:creationId xmlns:a16="http://schemas.microsoft.com/office/drawing/2014/main" id="{1C8932BD-6455-F8D7-B250-A0EF9E15E5C8}"/>
                  </a:ext>
                </a:extLst>
              </p:cNvPr>
              <p:cNvSpPr/>
              <p:nvPr/>
            </p:nvSpPr>
            <p:spPr>
              <a:xfrm>
                <a:off x="4804875" y="1904050"/>
                <a:ext cx="142200" cy="30900"/>
              </a:xfrm>
              <a:custGeom>
                <a:avLst/>
                <a:gdLst/>
                <a:ahLst/>
                <a:cxnLst/>
                <a:rect l="l" t="t" r="r" b="b"/>
                <a:pathLst>
                  <a:path w="5688" h="1236" extrusionOk="0">
                    <a:moveTo>
                      <a:pt x="5566" y="0"/>
                    </a:moveTo>
                    <a:cubicBezTo>
                      <a:pt x="5554" y="0"/>
                      <a:pt x="5541" y="3"/>
                      <a:pt x="5527" y="8"/>
                    </a:cubicBezTo>
                    <a:cubicBezTo>
                      <a:pt x="4555" y="243"/>
                      <a:pt x="3590" y="510"/>
                      <a:pt x="2604" y="667"/>
                    </a:cubicBezTo>
                    <a:cubicBezTo>
                      <a:pt x="1880" y="778"/>
                      <a:pt x="1149" y="863"/>
                      <a:pt x="425" y="961"/>
                    </a:cubicBezTo>
                    <a:cubicBezTo>
                      <a:pt x="301" y="1000"/>
                      <a:pt x="1" y="941"/>
                      <a:pt x="7" y="1137"/>
                    </a:cubicBezTo>
                    <a:cubicBezTo>
                      <a:pt x="14" y="1192"/>
                      <a:pt x="65" y="1235"/>
                      <a:pt x="126" y="1235"/>
                    </a:cubicBezTo>
                    <a:cubicBezTo>
                      <a:pt x="130" y="1235"/>
                      <a:pt x="134" y="1235"/>
                      <a:pt x="138" y="1235"/>
                    </a:cubicBezTo>
                    <a:cubicBezTo>
                      <a:pt x="314" y="1209"/>
                      <a:pt x="490" y="1182"/>
                      <a:pt x="666" y="1156"/>
                    </a:cubicBezTo>
                    <a:cubicBezTo>
                      <a:pt x="1071" y="1098"/>
                      <a:pt x="1476" y="1045"/>
                      <a:pt x="1880" y="987"/>
                    </a:cubicBezTo>
                    <a:cubicBezTo>
                      <a:pt x="3139" y="837"/>
                      <a:pt x="4353" y="471"/>
                      <a:pt x="5567" y="152"/>
                    </a:cubicBezTo>
                    <a:cubicBezTo>
                      <a:pt x="5687" y="134"/>
                      <a:pt x="5656" y="0"/>
                      <a:pt x="5566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145;p29">
                <a:extLst>
                  <a:ext uri="{FF2B5EF4-FFF2-40B4-BE49-F238E27FC236}">
                    <a16:creationId xmlns:a16="http://schemas.microsoft.com/office/drawing/2014/main" id="{101112B5-92C7-62FD-3387-6E918C03D54E}"/>
                  </a:ext>
                </a:extLst>
              </p:cNvPr>
              <p:cNvSpPr/>
              <p:nvPr/>
            </p:nvSpPr>
            <p:spPr>
              <a:xfrm>
                <a:off x="5136675" y="1856350"/>
                <a:ext cx="45050" cy="29550"/>
              </a:xfrm>
              <a:custGeom>
                <a:avLst/>
                <a:gdLst/>
                <a:ahLst/>
                <a:cxnLst/>
                <a:rect l="l" t="t" r="r" b="b"/>
                <a:pathLst>
                  <a:path w="1802" h="1182" extrusionOk="0">
                    <a:moveTo>
                      <a:pt x="1652" y="1"/>
                    </a:moveTo>
                    <a:cubicBezTo>
                      <a:pt x="1617" y="1"/>
                      <a:pt x="1586" y="25"/>
                      <a:pt x="1586" y="63"/>
                    </a:cubicBezTo>
                    <a:cubicBezTo>
                      <a:pt x="1259" y="304"/>
                      <a:pt x="920" y="520"/>
                      <a:pt x="581" y="728"/>
                    </a:cubicBezTo>
                    <a:cubicBezTo>
                      <a:pt x="470" y="820"/>
                      <a:pt x="0" y="983"/>
                      <a:pt x="131" y="1140"/>
                    </a:cubicBezTo>
                    <a:cubicBezTo>
                      <a:pt x="156" y="1170"/>
                      <a:pt x="185" y="1182"/>
                      <a:pt x="215" y="1182"/>
                    </a:cubicBezTo>
                    <a:cubicBezTo>
                      <a:pt x="262" y="1182"/>
                      <a:pt x="310" y="1152"/>
                      <a:pt x="346" y="1120"/>
                    </a:cubicBezTo>
                    <a:cubicBezTo>
                      <a:pt x="598" y="952"/>
                      <a:pt x="857" y="790"/>
                      <a:pt x="1110" y="615"/>
                    </a:cubicBezTo>
                    <a:lnTo>
                      <a:pt x="1110" y="615"/>
                    </a:lnTo>
                    <a:cubicBezTo>
                      <a:pt x="1110" y="616"/>
                      <a:pt x="1109" y="617"/>
                      <a:pt x="1109" y="618"/>
                    </a:cubicBezTo>
                    <a:cubicBezTo>
                      <a:pt x="1273" y="500"/>
                      <a:pt x="1449" y="370"/>
                      <a:pt x="1605" y="246"/>
                    </a:cubicBezTo>
                    <a:cubicBezTo>
                      <a:pt x="1671" y="193"/>
                      <a:pt x="1801" y="83"/>
                      <a:pt x="1690" y="11"/>
                    </a:cubicBezTo>
                    <a:cubicBezTo>
                      <a:pt x="1678" y="4"/>
                      <a:pt x="1665" y="1"/>
                      <a:pt x="1652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146;p29">
                <a:extLst>
                  <a:ext uri="{FF2B5EF4-FFF2-40B4-BE49-F238E27FC236}">
                    <a16:creationId xmlns:a16="http://schemas.microsoft.com/office/drawing/2014/main" id="{6D9B3C92-9C65-279A-CA1B-F7C784E9EAFF}"/>
                  </a:ext>
                </a:extLst>
              </p:cNvPr>
              <p:cNvSpPr/>
              <p:nvPr/>
            </p:nvSpPr>
            <p:spPr>
              <a:xfrm>
                <a:off x="5103400" y="1893875"/>
                <a:ext cx="222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888" h="464" extrusionOk="0">
                    <a:moveTo>
                      <a:pt x="775" y="0"/>
                    </a:moveTo>
                    <a:cubicBezTo>
                      <a:pt x="760" y="0"/>
                      <a:pt x="745" y="3"/>
                      <a:pt x="731" y="10"/>
                    </a:cubicBezTo>
                    <a:cubicBezTo>
                      <a:pt x="509" y="95"/>
                      <a:pt x="294" y="193"/>
                      <a:pt x="72" y="284"/>
                    </a:cubicBezTo>
                    <a:cubicBezTo>
                      <a:pt x="26" y="304"/>
                      <a:pt x="0" y="363"/>
                      <a:pt x="20" y="408"/>
                    </a:cubicBezTo>
                    <a:cubicBezTo>
                      <a:pt x="39" y="448"/>
                      <a:pt x="73" y="463"/>
                      <a:pt x="114" y="463"/>
                    </a:cubicBezTo>
                    <a:cubicBezTo>
                      <a:pt x="229" y="463"/>
                      <a:pt x="403" y="349"/>
                      <a:pt x="490" y="330"/>
                    </a:cubicBezTo>
                    <a:cubicBezTo>
                      <a:pt x="594" y="284"/>
                      <a:pt x="705" y="239"/>
                      <a:pt x="816" y="200"/>
                    </a:cubicBezTo>
                    <a:cubicBezTo>
                      <a:pt x="868" y="180"/>
                      <a:pt x="888" y="115"/>
                      <a:pt x="868" y="63"/>
                    </a:cubicBezTo>
                    <a:cubicBezTo>
                      <a:pt x="854" y="24"/>
                      <a:pt x="815" y="0"/>
                      <a:pt x="775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147;p29">
                <a:extLst>
                  <a:ext uri="{FF2B5EF4-FFF2-40B4-BE49-F238E27FC236}">
                    <a16:creationId xmlns:a16="http://schemas.microsoft.com/office/drawing/2014/main" id="{375ED732-DE51-920D-8B0F-0E9153D7B33B}"/>
                  </a:ext>
                </a:extLst>
              </p:cNvPr>
              <p:cNvSpPr/>
              <p:nvPr/>
            </p:nvSpPr>
            <p:spPr>
              <a:xfrm>
                <a:off x="5055425" y="1909200"/>
                <a:ext cx="31200" cy="14175"/>
              </a:xfrm>
              <a:custGeom>
                <a:avLst/>
                <a:gdLst/>
                <a:ahLst/>
                <a:cxnLst/>
                <a:rect l="l" t="t" r="r" b="b"/>
                <a:pathLst>
                  <a:path w="1248" h="567" extrusionOk="0">
                    <a:moveTo>
                      <a:pt x="1157" y="1"/>
                    </a:moveTo>
                    <a:cubicBezTo>
                      <a:pt x="1150" y="1"/>
                      <a:pt x="1143" y="2"/>
                      <a:pt x="1136" y="4"/>
                    </a:cubicBezTo>
                    <a:cubicBezTo>
                      <a:pt x="980" y="50"/>
                      <a:pt x="836" y="115"/>
                      <a:pt x="686" y="174"/>
                    </a:cubicBezTo>
                    <a:cubicBezTo>
                      <a:pt x="542" y="233"/>
                      <a:pt x="399" y="291"/>
                      <a:pt x="249" y="344"/>
                    </a:cubicBezTo>
                    <a:cubicBezTo>
                      <a:pt x="171" y="376"/>
                      <a:pt x="1" y="383"/>
                      <a:pt x="40" y="513"/>
                    </a:cubicBezTo>
                    <a:cubicBezTo>
                      <a:pt x="55" y="547"/>
                      <a:pt x="90" y="566"/>
                      <a:pt x="126" y="566"/>
                    </a:cubicBezTo>
                    <a:cubicBezTo>
                      <a:pt x="139" y="566"/>
                      <a:pt x="152" y="564"/>
                      <a:pt x="164" y="559"/>
                    </a:cubicBezTo>
                    <a:cubicBezTo>
                      <a:pt x="321" y="494"/>
                      <a:pt x="484" y="422"/>
                      <a:pt x="640" y="357"/>
                    </a:cubicBezTo>
                    <a:cubicBezTo>
                      <a:pt x="784" y="291"/>
                      <a:pt x="934" y="233"/>
                      <a:pt x="1077" y="174"/>
                    </a:cubicBezTo>
                    <a:cubicBezTo>
                      <a:pt x="1143" y="154"/>
                      <a:pt x="1247" y="148"/>
                      <a:pt x="1228" y="56"/>
                    </a:cubicBezTo>
                    <a:cubicBezTo>
                      <a:pt x="1217" y="24"/>
                      <a:pt x="1188" y="1"/>
                      <a:pt x="1157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148;p29">
                <a:extLst>
                  <a:ext uri="{FF2B5EF4-FFF2-40B4-BE49-F238E27FC236}">
                    <a16:creationId xmlns:a16="http://schemas.microsoft.com/office/drawing/2014/main" id="{50F65EFB-9916-9939-5FCB-3E4B3CF7022F}"/>
                  </a:ext>
                </a:extLst>
              </p:cNvPr>
              <p:cNvSpPr/>
              <p:nvPr/>
            </p:nvSpPr>
            <p:spPr>
              <a:xfrm>
                <a:off x="4073150" y="1752775"/>
                <a:ext cx="70375" cy="27075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1083" extrusionOk="0">
                    <a:moveTo>
                      <a:pt x="83" y="0"/>
                    </a:moveTo>
                    <a:cubicBezTo>
                      <a:pt x="66" y="0"/>
                      <a:pt x="49" y="3"/>
                      <a:pt x="33" y="11"/>
                    </a:cubicBezTo>
                    <a:cubicBezTo>
                      <a:pt x="0" y="37"/>
                      <a:pt x="20" y="82"/>
                      <a:pt x="46" y="102"/>
                    </a:cubicBezTo>
                    <a:cubicBezTo>
                      <a:pt x="809" y="637"/>
                      <a:pt x="1755" y="839"/>
                      <a:pt x="2643" y="1081"/>
                    </a:cubicBezTo>
                    <a:cubicBezTo>
                      <a:pt x="2650" y="1082"/>
                      <a:pt x="2658" y="1083"/>
                      <a:pt x="2665" y="1083"/>
                    </a:cubicBezTo>
                    <a:cubicBezTo>
                      <a:pt x="2752" y="1083"/>
                      <a:pt x="2815" y="982"/>
                      <a:pt x="2767" y="898"/>
                    </a:cubicBezTo>
                    <a:cubicBezTo>
                      <a:pt x="2701" y="826"/>
                      <a:pt x="2590" y="833"/>
                      <a:pt x="2506" y="800"/>
                    </a:cubicBezTo>
                    <a:cubicBezTo>
                      <a:pt x="2323" y="754"/>
                      <a:pt x="2140" y="715"/>
                      <a:pt x="1964" y="663"/>
                    </a:cubicBezTo>
                    <a:cubicBezTo>
                      <a:pt x="1396" y="520"/>
                      <a:pt x="842" y="330"/>
                      <a:pt x="307" y="82"/>
                    </a:cubicBezTo>
                    <a:cubicBezTo>
                      <a:pt x="237" y="61"/>
                      <a:pt x="159" y="0"/>
                      <a:pt x="83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2149;p29">
                <a:extLst>
                  <a:ext uri="{FF2B5EF4-FFF2-40B4-BE49-F238E27FC236}">
                    <a16:creationId xmlns:a16="http://schemas.microsoft.com/office/drawing/2014/main" id="{FF81AAEF-704E-9B06-B198-92860235FAD9}"/>
                  </a:ext>
                </a:extLst>
              </p:cNvPr>
              <p:cNvSpPr/>
              <p:nvPr/>
            </p:nvSpPr>
            <p:spPr>
              <a:xfrm>
                <a:off x="4174150" y="1783775"/>
                <a:ext cx="7595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866" extrusionOk="0">
                    <a:moveTo>
                      <a:pt x="113" y="0"/>
                    </a:moveTo>
                    <a:cubicBezTo>
                      <a:pt x="37" y="0"/>
                      <a:pt x="0" y="117"/>
                      <a:pt x="84" y="147"/>
                    </a:cubicBezTo>
                    <a:cubicBezTo>
                      <a:pt x="1004" y="415"/>
                      <a:pt x="1930" y="728"/>
                      <a:pt x="2883" y="865"/>
                    </a:cubicBezTo>
                    <a:cubicBezTo>
                      <a:pt x="2885" y="865"/>
                      <a:pt x="2887" y="865"/>
                      <a:pt x="2889" y="865"/>
                    </a:cubicBezTo>
                    <a:cubicBezTo>
                      <a:pt x="3014" y="865"/>
                      <a:pt x="3037" y="682"/>
                      <a:pt x="2915" y="656"/>
                    </a:cubicBezTo>
                    <a:cubicBezTo>
                      <a:pt x="2667" y="611"/>
                      <a:pt x="2420" y="565"/>
                      <a:pt x="2172" y="513"/>
                    </a:cubicBezTo>
                    <a:cubicBezTo>
                      <a:pt x="1493" y="356"/>
                      <a:pt x="795" y="232"/>
                      <a:pt x="136" y="4"/>
                    </a:cubicBezTo>
                    <a:cubicBezTo>
                      <a:pt x="128" y="1"/>
                      <a:pt x="120" y="0"/>
                      <a:pt x="113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2150;p29">
                <a:extLst>
                  <a:ext uri="{FF2B5EF4-FFF2-40B4-BE49-F238E27FC236}">
                    <a16:creationId xmlns:a16="http://schemas.microsoft.com/office/drawing/2014/main" id="{50035B4C-E894-77D1-9024-722D581FBE88}"/>
                  </a:ext>
                </a:extLst>
              </p:cNvPr>
              <p:cNvSpPr/>
              <p:nvPr/>
            </p:nvSpPr>
            <p:spPr>
              <a:xfrm>
                <a:off x="4277375" y="1810575"/>
                <a:ext cx="29050" cy="9225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369" extrusionOk="0">
                    <a:moveTo>
                      <a:pt x="86" y="1"/>
                    </a:moveTo>
                    <a:cubicBezTo>
                      <a:pt x="50" y="1"/>
                      <a:pt x="12" y="25"/>
                      <a:pt x="7" y="61"/>
                    </a:cubicBezTo>
                    <a:cubicBezTo>
                      <a:pt x="0" y="100"/>
                      <a:pt x="26" y="139"/>
                      <a:pt x="65" y="152"/>
                    </a:cubicBezTo>
                    <a:cubicBezTo>
                      <a:pt x="398" y="224"/>
                      <a:pt x="737" y="282"/>
                      <a:pt x="1070" y="367"/>
                    </a:cubicBezTo>
                    <a:cubicBezTo>
                      <a:pt x="1075" y="368"/>
                      <a:pt x="1080" y="368"/>
                      <a:pt x="1085" y="368"/>
                    </a:cubicBezTo>
                    <a:cubicBezTo>
                      <a:pt x="1119" y="368"/>
                      <a:pt x="1149" y="349"/>
                      <a:pt x="1155" y="315"/>
                    </a:cubicBezTo>
                    <a:cubicBezTo>
                      <a:pt x="1161" y="276"/>
                      <a:pt x="1142" y="237"/>
                      <a:pt x="1109" y="230"/>
                    </a:cubicBezTo>
                    <a:cubicBezTo>
                      <a:pt x="868" y="158"/>
                      <a:pt x="626" y="106"/>
                      <a:pt x="378" y="67"/>
                    </a:cubicBezTo>
                    <a:cubicBezTo>
                      <a:pt x="281" y="47"/>
                      <a:pt x="189" y="21"/>
                      <a:pt x="98" y="2"/>
                    </a:cubicBezTo>
                    <a:cubicBezTo>
                      <a:pt x="94" y="1"/>
                      <a:pt x="90" y="1"/>
                      <a:pt x="86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2151;p29">
                <a:extLst>
                  <a:ext uri="{FF2B5EF4-FFF2-40B4-BE49-F238E27FC236}">
                    <a16:creationId xmlns:a16="http://schemas.microsoft.com/office/drawing/2014/main" id="{C4C9EA35-6FCA-5113-0FA5-316FE8EB7AB7}"/>
                  </a:ext>
                </a:extLst>
              </p:cNvPr>
              <p:cNvSpPr/>
              <p:nvPr/>
            </p:nvSpPr>
            <p:spPr>
              <a:xfrm>
                <a:off x="4061225" y="1788900"/>
                <a:ext cx="97750" cy="3665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1466" extrusionOk="0">
                    <a:moveTo>
                      <a:pt x="140" y="1"/>
                    </a:moveTo>
                    <a:cubicBezTo>
                      <a:pt x="128" y="1"/>
                      <a:pt x="117" y="3"/>
                      <a:pt x="105" y="8"/>
                    </a:cubicBezTo>
                    <a:cubicBezTo>
                      <a:pt x="1" y="27"/>
                      <a:pt x="14" y="171"/>
                      <a:pt x="105" y="203"/>
                    </a:cubicBezTo>
                    <a:cubicBezTo>
                      <a:pt x="255" y="242"/>
                      <a:pt x="392" y="327"/>
                      <a:pt x="536" y="386"/>
                    </a:cubicBezTo>
                    <a:cubicBezTo>
                      <a:pt x="536" y="384"/>
                      <a:pt x="536" y="383"/>
                      <a:pt x="536" y="382"/>
                    </a:cubicBezTo>
                    <a:lnTo>
                      <a:pt x="536" y="382"/>
                    </a:lnTo>
                    <a:cubicBezTo>
                      <a:pt x="1565" y="824"/>
                      <a:pt x="2672" y="1137"/>
                      <a:pt x="3746" y="1463"/>
                    </a:cubicBezTo>
                    <a:cubicBezTo>
                      <a:pt x="3754" y="1464"/>
                      <a:pt x="3763" y="1465"/>
                      <a:pt x="3771" y="1465"/>
                    </a:cubicBezTo>
                    <a:cubicBezTo>
                      <a:pt x="3826" y="1465"/>
                      <a:pt x="3872" y="1429"/>
                      <a:pt x="3889" y="1378"/>
                    </a:cubicBezTo>
                    <a:cubicBezTo>
                      <a:pt x="3909" y="1254"/>
                      <a:pt x="3772" y="1228"/>
                      <a:pt x="3681" y="1202"/>
                    </a:cubicBezTo>
                    <a:cubicBezTo>
                      <a:pt x="3139" y="1038"/>
                      <a:pt x="2604" y="862"/>
                      <a:pt x="2063" y="699"/>
                    </a:cubicBezTo>
                    <a:cubicBezTo>
                      <a:pt x="1625" y="549"/>
                      <a:pt x="1182" y="419"/>
                      <a:pt x="758" y="242"/>
                    </a:cubicBezTo>
                    <a:cubicBezTo>
                      <a:pt x="568" y="164"/>
                      <a:pt x="386" y="86"/>
                      <a:pt x="197" y="21"/>
                    </a:cubicBezTo>
                    <a:cubicBezTo>
                      <a:pt x="180" y="8"/>
                      <a:pt x="160" y="1"/>
                      <a:pt x="140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2152;p29">
                <a:extLst>
                  <a:ext uri="{FF2B5EF4-FFF2-40B4-BE49-F238E27FC236}">
                    <a16:creationId xmlns:a16="http://schemas.microsoft.com/office/drawing/2014/main" id="{265FEE9B-402F-2496-0494-293843DACA2C}"/>
                  </a:ext>
                </a:extLst>
              </p:cNvPr>
              <p:cNvSpPr/>
              <p:nvPr/>
            </p:nvSpPr>
            <p:spPr>
              <a:xfrm>
                <a:off x="4178175" y="1829025"/>
                <a:ext cx="69950" cy="19950"/>
              </a:xfrm>
              <a:custGeom>
                <a:avLst/>
                <a:gdLst/>
                <a:ahLst/>
                <a:cxnLst/>
                <a:rect l="l" t="t" r="r" b="b"/>
                <a:pathLst>
                  <a:path w="2798" h="798" extrusionOk="0">
                    <a:moveTo>
                      <a:pt x="118" y="0"/>
                    </a:moveTo>
                    <a:cubicBezTo>
                      <a:pt x="71" y="0"/>
                      <a:pt x="26" y="32"/>
                      <a:pt x="14" y="79"/>
                    </a:cubicBezTo>
                    <a:cubicBezTo>
                      <a:pt x="1" y="132"/>
                      <a:pt x="34" y="184"/>
                      <a:pt x="92" y="197"/>
                    </a:cubicBezTo>
                    <a:cubicBezTo>
                      <a:pt x="197" y="223"/>
                      <a:pt x="301" y="249"/>
                      <a:pt x="406" y="275"/>
                    </a:cubicBezTo>
                    <a:cubicBezTo>
                      <a:pt x="1143" y="477"/>
                      <a:pt x="1880" y="654"/>
                      <a:pt x="2630" y="797"/>
                    </a:cubicBezTo>
                    <a:cubicBezTo>
                      <a:pt x="2633" y="797"/>
                      <a:pt x="2635" y="797"/>
                      <a:pt x="2637" y="797"/>
                    </a:cubicBezTo>
                    <a:cubicBezTo>
                      <a:pt x="2768" y="797"/>
                      <a:pt x="2798" y="601"/>
                      <a:pt x="2663" y="569"/>
                    </a:cubicBezTo>
                    <a:cubicBezTo>
                      <a:pt x="2369" y="510"/>
                      <a:pt x="2076" y="445"/>
                      <a:pt x="1776" y="399"/>
                    </a:cubicBezTo>
                    <a:cubicBezTo>
                      <a:pt x="1221" y="288"/>
                      <a:pt x="673" y="151"/>
                      <a:pt x="131" y="1"/>
                    </a:cubicBezTo>
                    <a:cubicBezTo>
                      <a:pt x="127" y="1"/>
                      <a:pt x="123" y="0"/>
                      <a:pt x="118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2153;p29">
                <a:extLst>
                  <a:ext uri="{FF2B5EF4-FFF2-40B4-BE49-F238E27FC236}">
                    <a16:creationId xmlns:a16="http://schemas.microsoft.com/office/drawing/2014/main" id="{DDF88D0F-6CAC-BE66-B5E5-D7BA560C7E9F}"/>
                  </a:ext>
                </a:extLst>
              </p:cNvPr>
              <p:cNvSpPr/>
              <p:nvPr/>
            </p:nvSpPr>
            <p:spPr>
              <a:xfrm>
                <a:off x="4285800" y="1858900"/>
                <a:ext cx="82775" cy="15900"/>
              </a:xfrm>
              <a:custGeom>
                <a:avLst/>
                <a:gdLst/>
                <a:ahLst/>
                <a:cxnLst/>
                <a:rect l="l" t="t" r="r" b="b"/>
                <a:pathLst>
                  <a:path w="3311" h="636" extrusionOk="0">
                    <a:moveTo>
                      <a:pt x="550" y="0"/>
                    </a:moveTo>
                    <a:cubicBezTo>
                      <a:pt x="555" y="1"/>
                      <a:pt x="559" y="2"/>
                      <a:pt x="563" y="3"/>
                    </a:cubicBezTo>
                    <a:lnTo>
                      <a:pt x="563" y="3"/>
                    </a:lnTo>
                    <a:cubicBezTo>
                      <a:pt x="565" y="2"/>
                      <a:pt x="568" y="1"/>
                      <a:pt x="570" y="0"/>
                    </a:cubicBezTo>
                    <a:close/>
                    <a:moveTo>
                      <a:pt x="563" y="3"/>
                    </a:moveTo>
                    <a:cubicBezTo>
                      <a:pt x="0" y="218"/>
                      <a:pt x="3024" y="594"/>
                      <a:pt x="3154" y="633"/>
                    </a:cubicBezTo>
                    <a:cubicBezTo>
                      <a:pt x="3161" y="635"/>
                      <a:pt x="3169" y="636"/>
                      <a:pt x="3176" y="636"/>
                    </a:cubicBezTo>
                    <a:cubicBezTo>
                      <a:pt x="3227" y="636"/>
                      <a:pt x="3274" y="598"/>
                      <a:pt x="3291" y="542"/>
                    </a:cubicBezTo>
                    <a:cubicBezTo>
                      <a:pt x="3310" y="359"/>
                      <a:pt x="3056" y="392"/>
                      <a:pt x="2938" y="365"/>
                    </a:cubicBezTo>
                    <a:cubicBezTo>
                      <a:pt x="2690" y="333"/>
                      <a:pt x="2443" y="300"/>
                      <a:pt x="2195" y="268"/>
                    </a:cubicBezTo>
                    <a:cubicBezTo>
                      <a:pt x="1651" y="203"/>
                      <a:pt x="1101" y="112"/>
                      <a:pt x="563" y="3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2154;p29">
                <a:extLst>
                  <a:ext uri="{FF2B5EF4-FFF2-40B4-BE49-F238E27FC236}">
                    <a16:creationId xmlns:a16="http://schemas.microsoft.com/office/drawing/2014/main" id="{39214C26-15F2-902F-F492-716BEC1D24BE}"/>
                  </a:ext>
                </a:extLst>
              </p:cNvPr>
              <p:cNvSpPr/>
              <p:nvPr/>
            </p:nvSpPr>
            <p:spPr>
              <a:xfrm>
                <a:off x="4408675" y="1879425"/>
                <a:ext cx="42050" cy="9500"/>
              </a:xfrm>
              <a:custGeom>
                <a:avLst/>
                <a:gdLst/>
                <a:ahLst/>
                <a:cxnLst/>
                <a:rect l="l" t="t" r="r" b="b"/>
                <a:pathLst>
                  <a:path w="1682" h="380" extrusionOk="0">
                    <a:moveTo>
                      <a:pt x="128" y="0"/>
                    </a:moveTo>
                    <a:cubicBezTo>
                      <a:pt x="89" y="0"/>
                      <a:pt x="51" y="25"/>
                      <a:pt x="33" y="66"/>
                    </a:cubicBezTo>
                    <a:cubicBezTo>
                      <a:pt x="0" y="177"/>
                      <a:pt x="131" y="210"/>
                      <a:pt x="216" y="210"/>
                    </a:cubicBezTo>
                    <a:cubicBezTo>
                      <a:pt x="653" y="269"/>
                      <a:pt x="1097" y="314"/>
                      <a:pt x="1534" y="380"/>
                    </a:cubicBezTo>
                    <a:cubicBezTo>
                      <a:pt x="1536" y="380"/>
                      <a:pt x="1538" y="380"/>
                      <a:pt x="1540" y="380"/>
                    </a:cubicBezTo>
                    <a:cubicBezTo>
                      <a:pt x="1665" y="380"/>
                      <a:pt x="1682" y="190"/>
                      <a:pt x="1547" y="177"/>
                    </a:cubicBezTo>
                    <a:cubicBezTo>
                      <a:pt x="1221" y="138"/>
                      <a:pt x="894" y="106"/>
                      <a:pt x="568" y="73"/>
                    </a:cubicBezTo>
                    <a:cubicBezTo>
                      <a:pt x="438" y="53"/>
                      <a:pt x="307" y="40"/>
                      <a:pt x="177" y="14"/>
                    </a:cubicBezTo>
                    <a:cubicBezTo>
                      <a:pt x="161" y="5"/>
                      <a:pt x="144" y="0"/>
                      <a:pt x="128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2155;p29">
                <a:extLst>
                  <a:ext uri="{FF2B5EF4-FFF2-40B4-BE49-F238E27FC236}">
                    <a16:creationId xmlns:a16="http://schemas.microsoft.com/office/drawing/2014/main" id="{8238172A-ADAE-9C33-065C-359BA2A44BAB}"/>
                  </a:ext>
                </a:extLst>
              </p:cNvPr>
              <p:cNvSpPr/>
              <p:nvPr/>
            </p:nvSpPr>
            <p:spPr>
              <a:xfrm>
                <a:off x="4060375" y="1856225"/>
                <a:ext cx="154125" cy="46325"/>
              </a:xfrm>
              <a:custGeom>
                <a:avLst/>
                <a:gdLst/>
                <a:ahLst/>
                <a:cxnLst/>
                <a:rect l="l" t="t" r="r" b="b"/>
                <a:pathLst>
                  <a:path w="6165" h="1853" extrusionOk="0">
                    <a:moveTo>
                      <a:pt x="150" y="0"/>
                    </a:moveTo>
                    <a:cubicBezTo>
                      <a:pt x="111" y="0"/>
                      <a:pt x="78" y="12"/>
                      <a:pt x="54" y="42"/>
                    </a:cubicBezTo>
                    <a:cubicBezTo>
                      <a:pt x="1" y="122"/>
                      <a:pt x="62" y="212"/>
                      <a:pt x="140" y="212"/>
                    </a:cubicBezTo>
                    <a:cubicBezTo>
                      <a:pt x="157" y="212"/>
                      <a:pt x="174" y="208"/>
                      <a:pt x="191" y="198"/>
                    </a:cubicBezTo>
                    <a:cubicBezTo>
                      <a:pt x="1190" y="694"/>
                      <a:pt x="2260" y="988"/>
                      <a:pt x="3336" y="1242"/>
                    </a:cubicBezTo>
                    <a:cubicBezTo>
                      <a:pt x="4217" y="1458"/>
                      <a:pt x="5091" y="1686"/>
                      <a:pt x="5979" y="1849"/>
                    </a:cubicBezTo>
                    <a:cubicBezTo>
                      <a:pt x="5989" y="1851"/>
                      <a:pt x="5999" y="1852"/>
                      <a:pt x="6008" y="1852"/>
                    </a:cubicBezTo>
                    <a:cubicBezTo>
                      <a:pt x="6134" y="1852"/>
                      <a:pt x="6165" y="1658"/>
                      <a:pt x="6031" y="1627"/>
                    </a:cubicBezTo>
                    <a:cubicBezTo>
                      <a:pt x="5483" y="1523"/>
                      <a:pt x="4941" y="1386"/>
                      <a:pt x="4400" y="1262"/>
                    </a:cubicBezTo>
                    <a:cubicBezTo>
                      <a:pt x="3415" y="1027"/>
                      <a:pt x="2455" y="799"/>
                      <a:pt x="1490" y="492"/>
                    </a:cubicBezTo>
                    <a:cubicBezTo>
                      <a:pt x="1164" y="394"/>
                      <a:pt x="844" y="270"/>
                      <a:pt x="531" y="140"/>
                    </a:cubicBezTo>
                    <a:cubicBezTo>
                      <a:pt x="442" y="115"/>
                      <a:pt x="270" y="0"/>
                      <a:pt x="150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2156;p29">
                <a:extLst>
                  <a:ext uri="{FF2B5EF4-FFF2-40B4-BE49-F238E27FC236}">
                    <a16:creationId xmlns:a16="http://schemas.microsoft.com/office/drawing/2014/main" id="{A659AE06-82AC-741A-B06D-BC2049931D7D}"/>
                  </a:ext>
                </a:extLst>
              </p:cNvPr>
              <p:cNvSpPr/>
              <p:nvPr/>
            </p:nvSpPr>
            <p:spPr>
              <a:xfrm>
                <a:off x="4242375" y="1905750"/>
                <a:ext cx="41675" cy="12450"/>
              </a:xfrm>
              <a:custGeom>
                <a:avLst/>
                <a:gdLst/>
                <a:ahLst/>
                <a:cxnLst/>
                <a:rect l="l" t="t" r="r" b="b"/>
                <a:pathLst>
                  <a:path w="1667" h="498" extrusionOk="0">
                    <a:moveTo>
                      <a:pt x="126" y="1"/>
                    </a:moveTo>
                    <a:cubicBezTo>
                      <a:pt x="40" y="1"/>
                      <a:pt x="0" y="133"/>
                      <a:pt x="95" y="168"/>
                    </a:cubicBezTo>
                    <a:cubicBezTo>
                      <a:pt x="565" y="292"/>
                      <a:pt x="1048" y="377"/>
                      <a:pt x="1517" y="495"/>
                    </a:cubicBezTo>
                    <a:cubicBezTo>
                      <a:pt x="1526" y="496"/>
                      <a:pt x="1534" y="497"/>
                      <a:pt x="1542" y="497"/>
                    </a:cubicBezTo>
                    <a:cubicBezTo>
                      <a:pt x="1645" y="497"/>
                      <a:pt x="1666" y="342"/>
                      <a:pt x="1557" y="312"/>
                    </a:cubicBezTo>
                    <a:cubicBezTo>
                      <a:pt x="1093" y="194"/>
                      <a:pt x="617" y="136"/>
                      <a:pt x="154" y="5"/>
                    </a:cubicBezTo>
                    <a:cubicBezTo>
                      <a:pt x="144" y="2"/>
                      <a:pt x="135" y="1"/>
                      <a:pt x="126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2157;p29">
                <a:extLst>
                  <a:ext uri="{FF2B5EF4-FFF2-40B4-BE49-F238E27FC236}">
                    <a16:creationId xmlns:a16="http://schemas.microsoft.com/office/drawing/2014/main" id="{5E8AC357-771D-922F-3469-4333098477C9}"/>
                  </a:ext>
                </a:extLst>
              </p:cNvPr>
              <p:cNvSpPr/>
              <p:nvPr/>
            </p:nvSpPr>
            <p:spPr>
              <a:xfrm>
                <a:off x="4316350" y="1922425"/>
                <a:ext cx="53375" cy="12675"/>
              </a:xfrm>
              <a:custGeom>
                <a:avLst/>
                <a:gdLst/>
                <a:ahLst/>
                <a:cxnLst/>
                <a:rect l="l" t="t" r="r" b="b"/>
                <a:pathLst>
                  <a:path w="2135" h="507" extrusionOk="0">
                    <a:moveTo>
                      <a:pt x="101" y="1"/>
                    </a:moveTo>
                    <a:cubicBezTo>
                      <a:pt x="57" y="1"/>
                      <a:pt x="18" y="31"/>
                      <a:pt x="7" y="76"/>
                    </a:cubicBezTo>
                    <a:cubicBezTo>
                      <a:pt x="0" y="128"/>
                      <a:pt x="33" y="180"/>
                      <a:pt x="79" y="193"/>
                    </a:cubicBezTo>
                    <a:cubicBezTo>
                      <a:pt x="222" y="219"/>
                      <a:pt x="359" y="245"/>
                      <a:pt x="503" y="265"/>
                    </a:cubicBezTo>
                    <a:cubicBezTo>
                      <a:pt x="1005" y="343"/>
                      <a:pt x="1508" y="408"/>
                      <a:pt x="2010" y="506"/>
                    </a:cubicBezTo>
                    <a:cubicBezTo>
                      <a:pt x="2015" y="507"/>
                      <a:pt x="2019" y="507"/>
                      <a:pt x="2023" y="507"/>
                    </a:cubicBezTo>
                    <a:cubicBezTo>
                      <a:pt x="2071" y="507"/>
                      <a:pt x="2115" y="476"/>
                      <a:pt x="2121" y="434"/>
                    </a:cubicBezTo>
                    <a:cubicBezTo>
                      <a:pt x="2134" y="382"/>
                      <a:pt x="2101" y="330"/>
                      <a:pt x="2049" y="317"/>
                    </a:cubicBezTo>
                    <a:cubicBezTo>
                      <a:pt x="1840" y="278"/>
                      <a:pt x="1625" y="239"/>
                      <a:pt x="1416" y="213"/>
                    </a:cubicBezTo>
                    <a:cubicBezTo>
                      <a:pt x="986" y="147"/>
                      <a:pt x="548" y="95"/>
                      <a:pt x="124" y="4"/>
                    </a:cubicBezTo>
                    <a:cubicBezTo>
                      <a:pt x="117" y="2"/>
                      <a:pt x="109" y="1"/>
                      <a:pt x="101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2158;p29">
                <a:extLst>
                  <a:ext uri="{FF2B5EF4-FFF2-40B4-BE49-F238E27FC236}">
                    <a16:creationId xmlns:a16="http://schemas.microsoft.com/office/drawing/2014/main" id="{AF1E6A60-2725-7A78-DD19-52C93C321B2F}"/>
                  </a:ext>
                </a:extLst>
              </p:cNvPr>
              <p:cNvSpPr/>
              <p:nvPr/>
            </p:nvSpPr>
            <p:spPr>
              <a:xfrm>
                <a:off x="4418775" y="1941275"/>
                <a:ext cx="60000" cy="11600"/>
              </a:xfrm>
              <a:custGeom>
                <a:avLst/>
                <a:gdLst/>
                <a:ahLst/>
                <a:cxnLst/>
                <a:rect l="l" t="t" r="r" b="b"/>
                <a:pathLst>
                  <a:path w="2400" h="464" extrusionOk="0">
                    <a:moveTo>
                      <a:pt x="125" y="0"/>
                    </a:moveTo>
                    <a:cubicBezTo>
                      <a:pt x="66" y="0"/>
                      <a:pt x="14" y="39"/>
                      <a:pt x="7" y="98"/>
                    </a:cubicBezTo>
                    <a:cubicBezTo>
                      <a:pt x="1" y="163"/>
                      <a:pt x="47" y="209"/>
                      <a:pt x="105" y="215"/>
                    </a:cubicBezTo>
                    <a:cubicBezTo>
                      <a:pt x="823" y="294"/>
                      <a:pt x="1541" y="365"/>
                      <a:pt x="2252" y="463"/>
                    </a:cubicBezTo>
                    <a:cubicBezTo>
                      <a:pt x="2254" y="463"/>
                      <a:pt x="2256" y="464"/>
                      <a:pt x="2258" y="464"/>
                    </a:cubicBezTo>
                    <a:cubicBezTo>
                      <a:pt x="2377" y="464"/>
                      <a:pt x="2400" y="287"/>
                      <a:pt x="2278" y="261"/>
                    </a:cubicBezTo>
                    <a:cubicBezTo>
                      <a:pt x="1560" y="157"/>
                      <a:pt x="843" y="85"/>
                      <a:pt x="125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2159;p29">
                <a:extLst>
                  <a:ext uri="{FF2B5EF4-FFF2-40B4-BE49-F238E27FC236}">
                    <a16:creationId xmlns:a16="http://schemas.microsoft.com/office/drawing/2014/main" id="{03E63581-C5E3-91C2-21F8-E282EED69795}"/>
                  </a:ext>
                </a:extLst>
              </p:cNvPr>
              <p:cNvSpPr/>
              <p:nvPr/>
            </p:nvSpPr>
            <p:spPr>
              <a:xfrm>
                <a:off x="4054850" y="1887175"/>
                <a:ext cx="49600" cy="23825"/>
              </a:xfrm>
              <a:custGeom>
                <a:avLst/>
                <a:gdLst/>
                <a:ahLst/>
                <a:cxnLst/>
                <a:rect l="l" t="t" r="r" b="b"/>
                <a:pathLst>
                  <a:path w="1984" h="953" extrusionOk="0">
                    <a:moveTo>
                      <a:pt x="144" y="1"/>
                    </a:moveTo>
                    <a:cubicBezTo>
                      <a:pt x="62" y="1"/>
                      <a:pt x="0" y="200"/>
                      <a:pt x="119" y="200"/>
                    </a:cubicBezTo>
                    <a:cubicBezTo>
                      <a:pt x="406" y="344"/>
                      <a:pt x="680" y="474"/>
                      <a:pt x="980" y="598"/>
                    </a:cubicBezTo>
                    <a:cubicBezTo>
                      <a:pt x="980" y="598"/>
                      <a:pt x="980" y="598"/>
                      <a:pt x="987" y="605"/>
                    </a:cubicBezTo>
                    <a:cubicBezTo>
                      <a:pt x="1254" y="716"/>
                      <a:pt x="1528" y="853"/>
                      <a:pt x="1809" y="950"/>
                    </a:cubicBezTo>
                    <a:cubicBezTo>
                      <a:pt x="1817" y="952"/>
                      <a:pt x="1825" y="953"/>
                      <a:pt x="1833" y="953"/>
                    </a:cubicBezTo>
                    <a:cubicBezTo>
                      <a:pt x="1945" y="953"/>
                      <a:pt x="1983" y="784"/>
                      <a:pt x="1867" y="742"/>
                    </a:cubicBezTo>
                    <a:cubicBezTo>
                      <a:pt x="1535" y="611"/>
                      <a:pt x="1208" y="468"/>
                      <a:pt x="876" y="331"/>
                    </a:cubicBezTo>
                    <a:cubicBezTo>
                      <a:pt x="641" y="239"/>
                      <a:pt x="412" y="128"/>
                      <a:pt x="184" y="17"/>
                    </a:cubicBezTo>
                    <a:cubicBezTo>
                      <a:pt x="171" y="6"/>
                      <a:pt x="157" y="1"/>
                      <a:pt x="144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2160;p29">
                <a:extLst>
                  <a:ext uri="{FF2B5EF4-FFF2-40B4-BE49-F238E27FC236}">
                    <a16:creationId xmlns:a16="http://schemas.microsoft.com/office/drawing/2014/main" id="{03511C14-A3D8-5711-8AEB-93B409207C58}"/>
                  </a:ext>
                </a:extLst>
              </p:cNvPr>
              <p:cNvSpPr/>
              <p:nvPr/>
            </p:nvSpPr>
            <p:spPr>
              <a:xfrm>
                <a:off x="4130225" y="1918500"/>
                <a:ext cx="29275" cy="126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506" extrusionOk="0">
                    <a:moveTo>
                      <a:pt x="111" y="1"/>
                    </a:moveTo>
                    <a:cubicBezTo>
                      <a:pt x="68" y="1"/>
                      <a:pt x="30" y="25"/>
                      <a:pt x="14" y="63"/>
                    </a:cubicBezTo>
                    <a:cubicBezTo>
                      <a:pt x="1" y="115"/>
                      <a:pt x="27" y="167"/>
                      <a:pt x="72" y="187"/>
                    </a:cubicBezTo>
                    <a:cubicBezTo>
                      <a:pt x="386" y="285"/>
                      <a:pt x="699" y="389"/>
                      <a:pt x="1006" y="500"/>
                    </a:cubicBezTo>
                    <a:cubicBezTo>
                      <a:pt x="1018" y="504"/>
                      <a:pt x="1029" y="506"/>
                      <a:pt x="1040" y="506"/>
                    </a:cubicBezTo>
                    <a:cubicBezTo>
                      <a:pt x="1133" y="506"/>
                      <a:pt x="1170" y="365"/>
                      <a:pt x="1071" y="324"/>
                    </a:cubicBezTo>
                    <a:cubicBezTo>
                      <a:pt x="758" y="213"/>
                      <a:pt x="451" y="115"/>
                      <a:pt x="138" y="4"/>
                    </a:cubicBezTo>
                    <a:cubicBezTo>
                      <a:pt x="129" y="2"/>
                      <a:pt x="120" y="1"/>
                      <a:pt x="111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2161;p29">
                <a:extLst>
                  <a:ext uri="{FF2B5EF4-FFF2-40B4-BE49-F238E27FC236}">
                    <a16:creationId xmlns:a16="http://schemas.microsoft.com/office/drawing/2014/main" id="{BDF830E4-D86A-0B07-E790-5CCABE1D6553}"/>
                  </a:ext>
                </a:extLst>
              </p:cNvPr>
              <p:cNvSpPr/>
              <p:nvPr/>
            </p:nvSpPr>
            <p:spPr>
              <a:xfrm>
                <a:off x="4229850" y="1949275"/>
                <a:ext cx="117775" cy="28725"/>
              </a:xfrm>
              <a:custGeom>
                <a:avLst/>
                <a:gdLst/>
                <a:ahLst/>
                <a:cxnLst/>
                <a:rect l="l" t="t" r="r" b="b"/>
                <a:pathLst>
                  <a:path w="4711" h="1149" extrusionOk="0">
                    <a:moveTo>
                      <a:pt x="118" y="0"/>
                    </a:moveTo>
                    <a:cubicBezTo>
                      <a:pt x="32" y="0"/>
                      <a:pt x="1" y="129"/>
                      <a:pt x="94" y="169"/>
                    </a:cubicBezTo>
                    <a:cubicBezTo>
                      <a:pt x="720" y="339"/>
                      <a:pt x="1353" y="489"/>
                      <a:pt x="1999" y="613"/>
                    </a:cubicBezTo>
                    <a:cubicBezTo>
                      <a:pt x="2841" y="802"/>
                      <a:pt x="3682" y="1024"/>
                      <a:pt x="4544" y="1148"/>
                    </a:cubicBezTo>
                    <a:cubicBezTo>
                      <a:pt x="4546" y="1148"/>
                      <a:pt x="4548" y="1148"/>
                      <a:pt x="4550" y="1148"/>
                    </a:cubicBezTo>
                    <a:cubicBezTo>
                      <a:pt x="4682" y="1148"/>
                      <a:pt x="4711" y="952"/>
                      <a:pt x="4576" y="920"/>
                    </a:cubicBezTo>
                    <a:cubicBezTo>
                      <a:pt x="4198" y="868"/>
                      <a:pt x="3813" y="796"/>
                      <a:pt x="3434" y="718"/>
                    </a:cubicBezTo>
                    <a:cubicBezTo>
                      <a:pt x="2345" y="463"/>
                      <a:pt x="1229" y="313"/>
                      <a:pt x="152" y="6"/>
                    </a:cubicBezTo>
                    <a:cubicBezTo>
                      <a:pt x="140" y="2"/>
                      <a:pt x="129" y="0"/>
                      <a:pt x="118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2162;p29">
                <a:extLst>
                  <a:ext uri="{FF2B5EF4-FFF2-40B4-BE49-F238E27FC236}">
                    <a16:creationId xmlns:a16="http://schemas.microsoft.com/office/drawing/2014/main" id="{269932C1-65DA-608D-FFD1-FBB21AE25415}"/>
                  </a:ext>
                </a:extLst>
              </p:cNvPr>
              <p:cNvSpPr/>
              <p:nvPr/>
            </p:nvSpPr>
            <p:spPr>
              <a:xfrm>
                <a:off x="4557425" y="1400725"/>
                <a:ext cx="183375" cy="170300"/>
              </a:xfrm>
              <a:custGeom>
                <a:avLst/>
                <a:gdLst/>
                <a:ahLst/>
                <a:cxnLst/>
                <a:rect l="l" t="t" r="r" b="b"/>
                <a:pathLst>
                  <a:path w="7335" h="6812" extrusionOk="0">
                    <a:moveTo>
                      <a:pt x="4052" y="0"/>
                    </a:moveTo>
                    <a:cubicBezTo>
                      <a:pt x="3808" y="0"/>
                      <a:pt x="3564" y="7"/>
                      <a:pt x="3322" y="12"/>
                    </a:cubicBezTo>
                    <a:cubicBezTo>
                      <a:pt x="2624" y="38"/>
                      <a:pt x="1900" y="45"/>
                      <a:pt x="1247" y="325"/>
                    </a:cubicBezTo>
                    <a:cubicBezTo>
                      <a:pt x="888" y="508"/>
                      <a:pt x="523" y="743"/>
                      <a:pt x="314" y="1102"/>
                    </a:cubicBezTo>
                    <a:cubicBezTo>
                      <a:pt x="1" y="1839"/>
                      <a:pt x="340" y="2674"/>
                      <a:pt x="1136" y="2890"/>
                    </a:cubicBezTo>
                    <a:cubicBezTo>
                      <a:pt x="1652" y="3059"/>
                      <a:pt x="2206" y="3033"/>
                      <a:pt x="2735" y="3138"/>
                    </a:cubicBezTo>
                    <a:cubicBezTo>
                      <a:pt x="2931" y="3177"/>
                      <a:pt x="3133" y="3209"/>
                      <a:pt x="3302" y="3314"/>
                    </a:cubicBezTo>
                    <a:cubicBezTo>
                      <a:pt x="3387" y="3379"/>
                      <a:pt x="3466" y="3444"/>
                      <a:pt x="3537" y="3516"/>
                    </a:cubicBezTo>
                    <a:cubicBezTo>
                      <a:pt x="3544" y="4488"/>
                      <a:pt x="3498" y="5460"/>
                      <a:pt x="3505" y="6439"/>
                    </a:cubicBezTo>
                    <a:cubicBezTo>
                      <a:pt x="3322" y="6191"/>
                      <a:pt x="3159" y="5930"/>
                      <a:pt x="3035" y="5656"/>
                    </a:cubicBezTo>
                    <a:cubicBezTo>
                      <a:pt x="3008" y="5590"/>
                      <a:pt x="2948" y="5557"/>
                      <a:pt x="2894" y="5557"/>
                    </a:cubicBezTo>
                    <a:cubicBezTo>
                      <a:pt x="2830" y="5557"/>
                      <a:pt x="2773" y="5601"/>
                      <a:pt x="2780" y="5689"/>
                    </a:cubicBezTo>
                    <a:cubicBezTo>
                      <a:pt x="2904" y="5976"/>
                      <a:pt x="3061" y="6243"/>
                      <a:pt x="3244" y="6491"/>
                    </a:cubicBezTo>
                    <a:cubicBezTo>
                      <a:pt x="3335" y="6622"/>
                      <a:pt x="3426" y="6811"/>
                      <a:pt x="3603" y="6811"/>
                    </a:cubicBezTo>
                    <a:cubicBezTo>
                      <a:pt x="3606" y="6811"/>
                      <a:pt x="3609" y="6811"/>
                      <a:pt x="3613" y="6811"/>
                    </a:cubicBezTo>
                    <a:cubicBezTo>
                      <a:pt x="3834" y="6811"/>
                      <a:pt x="3943" y="6600"/>
                      <a:pt x="4040" y="6433"/>
                    </a:cubicBezTo>
                    <a:cubicBezTo>
                      <a:pt x="4183" y="6159"/>
                      <a:pt x="4366" y="5891"/>
                      <a:pt x="4431" y="5591"/>
                    </a:cubicBezTo>
                    <a:cubicBezTo>
                      <a:pt x="4423" y="5526"/>
                      <a:pt x="4367" y="5489"/>
                      <a:pt x="4310" y="5489"/>
                    </a:cubicBezTo>
                    <a:cubicBezTo>
                      <a:pt x="4276" y="5489"/>
                      <a:pt x="4241" y="5503"/>
                      <a:pt x="4216" y="5532"/>
                    </a:cubicBezTo>
                    <a:cubicBezTo>
                      <a:pt x="4183" y="5591"/>
                      <a:pt x="4170" y="5663"/>
                      <a:pt x="4138" y="5721"/>
                    </a:cubicBezTo>
                    <a:cubicBezTo>
                      <a:pt x="4027" y="5976"/>
                      <a:pt x="3896" y="6224"/>
                      <a:pt x="3746" y="6459"/>
                    </a:cubicBezTo>
                    <a:cubicBezTo>
                      <a:pt x="3746" y="5480"/>
                      <a:pt x="3772" y="4501"/>
                      <a:pt x="3753" y="3523"/>
                    </a:cubicBezTo>
                    <a:cubicBezTo>
                      <a:pt x="3798" y="3477"/>
                      <a:pt x="3844" y="3418"/>
                      <a:pt x="3883" y="3359"/>
                    </a:cubicBezTo>
                    <a:cubicBezTo>
                      <a:pt x="4118" y="3105"/>
                      <a:pt x="4470" y="3001"/>
                      <a:pt x="4790" y="2890"/>
                    </a:cubicBezTo>
                    <a:cubicBezTo>
                      <a:pt x="5279" y="2727"/>
                      <a:pt x="5814" y="2753"/>
                      <a:pt x="6297" y="2563"/>
                    </a:cubicBezTo>
                    <a:cubicBezTo>
                      <a:pt x="6976" y="2270"/>
                      <a:pt x="7335" y="1585"/>
                      <a:pt x="6891" y="926"/>
                    </a:cubicBezTo>
                    <a:cubicBezTo>
                      <a:pt x="6676" y="613"/>
                      <a:pt x="6310" y="456"/>
                      <a:pt x="5978" y="306"/>
                    </a:cubicBezTo>
                    <a:cubicBezTo>
                      <a:pt x="5364" y="49"/>
                      <a:pt x="4709" y="0"/>
                      <a:pt x="405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2163;p29">
                <a:extLst>
                  <a:ext uri="{FF2B5EF4-FFF2-40B4-BE49-F238E27FC236}">
                    <a16:creationId xmlns:a16="http://schemas.microsoft.com/office/drawing/2014/main" id="{4A00C93E-8856-F558-069D-F534A11B248F}"/>
                  </a:ext>
                </a:extLst>
              </p:cNvPr>
              <p:cNvSpPr/>
              <p:nvPr/>
            </p:nvSpPr>
            <p:spPr>
              <a:xfrm>
                <a:off x="4869800" y="2245450"/>
                <a:ext cx="1667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289" extrusionOk="0">
                    <a:moveTo>
                      <a:pt x="139" y="0"/>
                    </a:moveTo>
                    <a:cubicBezTo>
                      <a:pt x="79" y="0"/>
                      <a:pt x="29" y="21"/>
                      <a:pt x="14" y="93"/>
                    </a:cubicBezTo>
                    <a:cubicBezTo>
                      <a:pt x="1" y="152"/>
                      <a:pt x="46" y="210"/>
                      <a:pt x="105" y="224"/>
                    </a:cubicBezTo>
                    <a:cubicBezTo>
                      <a:pt x="223" y="237"/>
                      <a:pt x="334" y="250"/>
                      <a:pt x="451" y="276"/>
                    </a:cubicBezTo>
                    <a:cubicBezTo>
                      <a:pt x="484" y="282"/>
                      <a:pt x="516" y="289"/>
                      <a:pt x="555" y="289"/>
                    </a:cubicBezTo>
                    <a:cubicBezTo>
                      <a:pt x="634" y="276"/>
                      <a:pt x="666" y="178"/>
                      <a:pt x="601" y="119"/>
                    </a:cubicBezTo>
                    <a:cubicBezTo>
                      <a:pt x="523" y="80"/>
                      <a:pt x="438" y="54"/>
                      <a:pt x="347" y="41"/>
                    </a:cubicBezTo>
                    <a:cubicBezTo>
                      <a:pt x="293" y="30"/>
                      <a:pt x="210" y="0"/>
                      <a:pt x="139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2164;p29">
                <a:extLst>
                  <a:ext uri="{FF2B5EF4-FFF2-40B4-BE49-F238E27FC236}">
                    <a16:creationId xmlns:a16="http://schemas.microsoft.com/office/drawing/2014/main" id="{CC555B9B-1113-6316-0237-BC60D8B12CE4}"/>
                  </a:ext>
                </a:extLst>
              </p:cNvPr>
              <p:cNvSpPr/>
              <p:nvPr/>
            </p:nvSpPr>
            <p:spPr>
              <a:xfrm>
                <a:off x="4835550" y="2238000"/>
                <a:ext cx="20425" cy="7275"/>
              </a:xfrm>
              <a:custGeom>
                <a:avLst/>
                <a:gdLst/>
                <a:ahLst/>
                <a:cxnLst/>
                <a:rect l="l" t="t" r="r" b="b"/>
                <a:pathLst>
                  <a:path w="817" h="291" extrusionOk="0">
                    <a:moveTo>
                      <a:pt x="142" y="0"/>
                    </a:moveTo>
                    <a:cubicBezTo>
                      <a:pt x="85" y="0"/>
                      <a:pt x="37" y="21"/>
                      <a:pt x="20" y="91"/>
                    </a:cubicBezTo>
                    <a:cubicBezTo>
                      <a:pt x="1" y="215"/>
                      <a:pt x="151" y="228"/>
                      <a:pt x="235" y="234"/>
                    </a:cubicBezTo>
                    <a:cubicBezTo>
                      <a:pt x="359" y="254"/>
                      <a:pt x="483" y="274"/>
                      <a:pt x="607" y="287"/>
                    </a:cubicBezTo>
                    <a:cubicBezTo>
                      <a:pt x="624" y="289"/>
                      <a:pt x="642" y="291"/>
                      <a:pt x="660" y="291"/>
                    </a:cubicBezTo>
                    <a:cubicBezTo>
                      <a:pt x="690" y="291"/>
                      <a:pt x="722" y="286"/>
                      <a:pt x="751" y="274"/>
                    </a:cubicBezTo>
                    <a:cubicBezTo>
                      <a:pt x="816" y="234"/>
                      <a:pt x="810" y="137"/>
                      <a:pt x="731" y="110"/>
                    </a:cubicBezTo>
                    <a:cubicBezTo>
                      <a:pt x="614" y="97"/>
                      <a:pt x="496" y="78"/>
                      <a:pt x="379" y="45"/>
                    </a:cubicBezTo>
                    <a:cubicBezTo>
                      <a:pt x="316" y="38"/>
                      <a:pt x="220" y="0"/>
                      <a:pt x="14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2165;p29">
                <a:extLst>
                  <a:ext uri="{FF2B5EF4-FFF2-40B4-BE49-F238E27FC236}">
                    <a16:creationId xmlns:a16="http://schemas.microsoft.com/office/drawing/2014/main" id="{4E259769-0F42-F714-0E38-857D8047E19D}"/>
                  </a:ext>
                </a:extLst>
              </p:cNvPr>
              <p:cNvSpPr/>
              <p:nvPr/>
            </p:nvSpPr>
            <p:spPr>
              <a:xfrm>
                <a:off x="4799650" y="2230275"/>
                <a:ext cx="18475" cy="650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260" extrusionOk="0">
                    <a:moveTo>
                      <a:pt x="147" y="1"/>
                    </a:moveTo>
                    <a:cubicBezTo>
                      <a:pt x="25" y="1"/>
                      <a:pt x="1" y="192"/>
                      <a:pt x="132" y="217"/>
                    </a:cubicBezTo>
                    <a:cubicBezTo>
                      <a:pt x="295" y="237"/>
                      <a:pt x="458" y="250"/>
                      <a:pt x="621" y="256"/>
                    </a:cubicBezTo>
                    <a:cubicBezTo>
                      <a:pt x="629" y="258"/>
                      <a:pt x="637" y="259"/>
                      <a:pt x="644" y="259"/>
                    </a:cubicBezTo>
                    <a:cubicBezTo>
                      <a:pt x="688" y="259"/>
                      <a:pt x="726" y="229"/>
                      <a:pt x="732" y="185"/>
                    </a:cubicBezTo>
                    <a:cubicBezTo>
                      <a:pt x="738" y="132"/>
                      <a:pt x="699" y="87"/>
                      <a:pt x="647" y="87"/>
                    </a:cubicBezTo>
                    <a:cubicBezTo>
                      <a:pt x="484" y="67"/>
                      <a:pt x="327" y="15"/>
                      <a:pt x="164" y="2"/>
                    </a:cubicBezTo>
                    <a:cubicBezTo>
                      <a:pt x="158" y="1"/>
                      <a:pt x="152" y="1"/>
                      <a:pt x="147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2166;p29">
                <a:extLst>
                  <a:ext uri="{FF2B5EF4-FFF2-40B4-BE49-F238E27FC236}">
                    <a16:creationId xmlns:a16="http://schemas.microsoft.com/office/drawing/2014/main" id="{E3AACE25-596B-4EF2-8636-DB00E65FBC61}"/>
                  </a:ext>
                </a:extLst>
              </p:cNvPr>
              <p:cNvSpPr/>
              <p:nvPr/>
            </p:nvSpPr>
            <p:spPr>
              <a:xfrm>
                <a:off x="4769650" y="2223100"/>
                <a:ext cx="13325" cy="6750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70" extrusionOk="0">
                    <a:moveTo>
                      <a:pt x="120" y="1"/>
                    </a:moveTo>
                    <a:cubicBezTo>
                      <a:pt x="65" y="1"/>
                      <a:pt x="21" y="22"/>
                      <a:pt x="7" y="87"/>
                    </a:cubicBezTo>
                    <a:cubicBezTo>
                      <a:pt x="1" y="269"/>
                      <a:pt x="281" y="211"/>
                      <a:pt x="399" y="237"/>
                    </a:cubicBezTo>
                    <a:cubicBezTo>
                      <a:pt x="408" y="240"/>
                      <a:pt x="417" y="241"/>
                      <a:pt x="426" y="241"/>
                    </a:cubicBezTo>
                    <a:cubicBezTo>
                      <a:pt x="504" y="241"/>
                      <a:pt x="533" y="116"/>
                      <a:pt x="444" y="87"/>
                    </a:cubicBezTo>
                    <a:cubicBezTo>
                      <a:pt x="368" y="74"/>
                      <a:pt x="223" y="1"/>
                      <a:pt x="120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2167;p29">
                <a:extLst>
                  <a:ext uri="{FF2B5EF4-FFF2-40B4-BE49-F238E27FC236}">
                    <a16:creationId xmlns:a16="http://schemas.microsoft.com/office/drawing/2014/main" id="{104A2EC4-9888-2981-49B1-484BF55E7666}"/>
                  </a:ext>
                </a:extLst>
              </p:cNvPr>
              <p:cNvSpPr/>
              <p:nvPr/>
            </p:nvSpPr>
            <p:spPr>
              <a:xfrm>
                <a:off x="4742075" y="2215725"/>
                <a:ext cx="14400" cy="6600"/>
              </a:xfrm>
              <a:custGeom>
                <a:avLst/>
                <a:gdLst/>
                <a:ahLst/>
                <a:cxnLst/>
                <a:rect l="l" t="t" r="r" b="b"/>
                <a:pathLst>
                  <a:path w="576" h="264" extrusionOk="0">
                    <a:moveTo>
                      <a:pt x="126" y="1"/>
                    </a:moveTo>
                    <a:cubicBezTo>
                      <a:pt x="63" y="1"/>
                      <a:pt x="11" y="24"/>
                      <a:pt x="1" y="108"/>
                    </a:cubicBezTo>
                    <a:cubicBezTo>
                      <a:pt x="7" y="258"/>
                      <a:pt x="197" y="225"/>
                      <a:pt x="295" y="245"/>
                    </a:cubicBezTo>
                    <a:cubicBezTo>
                      <a:pt x="337" y="251"/>
                      <a:pt x="392" y="264"/>
                      <a:pt x="441" y="264"/>
                    </a:cubicBezTo>
                    <a:cubicBezTo>
                      <a:pt x="498" y="264"/>
                      <a:pt x="548" y="246"/>
                      <a:pt x="562" y="179"/>
                    </a:cubicBezTo>
                    <a:cubicBezTo>
                      <a:pt x="575" y="49"/>
                      <a:pt x="412" y="55"/>
                      <a:pt x="327" y="36"/>
                    </a:cubicBezTo>
                    <a:cubicBezTo>
                      <a:pt x="271" y="26"/>
                      <a:pt x="192" y="1"/>
                      <a:pt x="126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2168;p29">
                <a:extLst>
                  <a:ext uri="{FF2B5EF4-FFF2-40B4-BE49-F238E27FC236}">
                    <a16:creationId xmlns:a16="http://schemas.microsoft.com/office/drawing/2014/main" id="{8976AD71-E09A-F8E0-6A7F-6A75EDF96618}"/>
                  </a:ext>
                </a:extLst>
              </p:cNvPr>
              <p:cNvSpPr/>
              <p:nvPr/>
            </p:nvSpPr>
            <p:spPr>
              <a:xfrm>
                <a:off x="4711575" y="2209700"/>
                <a:ext cx="15800" cy="7000"/>
              </a:xfrm>
              <a:custGeom>
                <a:avLst/>
                <a:gdLst/>
                <a:ahLst/>
                <a:cxnLst/>
                <a:rect l="l" t="t" r="r" b="b"/>
                <a:pathLst>
                  <a:path w="632" h="280" extrusionOk="0">
                    <a:moveTo>
                      <a:pt x="121" y="0"/>
                    </a:moveTo>
                    <a:cubicBezTo>
                      <a:pt x="70" y="0"/>
                      <a:pt x="19" y="37"/>
                      <a:pt x="7" y="94"/>
                    </a:cubicBezTo>
                    <a:cubicBezTo>
                      <a:pt x="1" y="153"/>
                      <a:pt x="40" y="205"/>
                      <a:pt x="99" y="218"/>
                    </a:cubicBezTo>
                    <a:cubicBezTo>
                      <a:pt x="216" y="238"/>
                      <a:pt x="334" y="264"/>
                      <a:pt x="451" y="277"/>
                    </a:cubicBezTo>
                    <a:cubicBezTo>
                      <a:pt x="460" y="279"/>
                      <a:pt x="468" y="280"/>
                      <a:pt x="476" y="280"/>
                    </a:cubicBezTo>
                    <a:cubicBezTo>
                      <a:pt x="568" y="280"/>
                      <a:pt x="632" y="155"/>
                      <a:pt x="536" y="107"/>
                    </a:cubicBezTo>
                    <a:cubicBezTo>
                      <a:pt x="399" y="88"/>
                      <a:pt x="275" y="35"/>
                      <a:pt x="144" y="3"/>
                    </a:cubicBezTo>
                    <a:cubicBezTo>
                      <a:pt x="137" y="1"/>
                      <a:pt x="129" y="0"/>
                      <a:pt x="121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2169;p29">
                <a:extLst>
                  <a:ext uri="{FF2B5EF4-FFF2-40B4-BE49-F238E27FC236}">
                    <a16:creationId xmlns:a16="http://schemas.microsoft.com/office/drawing/2014/main" id="{54623D36-B85A-CC49-7F21-79B4BBF14CE0}"/>
                  </a:ext>
                </a:extLst>
              </p:cNvPr>
              <p:cNvSpPr/>
              <p:nvPr/>
            </p:nvSpPr>
            <p:spPr>
              <a:xfrm>
                <a:off x="4682875" y="2203000"/>
                <a:ext cx="19275" cy="7750"/>
              </a:xfrm>
              <a:custGeom>
                <a:avLst/>
                <a:gdLst/>
                <a:ahLst/>
                <a:cxnLst/>
                <a:rect l="l" t="t" r="r" b="b"/>
                <a:pathLst>
                  <a:path w="771" h="310" extrusionOk="0">
                    <a:moveTo>
                      <a:pt x="136" y="1"/>
                    </a:moveTo>
                    <a:cubicBezTo>
                      <a:pt x="69" y="1"/>
                      <a:pt x="5" y="26"/>
                      <a:pt x="0" y="108"/>
                    </a:cubicBezTo>
                    <a:cubicBezTo>
                      <a:pt x="0" y="175"/>
                      <a:pt x="53" y="226"/>
                      <a:pt x="113" y="226"/>
                    </a:cubicBezTo>
                    <a:cubicBezTo>
                      <a:pt x="117" y="226"/>
                      <a:pt x="121" y="225"/>
                      <a:pt x="124" y="225"/>
                    </a:cubicBezTo>
                    <a:cubicBezTo>
                      <a:pt x="294" y="258"/>
                      <a:pt x="470" y="290"/>
                      <a:pt x="640" y="310"/>
                    </a:cubicBezTo>
                    <a:cubicBezTo>
                      <a:pt x="744" y="310"/>
                      <a:pt x="770" y="173"/>
                      <a:pt x="686" y="127"/>
                    </a:cubicBezTo>
                    <a:cubicBezTo>
                      <a:pt x="614" y="108"/>
                      <a:pt x="549" y="88"/>
                      <a:pt x="483" y="75"/>
                    </a:cubicBezTo>
                    <a:cubicBezTo>
                      <a:pt x="398" y="55"/>
                      <a:pt x="327" y="42"/>
                      <a:pt x="235" y="16"/>
                    </a:cubicBezTo>
                    <a:cubicBezTo>
                      <a:pt x="207" y="7"/>
                      <a:pt x="171" y="1"/>
                      <a:pt x="136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" name="Google Shape;2170;p29">
              <a:extLst>
                <a:ext uri="{FF2B5EF4-FFF2-40B4-BE49-F238E27FC236}">
                  <a16:creationId xmlns:a16="http://schemas.microsoft.com/office/drawing/2014/main" id="{259E32D0-279A-011A-CE71-52BBDC946740}"/>
                </a:ext>
              </a:extLst>
            </p:cNvPr>
            <p:cNvGrpSpPr/>
            <p:nvPr/>
          </p:nvGrpSpPr>
          <p:grpSpPr>
            <a:xfrm>
              <a:off x="907734" y="3195681"/>
              <a:ext cx="1148532" cy="215574"/>
              <a:chOff x="4319600" y="1214800"/>
              <a:chExt cx="648925" cy="121800"/>
            </a:xfrm>
          </p:grpSpPr>
          <p:sp>
            <p:nvSpPr>
              <p:cNvPr id="7" name="Google Shape;2171;p29">
                <a:extLst>
                  <a:ext uri="{FF2B5EF4-FFF2-40B4-BE49-F238E27FC236}">
                    <a16:creationId xmlns:a16="http://schemas.microsoft.com/office/drawing/2014/main" id="{799AF862-7533-45FD-2F23-B322737C6BD2}"/>
                  </a:ext>
                </a:extLst>
              </p:cNvPr>
              <p:cNvSpPr/>
              <p:nvPr/>
            </p:nvSpPr>
            <p:spPr>
              <a:xfrm>
                <a:off x="4867350" y="1235325"/>
                <a:ext cx="101175" cy="101275"/>
              </a:xfrm>
              <a:custGeom>
                <a:avLst/>
                <a:gdLst/>
                <a:ahLst/>
                <a:cxnLst/>
                <a:rect l="l" t="t" r="r" b="b"/>
                <a:pathLst>
                  <a:path w="4047" h="4051" extrusionOk="0">
                    <a:moveTo>
                      <a:pt x="1074" y="1"/>
                    </a:moveTo>
                    <a:cubicBezTo>
                      <a:pt x="703" y="1"/>
                      <a:pt x="237" y="35"/>
                      <a:pt x="171" y="208"/>
                    </a:cubicBezTo>
                    <a:cubicBezTo>
                      <a:pt x="1" y="319"/>
                      <a:pt x="334" y="462"/>
                      <a:pt x="399" y="541"/>
                    </a:cubicBezTo>
                    <a:cubicBezTo>
                      <a:pt x="725" y="821"/>
                      <a:pt x="1058" y="1082"/>
                      <a:pt x="1352" y="1395"/>
                    </a:cubicBezTo>
                    <a:cubicBezTo>
                      <a:pt x="2024" y="2054"/>
                      <a:pt x="2591" y="2792"/>
                      <a:pt x="3192" y="3516"/>
                    </a:cubicBezTo>
                    <a:cubicBezTo>
                      <a:pt x="3342" y="3686"/>
                      <a:pt x="3446" y="3914"/>
                      <a:pt x="3635" y="4044"/>
                    </a:cubicBezTo>
                    <a:cubicBezTo>
                      <a:pt x="3648" y="4044"/>
                      <a:pt x="3661" y="4051"/>
                      <a:pt x="3668" y="4051"/>
                    </a:cubicBezTo>
                    <a:cubicBezTo>
                      <a:pt x="3922" y="4044"/>
                      <a:pt x="3961" y="3314"/>
                      <a:pt x="3994" y="3118"/>
                    </a:cubicBezTo>
                    <a:cubicBezTo>
                      <a:pt x="4046" y="2492"/>
                      <a:pt x="4014" y="1813"/>
                      <a:pt x="3674" y="1265"/>
                    </a:cubicBezTo>
                    <a:cubicBezTo>
                      <a:pt x="3224" y="488"/>
                      <a:pt x="2376" y="45"/>
                      <a:pt x="1482" y="12"/>
                    </a:cubicBezTo>
                    <a:cubicBezTo>
                      <a:pt x="1401" y="8"/>
                      <a:pt x="1248" y="1"/>
                      <a:pt x="1074" y="1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2172;p29">
                <a:extLst>
                  <a:ext uri="{FF2B5EF4-FFF2-40B4-BE49-F238E27FC236}">
                    <a16:creationId xmlns:a16="http://schemas.microsoft.com/office/drawing/2014/main" id="{B5200063-39DB-1A03-46F0-11209757ABD7}"/>
                  </a:ext>
                </a:extLst>
              </p:cNvPr>
              <p:cNvSpPr/>
              <p:nvPr/>
            </p:nvSpPr>
            <p:spPr>
              <a:xfrm>
                <a:off x="4319600" y="1214800"/>
                <a:ext cx="97750" cy="91300"/>
              </a:xfrm>
              <a:custGeom>
                <a:avLst/>
                <a:gdLst/>
                <a:ahLst/>
                <a:cxnLst/>
                <a:rect l="l" t="t" r="r" b="b"/>
                <a:pathLst>
                  <a:path w="3910" h="3652" extrusionOk="0">
                    <a:moveTo>
                      <a:pt x="3107" y="0"/>
                    </a:moveTo>
                    <a:cubicBezTo>
                      <a:pt x="2476" y="0"/>
                      <a:pt x="1841" y="266"/>
                      <a:pt x="1332" y="624"/>
                    </a:cubicBezTo>
                    <a:cubicBezTo>
                      <a:pt x="797" y="1055"/>
                      <a:pt x="425" y="1688"/>
                      <a:pt x="236" y="2347"/>
                    </a:cubicBezTo>
                    <a:cubicBezTo>
                      <a:pt x="184" y="2562"/>
                      <a:pt x="171" y="2784"/>
                      <a:pt x="131" y="2999"/>
                    </a:cubicBezTo>
                    <a:cubicBezTo>
                      <a:pt x="131" y="3136"/>
                      <a:pt x="1" y="3587"/>
                      <a:pt x="171" y="3626"/>
                    </a:cubicBezTo>
                    <a:cubicBezTo>
                      <a:pt x="177" y="3632"/>
                      <a:pt x="184" y="3639"/>
                      <a:pt x="197" y="3645"/>
                    </a:cubicBezTo>
                    <a:cubicBezTo>
                      <a:pt x="210" y="3652"/>
                      <a:pt x="223" y="3652"/>
                      <a:pt x="236" y="3652"/>
                    </a:cubicBezTo>
                    <a:cubicBezTo>
                      <a:pt x="321" y="3652"/>
                      <a:pt x="379" y="3528"/>
                      <a:pt x="445" y="3476"/>
                    </a:cubicBezTo>
                    <a:cubicBezTo>
                      <a:pt x="601" y="3306"/>
                      <a:pt x="771" y="3136"/>
                      <a:pt x="927" y="2967"/>
                    </a:cubicBezTo>
                    <a:cubicBezTo>
                      <a:pt x="1534" y="2314"/>
                      <a:pt x="2174" y="1701"/>
                      <a:pt x="2852" y="1127"/>
                    </a:cubicBezTo>
                    <a:cubicBezTo>
                      <a:pt x="3100" y="925"/>
                      <a:pt x="3387" y="729"/>
                      <a:pt x="3635" y="527"/>
                    </a:cubicBezTo>
                    <a:cubicBezTo>
                      <a:pt x="3707" y="474"/>
                      <a:pt x="3772" y="416"/>
                      <a:pt x="3837" y="357"/>
                    </a:cubicBezTo>
                    <a:cubicBezTo>
                      <a:pt x="3909" y="266"/>
                      <a:pt x="3864" y="129"/>
                      <a:pt x="3753" y="102"/>
                    </a:cubicBezTo>
                    <a:cubicBezTo>
                      <a:pt x="3542" y="32"/>
                      <a:pt x="3324" y="0"/>
                      <a:pt x="3107" y="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1" name="Google Shape;2458;p33">
            <a:extLst>
              <a:ext uri="{FF2B5EF4-FFF2-40B4-BE49-F238E27FC236}">
                <a16:creationId xmlns:a16="http://schemas.microsoft.com/office/drawing/2014/main" id="{D721B2FE-3E7D-538D-441A-F78B97A055C4}"/>
              </a:ext>
            </a:extLst>
          </p:cNvPr>
          <p:cNvGrpSpPr/>
          <p:nvPr/>
        </p:nvGrpSpPr>
        <p:grpSpPr>
          <a:xfrm rot="972252" flipH="1">
            <a:off x="-943392" y="2410803"/>
            <a:ext cx="3554252" cy="3208201"/>
            <a:chOff x="5525025" y="2007096"/>
            <a:chExt cx="3703503" cy="3342921"/>
          </a:xfrm>
        </p:grpSpPr>
        <p:sp>
          <p:nvSpPr>
            <p:cNvPr id="52" name="Google Shape;2459;p33">
              <a:extLst>
                <a:ext uri="{FF2B5EF4-FFF2-40B4-BE49-F238E27FC236}">
                  <a16:creationId xmlns:a16="http://schemas.microsoft.com/office/drawing/2014/main" id="{3AA15E1A-AF76-375B-8015-0468A873E37B}"/>
                </a:ext>
              </a:extLst>
            </p:cNvPr>
            <p:cNvSpPr/>
            <p:nvPr/>
          </p:nvSpPr>
          <p:spPr>
            <a:xfrm>
              <a:off x="6628935" y="3549051"/>
              <a:ext cx="1774948" cy="1800966"/>
            </a:xfrm>
            <a:custGeom>
              <a:avLst/>
              <a:gdLst/>
              <a:ahLst/>
              <a:cxnLst/>
              <a:rect l="l" t="t" r="r" b="b"/>
              <a:pathLst>
                <a:path w="42501" h="43124" extrusionOk="0">
                  <a:moveTo>
                    <a:pt x="21066" y="0"/>
                  </a:moveTo>
                  <a:cubicBezTo>
                    <a:pt x="19776" y="0"/>
                    <a:pt x="18481" y="70"/>
                    <a:pt x="17229" y="366"/>
                  </a:cubicBezTo>
                  <a:cubicBezTo>
                    <a:pt x="15822" y="740"/>
                    <a:pt x="14454" y="1224"/>
                    <a:pt x="13130" y="1825"/>
                  </a:cubicBezTo>
                  <a:cubicBezTo>
                    <a:pt x="12633" y="2044"/>
                    <a:pt x="12130" y="2264"/>
                    <a:pt x="11646" y="2502"/>
                  </a:cubicBezTo>
                  <a:cubicBezTo>
                    <a:pt x="11187" y="2722"/>
                    <a:pt x="10748" y="2967"/>
                    <a:pt x="10316" y="3232"/>
                  </a:cubicBezTo>
                  <a:cubicBezTo>
                    <a:pt x="9173" y="3929"/>
                    <a:pt x="8141" y="4794"/>
                    <a:pt x="7250" y="5795"/>
                  </a:cubicBezTo>
                  <a:cubicBezTo>
                    <a:pt x="5881" y="7027"/>
                    <a:pt x="4790" y="8519"/>
                    <a:pt x="3790" y="10048"/>
                  </a:cubicBezTo>
                  <a:cubicBezTo>
                    <a:pt x="2854" y="11494"/>
                    <a:pt x="2170" y="13076"/>
                    <a:pt x="1602" y="14689"/>
                  </a:cubicBezTo>
                  <a:cubicBezTo>
                    <a:pt x="769" y="17000"/>
                    <a:pt x="227" y="19427"/>
                    <a:pt x="91" y="21880"/>
                  </a:cubicBezTo>
                  <a:cubicBezTo>
                    <a:pt x="1" y="23513"/>
                    <a:pt x="14" y="25159"/>
                    <a:pt x="227" y="26786"/>
                  </a:cubicBezTo>
                  <a:cubicBezTo>
                    <a:pt x="407" y="27812"/>
                    <a:pt x="614" y="28839"/>
                    <a:pt x="937" y="29839"/>
                  </a:cubicBezTo>
                  <a:cubicBezTo>
                    <a:pt x="1776" y="32260"/>
                    <a:pt x="3183" y="34532"/>
                    <a:pt x="5158" y="36198"/>
                  </a:cubicBezTo>
                  <a:cubicBezTo>
                    <a:pt x="6191" y="37004"/>
                    <a:pt x="7217" y="37831"/>
                    <a:pt x="8334" y="38541"/>
                  </a:cubicBezTo>
                  <a:cubicBezTo>
                    <a:pt x="9315" y="39167"/>
                    <a:pt x="10368" y="39677"/>
                    <a:pt x="11413" y="40187"/>
                  </a:cubicBezTo>
                  <a:cubicBezTo>
                    <a:pt x="12665" y="40839"/>
                    <a:pt x="14047" y="41155"/>
                    <a:pt x="15364" y="41633"/>
                  </a:cubicBezTo>
                  <a:cubicBezTo>
                    <a:pt x="16358" y="41988"/>
                    <a:pt x="17371" y="42285"/>
                    <a:pt x="18404" y="42517"/>
                  </a:cubicBezTo>
                  <a:cubicBezTo>
                    <a:pt x="19069" y="42685"/>
                    <a:pt x="19734" y="42853"/>
                    <a:pt x="20418" y="42962"/>
                  </a:cubicBezTo>
                  <a:cubicBezTo>
                    <a:pt x="21560" y="43124"/>
                    <a:pt x="22722" y="43104"/>
                    <a:pt x="23878" y="43117"/>
                  </a:cubicBezTo>
                  <a:cubicBezTo>
                    <a:pt x="23928" y="43118"/>
                    <a:pt x="23978" y="43118"/>
                    <a:pt x="24028" y="43118"/>
                  </a:cubicBezTo>
                  <a:cubicBezTo>
                    <a:pt x="25773" y="43118"/>
                    <a:pt x="27516" y="42901"/>
                    <a:pt x="29235" y="42581"/>
                  </a:cubicBezTo>
                  <a:cubicBezTo>
                    <a:pt x="30733" y="42259"/>
                    <a:pt x="32276" y="41981"/>
                    <a:pt x="33651" y="41284"/>
                  </a:cubicBezTo>
                  <a:cubicBezTo>
                    <a:pt x="34412" y="40884"/>
                    <a:pt x="35064" y="40322"/>
                    <a:pt x="35729" y="39786"/>
                  </a:cubicBezTo>
                  <a:cubicBezTo>
                    <a:pt x="36310" y="39335"/>
                    <a:pt x="36846" y="38838"/>
                    <a:pt x="37343" y="38295"/>
                  </a:cubicBezTo>
                  <a:cubicBezTo>
                    <a:pt x="38163" y="37392"/>
                    <a:pt x="38892" y="36417"/>
                    <a:pt x="39538" y="35378"/>
                  </a:cubicBezTo>
                  <a:cubicBezTo>
                    <a:pt x="40461" y="33803"/>
                    <a:pt x="41074" y="32047"/>
                    <a:pt x="41519" y="30278"/>
                  </a:cubicBezTo>
                  <a:cubicBezTo>
                    <a:pt x="42055" y="28155"/>
                    <a:pt x="42455" y="25986"/>
                    <a:pt x="42455" y="23785"/>
                  </a:cubicBezTo>
                  <a:cubicBezTo>
                    <a:pt x="42501" y="22461"/>
                    <a:pt x="42436" y="21132"/>
                    <a:pt x="42255" y="19821"/>
                  </a:cubicBezTo>
                  <a:cubicBezTo>
                    <a:pt x="42107" y="18453"/>
                    <a:pt x="41816" y="17104"/>
                    <a:pt x="41390" y="15793"/>
                  </a:cubicBezTo>
                  <a:cubicBezTo>
                    <a:pt x="41087" y="14825"/>
                    <a:pt x="40719" y="13876"/>
                    <a:pt x="40299" y="12953"/>
                  </a:cubicBezTo>
                  <a:cubicBezTo>
                    <a:pt x="39492" y="11365"/>
                    <a:pt x="38589" y="9829"/>
                    <a:pt x="37601" y="8344"/>
                  </a:cubicBezTo>
                  <a:cubicBezTo>
                    <a:pt x="36969" y="7376"/>
                    <a:pt x="36226" y="6492"/>
                    <a:pt x="35477" y="5607"/>
                  </a:cubicBezTo>
                  <a:cubicBezTo>
                    <a:pt x="34761" y="4717"/>
                    <a:pt x="33941" y="3923"/>
                    <a:pt x="33031" y="3238"/>
                  </a:cubicBezTo>
                  <a:cubicBezTo>
                    <a:pt x="31062" y="1786"/>
                    <a:pt x="28713" y="927"/>
                    <a:pt x="26331" y="417"/>
                  </a:cubicBezTo>
                  <a:cubicBezTo>
                    <a:pt x="25020" y="153"/>
                    <a:pt x="23678" y="82"/>
                    <a:pt x="22342" y="17"/>
                  </a:cubicBezTo>
                  <a:cubicBezTo>
                    <a:pt x="21918" y="8"/>
                    <a:pt x="21493" y="0"/>
                    <a:pt x="2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460;p33">
              <a:extLst>
                <a:ext uri="{FF2B5EF4-FFF2-40B4-BE49-F238E27FC236}">
                  <a16:creationId xmlns:a16="http://schemas.microsoft.com/office/drawing/2014/main" id="{A999D32A-1D9B-8CD7-E300-2CA4FE958DE4}"/>
                </a:ext>
              </a:extLst>
            </p:cNvPr>
            <p:cNvSpPr/>
            <p:nvPr/>
          </p:nvSpPr>
          <p:spPr>
            <a:xfrm>
              <a:off x="7267861" y="3924412"/>
              <a:ext cx="196200" cy="176363"/>
            </a:xfrm>
            <a:custGeom>
              <a:avLst/>
              <a:gdLst/>
              <a:ahLst/>
              <a:cxnLst/>
              <a:rect l="l" t="t" r="r" b="b"/>
              <a:pathLst>
                <a:path w="4698" h="4223" extrusionOk="0">
                  <a:moveTo>
                    <a:pt x="2376" y="0"/>
                  </a:moveTo>
                  <a:cubicBezTo>
                    <a:pt x="1847" y="0"/>
                    <a:pt x="1373" y="306"/>
                    <a:pt x="1001" y="660"/>
                  </a:cubicBezTo>
                  <a:cubicBezTo>
                    <a:pt x="742" y="918"/>
                    <a:pt x="523" y="1202"/>
                    <a:pt x="349" y="1519"/>
                  </a:cubicBezTo>
                  <a:cubicBezTo>
                    <a:pt x="194" y="1790"/>
                    <a:pt x="19" y="2074"/>
                    <a:pt x="7" y="2390"/>
                  </a:cubicBezTo>
                  <a:cubicBezTo>
                    <a:pt x="0" y="3391"/>
                    <a:pt x="555" y="4107"/>
                    <a:pt x="1569" y="4204"/>
                  </a:cubicBezTo>
                  <a:cubicBezTo>
                    <a:pt x="1687" y="4217"/>
                    <a:pt x="1805" y="4223"/>
                    <a:pt x="1921" y="4223"/>
                  </a:cubicBezTo>
                  <a:cubicBezTo>
                    <a:pt x="3291" y="4223"/>
                    <a:pt x="4458" y="3357"/>
                    <a:pt x="4583" y="1899"/>
                  </a:cubicBezTo>
                  <a:cubicBezTo>
                    <a:pt x="4697" y="761"/>
                    <a:pt x="3534" y="1"/>
                    <a:pt x="2504" y="1"/>
                  </a:cubicBezTo>
                  <a:cubicBezTo>
                    <a:pt x="2483" y="1"/>
                    <a:pt x="2461" y="1"/>
                    <a:pt x="2440" y="2"/>
                  </a:cubicBezTo>
                  <a:cubicBezTo>
                    <a:pt x="2419" y="1"/>
                    <a:pt x="2398" y="0"/>
                    <a:pt x="2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461;p33">
              <a:extLst>
                <a:ext uri="{FF2B5EF4-FFF2-40B4-BE49-F238E27FC236}">
                  <a16:creationId xmlns:a16="http://schemas.microsoft.com/office/drawing/2014/main" id="{1FA19B91-4BD4-BAC8-9635-528A173C0DC5}"/>
                </a:ext>
              </a:extLst>
            </p:cNvPr>
            <p:cNvSpPr/>
            <p:nvPr/>
          </p:nvSpPr>
          <p:spPr>
            <a:xfrm>
              <a:off x="7115803" y="4449575"/>
              <a:ext cx="185509" cy="173189"/>
            </a:xfrm>
            <a:custGeom>
              <a:avLst/>
              <a:gdLst/>
              <a:ahLst/>
              <a:cxnLst/>
              <a:rect l="l" t="t" r="r" b="b"/>
              <a:pathLst>
                <a:path w="4442" h="4147" extrusionOk="0">
                  <a:moveTo>
                    <a:pt x="2446" y="1"/>
                  </a:moveTo>
                  <a:cubicBezTo>
                    <a:pt x="1887" y="1"/>
                    <a:pt x="1341" y="222"/>
                    <a:pt x="936" y="627"/>
                  </a:cubicBezTo>
                  <a:cubicBezTo>
                    <a:pt x="407" y="1137"/>
                    <a:pt x="1" y="1918"/>
                    <a:pt x="110" y="2667"/>
                  </a:cubicBezTo>
                  <a:cubicBezTo>
                    <a:pt x="259" y="3545"/>
                    <a:pt x="1195" y="4081"/>
                    <a:pt x="2027" y="4139"/>
                  </a:cubicBezTo>
                  <a:cubicBezTo>
                    <a:pt x="2097" y="4144"/>
                    <a:pt x="2168" y="4147"/>
                    <a:pt x="2239" y="4147"/>
                  </a:cubicBezTo>
                  <a:cubicBezTo>
                    <a:pt x="2869" y="4147"/>
                    <a:pt x="3527" y="3937"/>
                    <a:pt x="3951" y="3467"/>
                  </a:cubicBezTo>
                  <a:cubicBezTo>
                    <a:pt x="4209" y="3145"/>
                    <a:pt x="4351" y="2744"/>
                    <a:pt x="4364" y="2331"/>
                  </a:cubicBezTo>
                  <a:cubicBezTo>
                    <a:pt x="4422" y="2118"/>
                    <a:pt x="4442" y="1892"/>
                    <a:pt x="4429" y="1673"/>
                  </a:cubicBezTo>
                  <a:cubicBezTo>
                    <a:pt x="4403" y="885"/>
                    <a:pt x="3738" y="292"/>
                    <a:pt x="3015" y="79"/>
                  </a:cubicBezTo>
                  <a:cubicBezTo>
                    <a:pt x="2827" y="26"/>
                    <a:pt x="2636" y="1"/>
                    <a:pt x="2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462;p33">
              <a:extLst>
                <a:ext uri="{FF2B5EF4-FFF2-40B4-BE49-F238E27FC236}">
                  <a16:creationId xmlns:a16="http://schemas.microsoft.com/office/drawing/2014/main" id="{A24EA2BC-D5FE-2CB5-14E5-BBA72E73CF4D}"/>
                </a:ext>
              </a:extLst>
            </p:cNvPr>
            <p:cNvSpPr/>
            <p:nvPr/>
          </p:nvSpPr>
          <p:spPr>
            <a:xfrm>
              <a:off x="7115260" y="3549051"/>
              <a:ext cx="1288624" cy="1599337"/>
            </a:xfrm>
            <a:custGeom>
              <a:avLst/>
              <a:gdLst/>
              <a:ahLst/>
              <a:cxnLst/>
              <a:rect l="l" t="t" r="r" b="b"/>
              <a:pathLst>
                <a:path w="30856" h="38296" extrusionOk="0">
                  <a:moveTo>
                    <a:pt x="9421" y="0"/>
                  </a:moveTo>
                  <a:cubicBezTo>
                    <a:pt x="8131" y="0"/>
                    <a:pt x="6836" y="70"/>
                    <a:pt x="5584" y="366"/>
                  </a:cubicBezTo>
                  <a:cubicBezTo>
                    <a:pt x="4177" y="740"/>
                    <a:pt x="2809" y="1224"/>
                    <a:pt x="1485" y="1825"/>
                  </a:cubicBezTo>
                  <a:cubicBezTo>
                    <a:pt x="988" y="2044"/>
                    <a:pt x="485" y="2264"/>
                    <a:pt x="1" y="2502"/>
                  </a:cubicBezTo>
                  <a:cubicBezTo>
                    <a:pt x="799" y="4228"/>
                    <a:pt x="2651" y="7354"/>
                    <a:pt x="11285" y="7354"/>
                  </a:cubicBezTo>
                  <a:cubicBezTo>
                    <a:pt x="12211" y="7354"/>
                    <a:pt x="13215" y="7318"/>
                    <a:pt x="14305" y="7240"/>
                  </a:cubicBezTo>
                  <a:cubicBezTo>
                    <a:pt x="14369" y="7236"/>
                    <a:pt x="14433" y="7234"/>
                    <a:pt x="14497" y="7234"/>
                  </a:cubicBezTo>
                  <a:cubicBezTo>
                    <a:pt x="19772" y="7234"/>
                    <a:pt x="27869" y="22230"/>
                    <a:pt x="26498" y="31266"/>
                  </a:cubicBezTo>
                  <a:cubicBezTo>
                    <a:pt x="26137" y="33654"/>
                    <a:pt x="25846" y="36081"/>
                    <a:pt x="25698" y="38295"/>
                  </a:cubicBezTo>
                  <a:cubicBezTo>
                    <a:pt x="26518" y="37392"/>
                    <a:pt x="27247" y="36417"/>
                    <a:pt x="27893" y="35378"/>
                  </a:cubicBezTo>
                  <a:cubicBezTo>
                    <a:pt x="28816" y="33803"/>
                    <a:pt x="29429" y="32047"/>
                    <a:pt x="29874" y="30278"/>
                  </a:cubicBezTo>
                  <a:cubicBezTo>
                    <a:pt x="30410" y="28155"/>
                    <a:pt x="30810" y="25986"/>
                    <a:pt x="30810" y="23785"/>
                  </a:cubicBezTo>
                  <a:cubicBezTo>
                    <a:pt x="30856" y="22461"/>
                    <a:pt x="30791" y="21132"/>
                    <a:pt x="30610" y="19821"/>
                  </a:cubicBezTo>
                  <a:cubicBezTo>
                    <a:pt x="30462" y="18453"/>
                    <a:pt x="30171" y="17104"/>
                    <a:pt x="29745" y="15793"/>
                  </a:cubicBezTo>
                  <a:cubicBezTo>
                    <a:pt x="29442" y="14825"/>
                    <a:pt x="29074" y="13876"/>
                    <a:pt x="28654" y="12953"/>
                  </a:cubicBezTo>
                  <a:cubicBezTo>
                    <a:pt x="27847" y="11365"/>
                    <a:pt x="26944" y="9829"/>
                    <a:pt x="25956" y="8344"/>
                  </a:cubicBezTo>
                  <a:cubicBezTo>
                    <a:pt x="25324" y="7376"/>
                    <a:pt x="24581" y="6492"/>
                    <a:pt x="23832" y="5607"/>
                  </a:cubicBezTo>
                  <a:cubicBezTo>
                    <a:pt x="23116" y="4717"/>
                    <a:pt x="22296" y="3923"/>
                    <a:pt x="21386" y="3238"/>
                  </a:cubicBezTo>
                  <a:cubicBezTo>
                    <a:pt x="19417" y="1786"/>
                    <a:pt x="17068" y="927"/>
                    <a:pt x="14686" y="417"/>
                  </a:cubicBezTo>
                  <a:cubicBezTo>
                    <a:pt x="13375" y="153"/>
                    <a:pt x="12033" y="82"/>
                    <a:pt x="10697" y="17"/>
                  </a:cubicBezTo>
                  <a:cubicBezTo>
                    <a:pt x="10273" y="8"/>
                    <a:pt x="9848" y="0"/>
                    <a:pt x="9421" y="0"/>
                  </a:cubicBezTo>
                  <a:close/>
                </a:path>
              </a:pathLst>
            </a:custGeom>
            <a:solidFill>
              <a:srgbClr val="1E3A4C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463;p33">
              <a:extLst>
                <a:ext uri="{FF2B5EF4-FFF2-40B4-BE49-F238E27FC236}">
                  <a16:creationId xmlns:a16="http://schemas.microsoft.com/office/drawing/2014/main" id="{AECFE018-E348-1F62-067D-D229B2B960C5}"/>
                </a:ext>
              </a:extLst>
            </p:cNvPr>
            <p:cNvSpPr/>
            <p:nvPr/>
          </p:nvSpPr>
          <p:spPr>
            <a:xfrm>
              <a:off x="6905821" y="2336309"/>
              <a:ext cx="1336567" cy="1397164"/>
            </a:xfrm>
            <a:custGeom>
              <a:avLst/>
              <a:gdLst/>
              <a:ahLst/>
              <a:cxnLst/>
              <a:rect l="l" t="t" r="r" b="b"/>
              <a:pathLst>
                <a:path w="32004" h="33455" extrusionOk="0">
                  <a:moveTo>
                    <a:pt x="15976" y="1"/>
                  </a:moveTo>
                  <a:cubicBezTo>
                    <a:pt x="15142" y="1"/>
                    <a:pt x="14314" y="67"/>
                    <a:pt x="13491" y="209"/>
                  </a:cubicBezTo>
                  <a:cubicBezTo>
                    <a:pt x="12671" y="351"/>
                    <a:pt x="11884" y="622"/>
                    <a:pt x="11083" y="854"/>
                  </a:cubicBezTo>
                  <a:cubicBezTo>
                    <a:pt x="8850" y="1506"/>
                    <a:pt x="6726" y="2559"/>
                    <a:pt x="4951" y="4063"/>
                  </a:cubicBezTo>
                  <a:cubicBezTo>
                    <a:pt x="4783" y="4211"/>
                    <a:pt x="4628" y="4359"/>
                    <a:pt x="4473" y="4514"/>
                  </a:cubicBezTo>
                  <a:cubicBezTo>
                    <a:pt x="3763" y="5250"/>
                    <a:pt x="3195" y="6115"/>
                    <a:pt x="2672" y="6993"/>
                  </a:cubicBezTo>
                  <a:cubicBezTo>
                    <a:pt x="2046" y="8071"/>
                    <a:pt x="1491" y="9181"/>
                    <a:pt x="1136" y="10376"/>
                  </a:cubicBezTo>
                  <a:cubicBezTo>
                    <a:pt x="671" y="11750"/>
                    <a:pt x="297" y="13158"/>
                    <a:pt x="181" y="14604"/>
                  </a:cubicBezTo>
                  <a:cubicBezTo>
                    <a:pt x="0" y="16243"/>
                    <a:pt x="13" y="17896"/>
                    <a:pt x="220" y="19529"/>
                  </a:cubicBezTo>
                  <a:cubicBezTo>
                    <a:pt x="368" y="20484"/>
                    <a:pt x="394" y="21459"/>
                    <a:pt x="691" y="22382"/>
                  </a:cubicBezTo>
                  <a:cubicBezTo>
                    <a:pt x="968" y="23195"/>
                    <a:pt x="1265" y="24015"/>
                    <a:pt x="1665" y="24783"/>
                  </a:cubicBezTo>
                  <a:cubicBezTo>
                    <a:pt x="1956" y="25325"/>
                    <a:pt x="2246" y="25861"/>
                    <a:pt x="2563" y="26384"/>
                  </a:cubicBezTo>
                  <a:cubicBezTo>
                    <a:pt x="3169" y="27359"/>
                    <a:pt x="3931" y="28230"/>
                    <a:pt x="4725" y="29063"/>
                  </a:cubicBezTo>
                  <a:cubicBezTo>
                    <a:pt x="5693" y="30108"/>
                    <a:pt x="6791" y="31057"/>
                    <a:pt x="8056" y="31729"/>
                  </a:cubicBezTo>
                  <a:cubicBezTo>
                    <a:pt x="8682" y="32103"/>
                    <a:pt x="9366" y="32348"/>
                    <a:pt x="10057" y="32574"/>
                  </a:cubicBezTo>
                  <a:cubicBezTo>
                    <a:pt x="10380" y="32710"/>
                    <a:pt x="10709" y="32813"/>
                    <a:pt x="11045" y="32897"/>
                  </a:cubicBezTo>
                  <a:cubicBezTo>
                    <a:pt x="11722" y="33071"/>
                    <a:pt x="12419" y="33155"/>
                    <a:pt x="13110" y="33239"/>
                  </a:cubicBezTo>
                  <a:cubicBezTo>
                    <a:pt x="14001" y="33368"/>
                    <a:pt x="14905" y="33439"/>
                    <a:pt x="15808" y="33446"/>
                  </a:cubicBezTo>
                  <a:cubicBezTo>
                    <a:pt x="15965" y="33451"/>
                    <a:pt x="16122" y="33454"/>
                    <a:pt x="16278" y="33454"/>
                  </a:cubicBezTo>
                  <a:cubicBezTo>
                    <a:pt x="17702" y="33454"/>
                    <a:pt x="19117" y="33225"/>
                    <a:pt x="20501" y="32916"/>
                  </a:cubicBezTo>
                  <a:cubicBezTo>
                    <a:pt x="21721" y="32555"/>
                    <a:pt x="22928" y="32129"/>
                    <a:pt x="24058" y="31541"/>
                  </a:cubicBezTo>
                  <a:cubicBezTo>
                    <a:pt x="25555" y="30696"/>
                    <a:pt x="26898" y="29605"/>
                    <a:pt x="28028" y="28314"/>
                  </a:cubicBezTo>
                  <a:cubicBezTo>
                    <a:pt x="28267" y="28023"/>
                    <a:pt x="28486" y="27720"/>
                    <a:pt x="28693" y="27404"/>
                  </a:cubicBezTo>
                  <a:cubicBezTo>
                    <a:pt x="29106" y="26739"/>
                    <a:pt x="29487" y="26055"/>
                    <a:pt x="29829" y="25351"/>
                  </a:cubicBezTo>
                  <a:cubicBezTo>
                    <a:pt x="30319" y="24402"/>
                    <a:pt x="30790" y="23440"/>
                    <a:pt x="31094" y="22414"/>
                  </a:cubicBezTo>
                  <a:cubicBezTo>
                    <a:pt x="31462" y="21207"/>
                    <a:pt x="31642" y="19948"/>
                    <a:pt x="31772" y="18702"/>
                  </a:cubicBezTo>
                  <a:cubicBezTo>
                    <a:pt x="32004" y="16727"/>
                    <a:pt x="31881" y="14726"/>
                    <a:pt x="31417" y="12790"/>
                  </a:cubicBezTo>
                  <a:cubicBezTo>
                    <a:pt x="30913" y="10769"/>
                    <a:pt x="30306" y="8730"/>
                    <a:pt x="29144" y="6980"/>
                  </a:cubicBezTo>
                  <a:cubicBezTo>
                    <a:pt x="28712" y="6309"/>
                    <a:pt x="28215" y="5683"/>
                    <a:pt x="27666" y="5108"/>
                  </a:cubicBezTo>
                  <a:cubicBezTo>
                    <a:pt x="27163" y="4579"/>
                    <a:pt x="26685" y="4024"/>
                    <a:pt x="26136" y="3553"/>
                  </a:cubicBezTo>
                  <a:cubicBezTo>
                    <a:pt x="25465" y="2965"/>
                    <a:pt x="24736" y="2442"/>
                    <a:pt x="23967" y="1991"/>
                  </a:cubicBezTo>
                  <a:cubicBezTo>
                    <a:pt x="21760" y="712"/>
                    <a:pt x="18745" y="41"/>
                    <a:pt x="16202" y="2"/>
                  </a:cubicBezTo>
                  <a:cubicBezTo>
                    <a:pt x="16127" y="1"/>
                    <a:pt x="16052" y="1"/>
                    <a:pt x="15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464;p33">
              <a:extLst>
                <a:ext uri="{FF2B5EF4-FFF2-40B4-BE49-F238E27FC236}">
                  <a16:creationId xmlns:a16="http://schemas.microsoft.com/office/drawing/2014/main" id="{6D3D1EC6-59F0-5163-DF3B-C1F59CBD5F65}"/>
                </a:ext>
              </a:extLst>
            </p:cNvPr>
            <p:cNvSpPr/>
            <p:nvPr/>
          </p:nvSpPr>
          <p:spPr>
            <a:xfrm>
              <a:off x="7536895" y="3210357"/>
              <a:ext cx="103529" cy="62310"/>
            </a:xfrm>
            <a:custGeom>
              <a:avLst/>
              <a:gdLst/>
              <a:ahLst/>
              <a:cxnLst/>
              <a:rect l="l" t="t" r="r" b="b"/>
              <a:pathLst>
                <a:path w="2479" h="1492" extrusionOk="0">
                  <a:moveTo>
                    <a:pt x="2337" y="0"/>
                  </a:moveTo>
                  <a:cubicBezTo>
                    <a:pt x="2247" y="0"/>
                    <a:pt x="2176" y="84"/>
                    <a:pt x="2124" y="149"/>
                  </a:cubicBezTo>
                  <a:cubicBezTo>
                    <a:pt x="2008" y="284"/>
                    <a:pt x="1930" y="439"/>
                    <a:pt x="1885" y="601"/>
                  </a:cubicBezTo>
                  <a:cubicBezTo>
                    <a:pt x="1833" y="904"/>
                    <a:pt x="1646" y="1175"/>
                    <a:pt x="1323" y="1208"/>
                  </a:cubicBezTo>
                  <a:cubicBezTo>
                    <a:pt x="1295" y="1213"/>
                    <a:pt x="1266" y="1215"/>
                    <a:pt x="1238" y="1215"/>
                  </a:cubicBezTo>
                  <a:cubicBezTo>
                    <a:pt x="1050" y="1215"/>
                    <a:pt x="887" y="1108"/>
                    <a:pt x="730" y="1001"/>
                  </a:cubicBezTo>
                  <a:cubicBezTo>
                    <a:pt x="569" y="890"/>
                    <a:pt x="412" y="779"/>
                    <a:pt x="228" y="779"/>
                  </a:cubicBezTo>
                  <a:cubicBezTo>
                    <a:pt x="198" y="779"/>
                    <a:pt x="167" y="782"/>
                    <a:pt x="136" y="788"/>
                  </a:cubicBezTo>
                  <a:cubicBezTo>
                    <a:pt x="58" y="794"/>
                    <a:pt x="0" y="872"/>
                    <a:pt x="26" y="949"/>
                  </a:cubicBezTo>
                  <a:cubicBezTo>
                    <a:pt x="44" y="1021"/>
                    <a:pt x="94" y="1043"/>
                    <a:pt x="150" y="1043"/>
                  </a:cubicBezTo>
                  <a:cubicBezTo>
                    <a:pt x="175" y="1043"/>
                    <a:pt x="201" y="1039"/>
                    <a:pt x="226" y="1033"/>
                  </a:cubicBezTo>
                  <a:cubicBezTo>
                    <a:pt x="536" y="1130"/>
                    <a:pt x="762" y="1433"/>
                    <a:pt x="1098" y="1479"/>
                  </a:cubicBezTo>
                  <a:cubicBezTo>
                    <a:pt x="1143" y="1485"/>
                    <a:pt x="1194" y="1492"/>
                    <a:pt x="1246" y="1492"/>
                  </a:cubicBezTo>
                  <a:cubicBezTo>
                    <a:pt x="1530" y="1485"/>
                    <a:pt x="1795" y="1356"/>
                    <a:pt x="1969" y="1137"/>
                  </a:cubicBezTo>
                  <a:cubicBezTo>
                    <a:pt x="2111" y="949"/>
                    <a:pt x="2124" y="704"/>
                    <a:pt x="2214" y="497"/>
                  </a:cubicBezTo>
                  <a:cubicBezTo>
                    <a:pt x="2266" y="414"/>
                    <a:pt x="2324" y="336"/>
                    <a:pt x="2389" y="272"/>
                  </a:cubicBezTo>
                  <a:cubicBezTo>
                    <a:pt x="2440" y="246"/>
                    <a:pt x="2479" y="201"/>
                    <a:pt x="2479" y="142"/>
                  </a:cubicBezTo>
                  <a:cubicBezTo>
                    <a:pt x="2472" y="65"/>
                    <a:pt x="2414" y="7"/>
                    <a:pt x="2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465;p33">
              <a:extLst>
                <a:ext uri="{FF2B5EF4-FFF2-40B4-BE49-F238E27FC236}">
                  <a16:creationId xmlns:a16="http://schemas.microsoft.com/office/drawing/2014/main" id="{F06F9B27-2E36-A248-F691-DFACF9C05517}"/>
                </a:ext>
              </a:extLst>
            </p:cNvPr>
            <p:cNvSpPr/>
            <p:nvPr/>
          </p:nvSpPr>
          <p:spPr>
            <a:xfrm>
              <a:off x="7150842" y="2987303"/>
              <a:ext cx="462353" cy="230905"/>
            </a:xfrm>
            <a:custGeom>
              <a:avLst/>
              <a:gdLst/>
              <a:ahLst/>
              <a:cxnLst/>
              <a:rect l="l" t="t" r="r" b="b"/>
              <a:pathLst>
                <a:path w="11071" h="5529" extrusionOk="0">
                  <a:moveTo>
                    <a:pt x="184" y="0"/>
                  </a:moveTo>
                  <a:cubicBezTo>
                    <a:pt x="126" y="0"/>
                    <a:pt x="74" y="23"/>
                    <a:pt x="46" y="87"/>
                  </a:cubicBezTo>
                  <a:cubicBezTo>
                    <a:pt x="1" y="184"/>
                    <a:pt x="78" y="261"/>
                    <a:pt x="130" y="339"/>
                  </a:cubicBezTo>
                  <a:cubicBezTo>
                    <a:pt x="214" y="461"/>
                    <a:pt x="304" y="571"/>
                    <a:pt x="401" y="681"/>
                  </a:cubicBezTo>
                  <a:cubicBezTo>
                    <a:pt x="917" y="1204"/>
                    <a:pt x="1518" y="1630"/>
                    <a:pt x="2053" y="2127"/>
                  </a:cubicBezTo>
                  <a:cubicBezTo>
                    <a:pt x="2854" y="2766"/>
                    <a:pt x="3706" y="3340"/>
                    <a:pt x="4603" y="3844"/>
                  </a:cubicBezTo>
                  <a:cubicBezTo>
                    <a:pt x="5862" y="4638"/>
                    <a:pt x="7243" y="5270"/>
                    <a:pt x="8728" y="5483"/>
                  </a:cubicBezTo>
                  <a:cubicBezTo>
                    <a:pt x="8767" y="5516"/>
                    <a:pt x="8812" y="5529"/>
                    <a:pt x="8857" y="5529"/>
                  </a:cubicBezTo>
                  <a:cubicBezTo>
                    <a:pt x="9012" y="5529"/>
                    <a:pt x="9205" y="5380"/>
                    <a:pt x="9315" y="5303"/>
                  </a:cubicBezTo>
                  <a:cubicBezTo>
                    <a:pt x="9548" y="5128"/>
                    <a:pt x="9741" y="4915"/>
                    <a:pt x="9903" y="4677"/>
                  </a:cubicBezTo>
                  <a:cubicBezTo>
                    <a:pt x="10664" y="3566"/>
                    <a:pt x="11071" y="2166"/>
                    <a:pt x="10852" y="829"/>
                  </a:cubicBezTo>
                  <a:cubicBezTo>
                    <a:pt x="10852" y="810"/>
                    <a:pt x="10845" y="791"/>
                    <a:pt x="10832" y="778"/>
                  </a:cubicBezTo>
                  <a:cubicBezTo>
                    <a:pt x="10868" y="683"/>
                    <a:pt x="10801" y="595"/>
                    <a:pt x="10710" y="595"/>
                  </a:cubicBezTo>
                  <a:cubicBezTo>
                    <a:pt x="10701" y="595"/>
                    <a:pt x="10693" y="595"/>
                    <a:pt x="10684" y="597"/>
                  </a:cubicBezTo>
                  <a:cubicBezTo>
                    <a:pt x="10329" y="674"/>
                    <a:pt x="9980" y="810"/>
                    <a:pt x="9619" y="875"/>
                  </a:cubicBezTo>
                  <a:cubicBezTo>
                    <a:pt x="9090" y="996"/>
                    <a:pt x="8552" y="1026"/>
                    <a:pt x="8013" y="1026"/>
                  </a:cubicBezTo>
                  <a:cubicBezTo>
                    <a:pt x="7808" y="1026"/>
                    <a:pt x="7603" y="1022"/>
                    <a:pt x="7398" y="1017"/>
                  </a:cubicBezTo>
                  <a:cubicBezTo>
                    <a:pt x="7290" y="1018"/>
                    <a:pt x="7182" y="1018"/>
                    <a:pt x="7074" y="1018"/>
                  </a:cubicBezTo>
                  <a:cubicBezTo>
                    <a:pt x="5724" y="1018"/>
                    <a:pt x="4380" y="941"/>
                    <a:pt x="3047" y="720"/>
                  </a:cubicBezTo>
                  <a:cubicBezTo>
                    <a:pt x="2273" y="584"/>
                    <a:pt x="1505" y="397"/>
                    <a:pt x="749" y="165"/>
                  </a:cubicBezTo>
                  <a:cubicBezTo>
                    <a:pt x="607" y="119"/>
                    <a:pt x="465" y="81"/>
                    <a:pt x="323" y="35"/>
                  </a:cubicBezTo>
                  <a:cubicBezTo>
                    <a:pt x="280" y="15"/>
                    <a:pt x="230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466;p33">
              <a:extLst>
                <a:ext uri="{FF2B5EF4-FFF2-40B4-BE49-F238E27FC236}">
                  <a16:creationId xmlns:a16="http://schemas.microsoft.com/office/drawing/2014/main" id="{21F5FF6F-B9DC-708F-F82F-CA96016C5544}"/>
                </a:ext>
              </a:extLst>
            </p:cNvPr>
            <p:cNvSpPr/>
            <p:nvPr/>
          </p:nvSpPr>
          <p:spPr>
            <a:xfrm>
              <a:off x="7358694" y="2848318"/>
              <a:ext cx="68240" cy="86824"/>
            </a:xfrm>
            <a:custGeom>
              <a:avLst/>
              <a:gdLst/>
              <a:ahLst/>
              <a:cxnLst/>
              <a:rect l="l" t="t" r="r" b="b"/>
              <a:pathLst>
                <a:path w="1634" h="2079" extrusionOk="0">
                  <a:moveTo>
                    <a:pt x="1078" y="0"/>
                  </a:moveTo>
                  <a:cubicBezTo>
                    <a:pt x="317" y="13"/>
                    <a:pt x="0" y="2001"/>
                    <a:pt x="840" y="2079"/>
                  </a:cubicBezTo>
                  <a:cubicBezTo>
                    <a:pt x="1317" y="2008"/>
                    <a:pt x="1453" y="1414"/>
                    <a:pt x="1543" y="1014"/>
                  </a:cubicBezTo>
                  <a:cubicBezTo>
                    <a:pt x="1634" y="633"/>
                    <a:pt x="1575" y="20"/>
                    <a:pt x="1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2467;p33">
              <a:extLst>
                <a:ext uri="{FF2B5EF4-FFF2-40B4-BE49-F238E27FC236}">
                  <a16:creationId xmlns:a16="http://schemas.microsoft.com/office/drawing/2014/main" id="{33162ACB-82EF-D80A-8DB2-AF8F188C6C70}"/>
                </a:ext>
              </a:extLst>
            </p:cNvPr>
            <p:cNvSpPr/>
            <p:nvPr/>
          </p:nvSpPr>
          <p:spPr>
            <a:xfrm>
              <a:off x="7709667" y="2864146"/>
              <a:ext cx="58843" cy="83692"/>
            </a:xfrm>
            <a:custGeom>
              <a:avLst/>
              <a:gdLst/>
              <a:ahLst/>
              <a:cxnLst/>
              <a:rect l="l" t="t" r="r" b="b"/>
              <a:pathLst>
                <a:path w="1409" h="2004" extrusionOk="0">
                  <a:moveTo>
                    <a:pt x="834" y="0"/>
                  </a:moveTo>
                  <a:cubicBezTo>
                    <a:pt x="797" y="0"/>
                    <a:pt x="760" y="5"/>
                    <a:pt x="724" y="15"/>
                  </a:cubicBezTo>
                  <a:cubicBezTo>
                    <a:pt x="130" y="112"/>
                    <a:pt x="1" y="841"/>
                    <a:pt x="111" y="1338"/>
                  </a:cubicBezTo>
                  <a:cubicBezTo>
                    <a:pt x="165" y="1513"/>
                    <a:pt x="157" y="1972"/>
                    <a:pt x="396" y="1972"/>
                  </a:cubicBezTo>
                  <a:cubicBezTo>
                    <a:pt x="413" y="1972"/>
                    <a:pt x="432" y="1970"/>
                    <a:pt x="453" y="1965"/>
                  </a:cubicBezTo>
                  <a:cubicBezTo>
                    <a:pt x="511" y="1990"/>
                    <a:pt x="575" y="2003"/>
                    <a:pt x="640" y="2003"/>
                  </a:cubicBezTo>
                  <a:cubicBezTo>
                    <a:pt x="1253" y="2003"/>
                    <a:pt x="1408" y="551"/>
                    <a:pt x="1163" y="164"/>
                  </a:cubicBezTo>
                  <a:cubicBezTo>
                    <a:pt x="1083" y="59"/>
                    <a:pt x="960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2468;p33">
              <a:extLst>
                <a:ext uri="{FF2B5EF4-FFF2-40B4-BE49-F238E27FC236}">
                  <a16:creationId xmlns:a16="http://schemas.microsoft.com/office/drawing/2014/main" id="{6472CEF4-79A2-347F-6D4C-418F1772306A}"/>
                </a:ext>
              </a:extLst>
            </p:cNvPr>
            <p:cNvSpPr/>
            <p:nvPr/>
          </p:nvSpPr>
          <p:spPr>
            <a:xfrm>
              <a:off x="7092625" y="2336309"/>
              <a:ext cx="1149763" cy="1144460"/>
            </a:xfrm>
            <a:custGeom>
              <a:avLst/>
              <a:gdLst/>
              <a:ahLst/>
              <a:cxnLst/>
              <a:rect l="l" t="t" r="r" b="b"/>
              <a:pathLst>
                <a:path w="27531" h="27404" extrusionOk="0">
                  <a:moveTo>
                    <a:pt x="11503" y="1"/>
                  </a:moveTo>
                  <a:cubicBezTo>
                    <a:pt x="10669" y="1"/>
                    <a:pt x="9841" y="67"/>
                    <a:pt x="9018" y="209"/>
                  </a:cubicBezTo>
                  <a:cubicBezTo>
                    <a:pt x="8198" y="351"/>
                    <a:pt x="7411" y="622"/>
                    <a:pt x="6610" y="854"/>
                  </a:cubicBezTo>
                  <a:cubicBezTo>
                    <a:pt x="4377" y="1506"/>
                    <a:pt x="2253" y="2559"/>
                    <a:pt x="478" y="4063"/>
                  </a:cubicBezTo>
                  <a:cubicBezTo>
                    <a:pt x="310" y="4211"/>
                    <a:pt x="155" y="4359"/>
                    <a:pt x="0" y="4514"/>
                  </a:cubicBezTo>
                  <a:cubicBezTo>
                    <a:pt x="1548" y="5260"/>
                    <a:pt x="5992" y="7110"/>
                    <a:pt x="11906" y="7110"/>
                  </a:cubicBezTo>
                  <a:cubicBezTo>
                    <a:pt x="11987" y="7110"/>
                    <a:pt x="12068" y="7110"/>
                    <a:pt x="12149" y="7109"/>
                  </a:cubicBezTo>
                  <a:cubicBezTo>
                    <a:pt x="12352" y="7108"/>
                    <a:pt x="12551" y="7107"/>
                    <a:pt x="12746" y="7107"/>
                  </a:cubicBezTo>
                  <a:cubicBezTo>
                    <a:pt x="19761" y="7107"/>
                    <a:pt x="21329" y="8153"/>
                    <a:pt x="23916" y="12260"/>
                  </a:cubicBezTo>
                  <a:cubicBezTo>
                    <a:pt x="26040" y="15623"/>
                    <a:pt x="24471" y="23860"/>
                    <a:pt x="24220" y="27404"/>
                  </a:cubicBezTo>
                  <a:cubicBezTo>
                    <a:pt x="24633" y="26739"/>
                    <a:pt x="25014" y="26055"/>
                    <a:pt x="25356" y="25351"/>
                  </a:cubicBezTo>
                  <a:cubicBezTo>
                    <a:pt x="25846" y="24402"/>
                    <a:pt x="26317" y="23440"/>
                    <a:pt x="26621" y="22414"/>
                  </a:cubicBezTo>
                  <a:cubicBezTo>
                    <a:pt x="26989" y="21207"/>
                    <a:pt x="27169" y="19948"/>
                    <a:pt x="27299" y="18702"/>
                  </a:cubicBezTo>
                  <a:cubicBezTo>
                    <a:pt x="27531" y="16727"/>
                    <a:pt x="27408" y="14726"/>
                    <a:pt x="26944" y="12790"/>
                  </a:cubicBezTo>
                  <a:cubicBezTo>
                    <a:pt x="26440" y="10769"/>
                    <a:pt x="25833" y="8730"/>
                    <a:pt x="24671" y="6980"/>
                  </a:cubicBezTo>
                  <a:cubicBezTo>
                    <a:pt x="24239" y="6309"/>
                    <a:pt x="23742" y="5683"/>
                    <a:pt x="23193" y="5108"/>
                  </a:cubicBezTo>
                  <a:cubicBezTo>
                    <a:pt x="22690" y="4579"/>
                    <a:pt x="22212" y="4024"/>
                    <a:pt x="21663" y="3553"/>
                  </a:cubicBezTo>
                  <a:cubicBezTo>
                    <a:pt x="20992" y="2965"/>
                    <a:pt x="20263" y="2442"/>
                    <a:pt x="19494" y="1991"/>
                  </a:cubicBezTo>
                  <a:cubicBezTo>
                    <a:pt x="17287" y="712"/>
                    <a:pt x="14272" y="41"/>
                    <a:pt x="11729" y="2"/>
                  </a:cubicBezTo>
                  <a:cubicBezTo>
                    <a:pt x="11654" y="1"/>
                    <a:pt x="11579" y="1"/>
                    <a:pt x="11503" y="1"/>
                  </a:cubicBezTo>
                  <a:close/>
                </a:path>
              </a:pathLst>
            </a:custGeom>
            <a:solidFill>
              <a:srgbClr val="1E3A4C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469;p33">
              <a:extLst>
                <a:ext uri="{FF2B5EF4-FFF2-40B4-BE49-F238E27FC236}">
                  <a16:creationId xmlns:a16="http://schemas.microsoft.com/office/drawing/2014/main" id="{4BD19F25-8FD4-D1FB-A4A2-F73297849DD1}"/>
                </a:ext>
              </a:extLst>
            </p:cNvPr>
            <p:cNvSpPr/>
            <p:nvPr/>
          </p:nvSpPr>
          <p:spPr>
            <a:xfrm>
              <a:off x="7135223" y="2007096"/>
              <a:ext cx="902571" cy="597997"/>
            </a:xfrm>
            <a:custGeom>
              <a:avLst/>
              <a:gdLst/>
              <a:ahLst/>
              <a:cxnLst/>
              <a:rect l="l" t="t" r="r" b="b"/>
              <a:pathLst>
                <a:path w="21612" h="14319" extrusionOk="0">
                  <a:moveTo>
                    <a:pt x="9918" y="0"/>
                  </a:moveTo>
                  <a:cubicBezTo>
                    <a:pt x="9729" y="0"/>
                    <a:pt x="9573" y="3"/>
                    <a:pt x="9457" y="10"/>
                  </a:cubicBezTo>
                  <a:cubicBezTo>
                    <a:pt x="8650" y="43"/>
                    <a:pt x="6597" y="339"/>
                    <a:pt x="6481" y="507"/>
                  </a:cubicBezTo>
                  <a:cubicBezTo>
                    <a:pt x="6145" y="946"/>
                    <a:pt x="5855" y="1411"/>
                    <a:pt x="5610" y="1908"/>
                  </a:cubicBezTo>
                  <a:cubicBezTo>
                    <a:pt x="5306" y="2418"/>
                    <a:pt x="4996" y="2909"/>
                    <a:pt x="4693" y="3425"/>
                  </a:cubicBezTo>
                  <a:cubicBezTo>
                    <a:pt x="4564" y="3638"/>
                    <a:pt x="4441" y="3851"/>
                    <a:pt x="4319" y="4070"/>
                  </a:cubicBezTo>
                  <a:cubicBezTo>
                    <a:pt x="4099" y="4438"/>
                    <a:pt x="3873" y="4800"/>
                    <a:pt x="3654" y="5168"/>
                  </a:cubicBezTo>
                  <a:cubicBezTo>
                    <a:pt x="2640" y="6865"/>
                    <a:pt x="1524" y="8505"/>
                    <a:pt x="633" y="10267"/>
                  </a:cubicBezTo>
                  <a:cubicBezTo>
                    <a:pt x="426" y="10648"/>
                    <a:pt x="226" y="11029"/>
                    <a:pt x="45" y="11423"/>
                  </a:cubicBezTo>
                  <a:cubicBezTo>
                    <a:pt x="13" y="11474"/>
                    <a:pt x="0" y="11545"/>
                    <a:pt x="13" y="11610"/>
                  </a:cubicBezTo>
                  <a:cubicBezTo>
                    <a:pt x="33" y="11674"/>
                    <a:pt x="78" y="11726"/>
                    <a:pt x="142" y="11752"/>
                  </a:cubicBezTo>
                  <a:cubicBezTo>
                    <a:pt x="504" y="12036"/>
                    <a:pt x="833" y="12268"/>
                    <a:pt x="1265" y="12449"/>
                  </a:cubicBezTo>
                  <a:cubicBezTo>
                    <a:pt x="2615" y="13004"/>
                    <a:pt x="4022" y="13411"/>
                    <a:pt x="5461" y="13650"/>
                  </a:cubicBezTo>
                  <a:cubicBezTo>
                    <a:pt x="6307" y="13798"/>
                    <a:pt x="7159" y="13914"/>
                    <a:pt x="8011" y="14005"/>
                  </a:cubicBezTo>
                  <a:cubicBezTo>
                    <a:pt x="9669" y="14180"/>
                    <a:pt x="11337" y="14319"/>
                    <a:pt x="13007" y="14319"/>
                  </a:cubicBezTo>
                  <a:cubicBezTo>
                    <a:pt x="13177" y="14319"/>
                    <a:pt x="13347" y="14318"/>
                    <a:pt x="13517" y="14315"/>
                  </a:cubicBezTo>
                  <a:cubicBezTo>
                    <a:pt x="13756" y="14308"/>
                    <a:pt x="14001" y="14302"/>
                    <a:pt x="14240" y="14295"/>
                  </a:cubicBezTo>
                  <a:cubicBezTo>
                    <a:pt x="14550" y="14282"/>
                    <a:pt x="14866" y="14263"/>
                    <a:pt x="15176" y="14244"/>
                  </a:cubicBezTo>
                  <a:cubicBezTo>
                    <a:pt x="17093" y="14108"/>
                    <a:pt x="19068" y="13779"/>
                    <a:pt x="20785" y="12882"/>
                  </a:cubicBezTo>
                  <a:cubicBezTo>
                    <a:pt x="20921" y="12804"/>
                    <a:pt x="21056" y="12727"/>
                    <a:pt x="21192" y="12649"/>
                  </a:cubicBezTo>
                  <a:cubicBezTo>
                    <a:pt x="21244" y="12623"/>
                    <a:pt x="21289" y="12578"/>
                    <a:pt x="21315" y="12527"/>
                  </a:cubicBezTo>
                  <a:cubicBezTo>
                    <a:pt x="21360" y="12507"/>
                    <a:pt x="21399" y="12462"/>
                    <a:pt x="21405" y="12410"/>
                  </a:cubicBezTo>
                  <a:cubicBezTo>
                    <a:pt x="21444" y="12378"/>
                    <a:pt x="21476" y="12339"/>
                    <a:pt x="21508" y="12301"/>
                  </a:cubicBezTo>
                  <a:cubicBezTo>
                    <a:pt x="21612" y="12107"/>
                    <a:pt x="21437" y="11907"/>
                    <a:pt x="21386" y="11720"/>
                  </a:cubicBezTo>
                  <a:cubicBezTo>
                    <a:pt x="21224" y="11281"/>
                    <a:pt x="21069" y="10842"/>
                    <a:pt x="20882" y="10416"/>
                  </a:cubicBezTo>
                  <a:cubicBezTo>
                    <a:pt x="20340" y="9202"/>
                    <a:pt x="18126" y="2424"/>
                    <a:pt x="17119" y="430"/>
                  </a:cubicBezTo>
                  <a:cubicBezTo>
                    <a:pt x="17060" y="330"/>
                    <a:pt x="11830" y="0"/>
                    <a:pt x="99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470;p33">
              <a:extLst>
                <a:ext uri="{FF2B5EF4-FFF2-40B4-BE49-F238E27FC236}">
                  <a16:creationId xmlns:a16="http://schemas.microsoft.com/office/drawing/2014/main" id="{38FC04B4-EA01-97FA-32E7-B9E2C1B2DD90}"/>
                </a:ext>
              </a:extLst>
            </p:cNvPr>
            <p:cNvSpPr/>
            <p:nvPr/>
          </p:nvSpPr>
          <p:spPr>
            <a:xfrm>
              <a:off x="7411524" y="2034116"/>
              <a:ext cx="103696" cy="44728"/>
            </a:xfrm>
            <a:custGeom>
              <a:avLst/>
              <a:gdLst/>
              <a:ahLst/>
              <a:cxnLst/>
              <a:rect l="l" t="t" r="r" b="b"/>
              <a:pathLst>
                <a:path w="2483" h="1071" extrusionOk="0">
                  <a:moveTo>
                    <a:pt x="104" y="0"/>
                  </a:moveTo>
                  <a:cubicBezTo>
                    <a:pt x="55" y="0"/>
                    <a:pt x="15" y="22"/>
                    <a:pt x="1" y="86"/>
                  </a:cubicBezTo>
                  <a:cubicBezTo>
                    <a:pt x="1" y="202"/>
                    <a:pt x="143" y="248"/>
                    <a:pt x="220" y="312"/>
                  </a:cubicBezTo>
                  <a:cubicBezTo>
                    <a:pt x="833" y="693"/>
                    <a:pt x="1556" y="841"/>
                    <a:pt x="2241" y="1061"/>
                  </a:cubicBezTo>
                  <a:cubicBezTo>
                    <a:pt x="2258" y="1068"/>
                    <a:pt x="2275" y="1071"/>
                    <a:pt x="2291" y="1071"/>
                  </a:cubicBezTo>
                  <a:cubicBezTo>
                    <a:pt x="2416" y="1071"/>
                    <a:pt x="2482" y="890"/>
                    <a:pt x="2357" y="816"/>
                  </a:cubicBezTo>
                  <a:cubicBezTo>
                    <a:pt x="2266" y="777"/>
                    <a:pt x="2176" y="745"/>
                    <a:pt x="2079" y="719"/>
                  </a:cubicBezTo>
                  <a:cubicBezTo>
                    <a:pt x="1466" y="557"/>
                    <a:pt x="853" y="383"/>
                    <a:pt x="298" y="67"/>
                  </a:cubicBezTo>
                  <a:cubicBezTo>
                    <a:pt x="246" y="38"/>
                    <a:pt x="168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2471;p33">
              <a:extLst>
                <a:ext uri="{FF2B5EF4-FFF2-40B4-BE49-F238E27FC236}">
                  <a16:creationId xmlns:a16="http://schemas.microsoft.com/office/drawing/2014/main" id="{DEA0906F-BBC2-CAF4-AEDD-4787D9265A1D}"/>
                </a:ext>
              </a:extLst>
            </p:cNvPr>
            <p:cNvSpPr/>
            <p:nvPr/>
          </p:nvSpPr>
          <p:spPr>
            <a:xfrm>
              <a:off x="7557108" y="2077591"/>
              <a:ext cx="119441" cy="19211"/>
            </a:xfrm>
            <a:custGeom>
              <a:avLst/>
              <a:gdLst/>
              <a:ahLst/>
              <a:cxnLst/>
              <a:rect l="l" t="t" r="r" b="b"/>
              <a:pathLst>
                <a:path w="2860" h="460" extrusionOk="0">
                  <a:moveTo>
                    <a:pt x="78" y="1"/>
                  </a:moveTo>
                  <a:cubicBezTo>
                    <a:pt x="0" y="26"/>
                    <a:pt x="0" y="136"/>
                    <a:pt x="78" y="168"/>
                  </a:cubicBezTo>
                  <a:cubicBezTo>
                    <a:pt x="426" y="285"/>
                    <a:pt x="807" y="291"/>
                    <a:pt x="1169" y="356"/>
                  </a:cubicBezTo>
                  <a:cubicBezTo>
                    <a:pt x="1672" y="452"/>
                    <a:pt x="2189" y="401"/>
                    <a:pt x="2692" y="459"/>
                  </a:cubicBezTo>
                  <a:cubicBezTo>
                    <a:pt x="2696" y="459"/>
                    <a:pt x="2701" y="459"/>
                    <a:pt x="2705" y="459"/>
                  </a:cubicBezTo>
                  <a:cubicBezTo>
                    <a:pt x="2777" y="459"/>
                    <a:pt x="2835" y="410"/>
                    <a:pt x="2847" y="343"/>
                  </a:cubicBezTo>
                  <a:cubicBezTo>
                    <a:pt x="2860" y="201"/>
                    <a:pt x="2711" y="175"/>
                    <a:pt x="2608" y="175"/>
                  </a:cubicBezTo>
                  <a:cubicBezTo>
                    <a:pt x="2489" y="168"/>
                    <a:pt x="2369" y="167"/>
                    <a:pt x="2250" y="167"/>
                  </a:cubicBezTo>
                  <a:cubicBezTo>
                    <a:pt x="2130" y="167"/>
                    <a:pt x="2011" y="168"/>
                    <a:pt x="1892" y="168"/>
                  </a:cubicBezTo>
                  <a:cubicBezTo>
                    <a:pt x="1343" y="155"/>
                    <a:pt x="801" y="65"/>
                    <a:pt x="252" y="20"/>
                  </a:cubicBezTo>
                  <a:cubicBezTo>
                    <a:pt x="194" y="7"/>
                    <a:pt x="136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2472;p33">
              <a:extLst>
                <a:ext uri="{FF2B5EF4-FFF2-40B4-BE49-F238E27FC236}">
                  <a16:creationId xmlns:a16="http://schemas.microsoft.com/office/drawing/2014/main" id="{E1C7AAAA-0E7C-D791-CCD8-82D8B91C683D}"/>
                </a:ext>
              </a:extLst>
            </p:cNvPr>
            <p:cNvSpPr/>
            <p:nvPr/>
          </p:nvSpPr>
          <p:spPr>
            <a:xfrm>
              <a:off x="7737188" y="2056083"/>
              <a:ext cx="86824" cy="29944"/>
            </a:xfrm>
            <a:custGeom>
              <a:avLst/>
              <a:gdLst/>
              <a:ahLst/>
              <a:cxnLst/>
              <a:rect l="l" t="t" r="r" b="b"/>
              <a:pathLst>
                <a:path w="2079" h="717" extrusionOk="0">
                  <a:moveTo>
                    <a:pt x="1864" y="1"/>
                  </a:moveTo>
                  <a:cubicBezTo>
                    <a:pt x="1840" y="1"/>
                    <a:pt x="1814" y="6"/>
                    <a:pt x="1788" y="19"/>
                  </a:cubicBezTo>
                  <a:cubicBezTo>
                    <a:pt x="1253" y="238"/>
                    <a:pt x="697" y="393"/>
                    <a:pt x="136" y="490"/>
                  </a:cubicBezTo>
                  <a:cubicBezTo>
                    <a:pt x="129" y="489"/>
                    <a:pt x="123" y="488"/>
                    <a:pt x="116" y="488"/>
                  </a:cubicBezTo>
                  <a:cubicBezTo>
                    <a:pt x="49" y="488"/>
                    <a:pt x="1" y="548"/>
                    <a:pt x="7" y="619"/>
                  </a:cubicBezTo>
                  <a:cubicBezTo>
                    <a:pt x="17" y="676"/>
                    <a:pt x="70" y="717"/>
                    <a:pt x="127" y="717"/>
                  </a:cubicBezTo>
                  <a:cubicBezTo>
                    <a:pt x="140" y="717"/>
                    <a:pt x="154" y="714"/>
                    <a:pt x="168" y="709"/>
                  </a:cubicBezTo>
                  <a:cubicBezTo>
                    <a:pt x="271" y="683"/>
                    <a:pt x="381" y="670"/>
                    <a:pt x="484" y="651"/>
                  </a:cubicBezTo>
                  <a:cubicBezTo>
                    <a:pt x="839" y="587"/>
                    <a:pt x="1188" y="496"/>
                    <a:pt x="1530" y="386"/>
                  </a:cubicBezTo>
                  <a:cubicBezTo>
                    <a:pt x="1666" y="335"/>
                    <a:pt x="1808" y="296"/>
                    <a:pt x="1943" y="244"/>
                  </a:cubicBezTo>
                  <a:cubicBezTo>
                    <a:pt x="2079" y="152"/>
                    <a:pt x="1991" y="1"/>
                    <a:pt x="18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38" name="Google Shape;2473;p33">
              <a:extLst>
                <a:ext uri="{FF2B5EF4-FFF2-40B4-BE49-F238E27FC236}">
                  <a16:creationId xmlns:a16="http://schemas.microsoft.com/office/drawing/2014/main" id="{406B003F-30D3-7138-FAAD-BA3E2A942397}"/>
                </a:ext>
              </a:extLst>
            </p:cNvPr>
            <p:cNvGrpSpPr/>
            <p:nvPr/>
          </p:nvGrpSpPr>
          <p:grpSpPr>
            <a:xfrm>
              <a:off x="5525025" y="3953019"/>
              <a:ext cx="3703503" cy="272584"/>
              <a:chOff x="5525025" y="3953019"/>
              <a:chExt cx="3703503" cy="272584"/>
            </a:xfrm>
          </p:grpSpPr>
          <p:sp>
            <p:nvSpPr>
              <p:cNvPr id="3139" name="Google Shape;2474;p33">
                <a:extLst>
                  <a:ext uri="{FF2B5EF4-FFF2-40B4-BE49-F238E27FC236}">
                    <a16:creationId xmlns:a16="http://schemas.microsoft.com/office/drawing/2014/main" id="{AEABFE43-6348-80E1-FFDC-8EF23843BD76}"/>
                  </a:ext>
                </a:extLst>
              </p:cNvPr>
              <p:cNvSpPr/>
              <p:nvPr/>
            </p:nvSpPr>
            <p:spPr>
              <a:xfrm>
                <a:off x="5525025" y="4009106"/>
                <a:ext cx="1256550" cy="152350"/>
              </a:xfrm>
              <a:custGeom>
                <a:avLst/>
                <a:gdLst/>
                <a:ahLst/>
                <a:cxnLst/>
                <a:rect l="l" t="t" r="r" b="b"/>
                <a:pathLst>
                  <a:path w="30088" h="3648" extrusionOk="0">
                    <a:moveTo>
                      <a:pt x="362" y="1"/>
                    </a:moveTo>
                    <a:lnTo>
                      <a:pt x="1" y="775"/>
                    </a:lnTo>
                    <a:cubicBezTo>
                      <a:pt x="1" y="775"/>
                      <a:pt x="5823" y="2363"/>
                      <a:pt x="11833" y="3099"/>
                    </a:cubicBezTo>
                    <a:cubicBezTo>
                      <a:pt x="15568" y="3560"/>
                      <a:pt x="21519" y="3648"/>
                      <a:pt x="25487" y="3648"/>
                    </a:cubicBezTo>
                    <a:cubicBezTo>
                      <a:pt x="27903" y="3648"/>
                      <a:pt x="29584" y="3615"/>
                      <a:pt x="29584" y="3615"/>
                    </a:cubicBezTo>
                    <a:cubicBezTo>
                      <a:pt x="29584" y="3615"/>
                      <a:pt x="30087" y="3538"/>
                      <a:pt x="29719" y="2944"/>
                    </a:cubicBezTo>
                    <a:cubicBezTo>
                      <a:pt x="29719" y="2944"/>
                      <a:pt x="16203" y="2809"/>
                      <a:pt x="11723" y="2376"/>
                    </a:cubicBezTo>
                    <a:cubicBezTo>
                      <a:pt x="9754" y="2189"/>
                      <a:pt x="362" y="1"/>
                      <a:pt x="36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0" name="Google Shape;2475;p33">
                <a:extLst>
                  <a:ext uri="{FF2B5EF4-FFF2-40B4-BE49-F238E27FC236}">
                    <a16:creationId xmlns:a16="http://schemas.microsoft.com/office/drawing/2014/main" id="{3782051B-FBAF-926E-35E5-475233F09075}"/>
                  </a:ext>
                </a:extLst>
              </p:cNvPr>
              <p:cNvSpPr/>
              <p:nvPr/>
            </p:nvSpPr>
            <p:spPr>
              <a:xfrm>
                <a:off x="8119984" y="4055212"/>
                <a:ext cx="1108544" cy="106244"/>
              </a:xfrm>
              <a:custGeom>
                <a:avLst/>
                <a:gdLst/>
                <a:ahLst/>
                <a:cxnLst/>
                <a:rect l="l" t="t" r="r" b="b"/>
                <a:pathLst>
                  <a:path w="26544" h="2544" extrusionOk="0">
                    <a:moveTo>
                      <a:pt x="26182" y="0"/>
                    </a:moveTo>
                    <a:cubicBezTo>
                      <a:pt x="26182" y="0"/>
                      <a:pt x="20334" y="1085"/>
                      <a:pt x="18365" y="1272"/>
                    </a:cubicBezTo>
                    <a:cubicBezTo>
                      <a:pt x="13885" y="1705"/>
                      <a:pt x="368" y="1840"/>
                      <a:pt x="368" y="1840"/>
                    </a:cubicBezTo>
                    <a:cubicBezTo>
                      <a:pt x="0" y="2434"/>
                      <a:pt x="504" y="2511"/>
                      <a:pt x="504" y="2511"/>
                    </a:cubicBezTo>
                    <a:cubicBezTo>
                      <a:pt x="504" y="2511"/>
                      <a:pt x="2186" y="2544"/>
                      <a:pt x="4603" y="2544"/>
                    </a:cubicBezTo>
                    <a:cubicBezTo>
                      <a:pt x="8573" y="2544"/>
                      <a:pt x="14526" y="2456"/>
                      <a:pt x="18262" y="1995"/>
                    </a:cubicBezTo>
                    <a:cubicBezTo>
                      <a:pt x="24271" y="1259"/>
                      <a:pt x="26543" y="781"/>
                      <a:pt x="26543" y="781"/>
                    </a:cubicBezTo>
                    <a:lnTo>
                      <a:pt x="261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1" name="Google Shape;2476;p33">
                <a:extLst>
                  <a:ext uri="{FF2B5EF4-FFF2-40B4-BE49-F238E27FC236}">
                    <a16:creationId xmlns:a16="http://schemas.microsoft.com/office/drawing/2014/main" id="{6499F91E-0A55-16E6-4B91-79D8E1B8C170}"/>
                  </a:ext>
                </a:extLst>
              </p:cNvPr>
              <p:cNvSpPr/>
              <p:nvPr/>
            </p:nvSpPr>
            <p:spPr>
              <a:xfrm>
                <a:off x="5674660" y="3953019"/>
                <a:ext cx="50449" cy="114346"/>
              </a:xfrm>
              <a:custGeom>
                <a:avLst/>
                <a:gdLst/>
                <a:ahLst/>
                <a:cxnLst/>
                <a:rect l="l" t="t" r="r" b="b"/>
                <a:pathLst>
                  <a:path w="1208" h="2738" extrusionOk="0">
                    <a:moveTo>
                      <a:pt x="426" y="1"/>
                    </a:moveTo>
                    <a:lnTo>
                      <a:pt x="0" y="246"/>
                    </a:lnTo>
                    <a:lnTo>
                      <a:pt x="562" y="2473"/>
                    </a:lnTo>
                    <a:lnTo>
                      <a:pt x="1207" y="2738"/>
                    </a:lnTo>
                    <a:lnTo>
                      <a:pt x="42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2" name="Google Shape;2477;p33">
                <a:extLst>
                  <a:ext uri="{FF2B5EF4-FFF2-40B4-BE49-F238E27FC236}">
                    <a16:creationId xmlns:a16="http://schemas.microsoft.com/office/drawing/2014/main" id="{6A4754B4-C17B-E48C-D310-6F63B6D43A74}"/>
                  </a:ext>
                </a:extLst>
              </p:cNvPr>
              <p:cNvSpPr/>
              <p:nvPr/>
            </p:nvSpPr>
            <p:spPr>
              <a:xfrm>
                <a:off x="5531248" y="4056841"/>
                <a:ext cx="123199" cy="120276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2880" extrusionOk="0">
                    <a:moveTo>
                      <a:pt x="2414" y="0"/>
                    </a:moveTo>
                    <a:lnTo>
                      <a:pt x="0" y="2505"/>
                    </a:lnTo>
                    <a:lnTo>
                      <a:pt x="265" y="2879"/>
                    </a:lnTo>
                    <a:lnTo>
                      <a:pt x="2950" y="142"/>
                    </a:lnTo>
                    <a:lnTo>
                      <a:pt x="241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1" name="Google Shape;2478;p33">
                <a:extLst>
                  <a:ext uri="{FF2B5EF4-FFF2-40B4-BE49-F238E27FC236}">
                    <a16:creationId xmlns:a16="http://schemas.microsoft.com/office/drawing/2014/main" id="{B3D3254C-EB0F-B5A5-820D-428D4729C56B}"/>
                  </a:ext>
                </a:extLst>
              </p:cNvPr>
              <p:cNvSpPr/>
              <p:nvPr/>
            </p:nvSpPr>
            <p:spPr>
              <a:xfrm>
                <a:off x="5674660" y="4088622"/>
                <a:ext cx="96263" cy="136981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3280" extrusionOk="0">
                    <a:moveTo>
                      <a:pt x="1878" y="1"/>
                    </a:moveTo>
                    <a:lnTo>
                      <a:pt x="0" y="2628"/>
                    </a:lnTo>
                    <a:cubicBezTo>
                      <a:pt x="0" y="2628"/>
                      <a:pt x="459" y="3279"/>
                      <a:pt x="583" y="3279"/>
                    </a:cubicBezTo>
                    <a:cubicBezTo>
                      <a:pt x="590" y="3279"/>
                      <a:pt x="596" y="3277"/>
                      <a:pt x="600" y="3273"/>
                    </a:cubicBezTo>
                    <a:cubicBezTo>
                      <a:pt x="697" y="3190"/>
                      <a:pt x="2305" y="1"/>
                      <a:pt x="230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2" name="Google Shape;2479;p33">
                <a:extLst>
                  <a:ext uri="{FF2B5EF4-FFF2-40B4-BE49-F238E27FC236}">
                    <a16:creationId xmlns:a16="http://schemas.microsoft.com/office/drawing/2014/main" id="{DB4EBBA1-7190-D5F8-7E78-3E6FEA7AA1DB}"/>
                  </a:ext>
                </a:extLst>
              </p:cNvPr>
              <p:cNvSpPr/>
              <p:nvPr/>
            </p:nvSpPr>
            <p:spPr>
              <a:xfrm>
                <a:off x="5592680" y="4103197"/>
                <a:ext cx="19211" cy="58259"/>
              </a:xfrm>
              <a:custGeom>
                <a:avLst/>
                <a:gdLst/>
                <a:ahLst/>
                <a:cxnLst/>
                <a:rect l="l" t="t" r="r" b="b"/>
                <a:pathLst>
                  <a:path w="460" h="1395" extrusionOk="0">
                    <a:moveTo>
                      <a:pt x="136" y="0"/>
                    </a:moveTo>
                    <a:lnTo>
                      <a:pt x="1" y="1395"/>
                    </a:lnTo>
                    <a:lnTo>
                      <a:pt x="459" y="1098"/>
                    </a:lnTo>
                    <a:lnTo>
                      <a:pt x="32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3163" name="Szövegdoboz 3162">
            <a:extLst>
              <a:ext uri="{FF2B5EF4-FFF2-40B4-BE49-F238E27FC236}">
                <a16:creationId xmlns:a16="http://schemas.microsoft.com/office/drawing/2014/main" id="{00331030-1BA8-3683-3CBC-F965E44503AA}"/>
              </a:ext>
            </a:extLst>
          </p:cNvPr>
          <p:cNvSpPr txBox="1"/>
          <p:nvPr/>
        </p:nvSpPr>
        <p:spPr>
          <a:xfrm>
            <a:off x="1294752" y="1648820"/>
            <a:ext cx="664101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7000" dirty="0">
                <a:solidFill>
                  <a:schemeClr val="tx1"/>
                </a:solidFill>
                <a:latin typeface="Cherry Swash" panose="020B0604020202020204" charset="-18"/>
              </a:rPr>
              <a:t>Kincsek Kft. </a:t>
            </a:r>
          </a:p>
        </p:txBody>
      </p:sp>
      <p:sp>
        <p:nvSpPr>
          <p:cNvPr id="3164" name="Szövegdoboz 3163">
            <a:extLst>
              <a:ext uri="{FF2B5EF4-FFF2-40B4-BE49-F238E27FC236}">
                <a16:creationId xmlns:a16="http://schemas.microsoft.com/office/drawing/2014/main" id="{A785B018-79F5-E869-6A0F-AAD488054AA0}"/>
              </a:ext>
            </a:extLst>
          </p:cNvPr>
          <p:cNvSpPr txBox="1"/>
          <p:nvPr/>
        </p:nvSpPr>
        <p:spPr>
          <a:xfrm>
            <a:off x="1848229" y="3189055"/>
            <a:ext cx="509320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dirty="0" err="1">
                <a:solidFill>
                  <a:schemeClr val="tx1"/>
                </a:solidFill>
                <a:latin typeface="Cherry Swash" panose="020B0604020202020204" charset="-18"/>
              </a:rPr>
              <a:t>Pannonhalmi</a:t>
            </a:r>
            <a:r>
              <a:rPr lang="hu-HU" sz="1500" dirty="0">
                <a:solidFill>
                  <a:schemeClr val="tx1"/>
                </a:solidFill>
                <a:latin typeface="Cherry Swash" panose="020B0604020202020204" charset="-18"/>
              </a:rPr>
              <a:t> Főapátság SOB Technikuma </a:t>
            </a:r>
          </a:p>
          <a:p>
            <a:pPr algn="ctr"/>
            <a:r>
              <a:rPr lang="hu-HU" sz="1500" dirty="0">
                <a:solidFill>
                  <a:schemeClr val="tx1"/>
                </a:solidFill>
                <a:latin typeface="Cherry Swash" panose="020B0604020202020204" charset="-18"/>
              </a:rPr>
              <a:t>  1/13. Szoftverfejlesztő-és tesztelő szak</a:t>
            </a:r>
          </a:p>
        </p:txBody>
      </p:sp>
      <p:sp>
        <p:nvSpPr>
          <p:cNvPr id="3165" name="Szövegdoboz 3164">
            <a:extLst>
              <a:ext uri="{FF2B5EF4-FFF2-40B4-BE49-F238E27FC236}">
                <a16:creationId xmlns:a16="http://schemas.microsoft.com/office/drawing/2014/main" id="{7B5280D6-477D-65E5-102C-78D23C496078}"/>
              </a:ext>
            </a:extLst>
          </p:cNvPr>
          <p:cNvSpPr txBox="1"/>
          <p:nvPr/>
        </p:nvSpPr>
        <p:spPr>
          <a:xfrm>
            <a:off x="1926060" y="4048660"/>
            <a:ext cx="509320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500" dirty="0">
                <a:solidFill>
                  <a:schemeClr val="tx1"/>
                </a:solidFill>
                <a:latin typeface="Cherry Swash" panose="020B0604020202020204" charset="-18"/>
              </a:rPr>
              <a:t>Behány Ágnes, Borók Maja, Vigh Gréta </a:t>
            </a:r>
          </a:p>
        </p:txBody>
      </p:sp>
      <p:grpSp>
        <p:nvGrpSpPr>
          <p:cNvPr id="3167" name="Google Shape;2220;p29">
            <a:extLst>
              <a:ext uri="{FF2B5EF4-FFF2-40B4-BE49-F238E27FC236}">
                <a16:creationId xmlns:a16="http://schemas.microsoft.com/office/drawing/2014/main" id="{CFC19733-FD7B-7902-8F71-DC223A58459F}"/>
              </a:ext>
            </a:extLst>
          </p:cNvPr>
          <p:cNvGrpSpPr/>
          <p:nvPr/>
        </p:nvGrpSpPr>
        <p:grpSpPr>
          <a:xfrm>
            <a:off x="-682991" y="-1432268"/>
            <a:ext cx="10983832" cy="3041934"/>
            <a:chOff x="5591162" y="1972306"/>
            <a:chExt cx="3103035" cy="1118091"/>
          </a:xfrm>
        </p:grpSpPr>
        <p:sp>
          <p:nvSpPr>
            <p:cNvPr id="3215" name="Google Shape;2221;p29">
              <a:extLst>
                <a:ext uri="{FF2B5EF4-FFF2-40B4-BE49-F238E27FC236}">
                  <a16:creationId xmlns:a16="http://schemas.microsoft.com/office/drawing/2014/main" id="{9B88E264-3BE6-1068-F2ED-33E6500909D2}"/>
                </a:ext>
              </a:extLst>
            </p:cNvPr>
            <p:cNvSpPr/>
            <p:nvPr/>
          </p:nvSpPr>
          <p:spPr>
            <a:xfrm>
              <a:off x="5802181" y="1972306"/>
              <a:ext cx="2671590" cy="900913"/>
            </a:xfrm>
            <a:custGeom>
              <a:avLst/>
              <a:gdLst/>
              <a:ahLst/>
              <a:cxnLst/>
              <a:rect l="l" t="t" r="r" b="b"/>
              <a:pathLst>
                <a:path w="53947" h="18192" extrusionOk="0">
                  <a:moveTo>
                    <a:pt x="33954" y="8360"/>
                  </a:moveTo>
                  <a:cubicBezTo>
                    <a:pt x="34058" y="8360"/>
                    <a:pt x="34165" y="8388"/>
                    <a:pt x="34268" y="8451"/>
                  </a:cubicBezTo>
                  <a:cubicBezTo>
                    <a:pt x="34373" y="8516"/>
                    <a:pt x="34457" y="8601"/>
                    <a:pt x="34523" y="8698"/>
                  </a:cubicBezTo>
                  <a:cubicBezTo>
                    <a:pt x="34823" y="9260"/>
                    <a:pt x="34549" y="9925"/>
                    <a:pt x="34379" y="10493"/>
                  </a:cubicBezTo>
                  <a:cubicBezTo>
                    <a:pt x="34125" y="11276"/>
                    <a:pt x="33688" y="11980"/>
                    <a:pt x="33231" y="12659"/>
                  </a:cubicBezTo>
                  <a:cubicBezTo>
                    <a:pt x="33231" y="12646"/>
                    <a:pt x="33224" y="12633"/>
                    <a:pt x="33224" y="12613"/>
                  </a:cubicBezTo>
                  <a:cubicBezTo>
                    <a:pt x="32976" y="11478"/>
                    <a:pt x="32728" y="9729"/>
                    <a:pt x="33374" y="8711"/>
                  </a:cubicBezTo>
                  <a:cubicBezTo>
                    <a:pt x="33505" y="8500"/>
                    <a:pt x="33723" y="8360"/>
                    <a:pt x="33954" y="8360"/>
                  </a:cubicBezTo>
                  <a:close/>
                  <a:moveTo>
                    <a:pt x="16408" y="9490"/>
                  </a:moveTo>
                  <a:cubicBezTo>
                    <a:pt x="16682" y="9490"/>
                    <a:pt x="16928" y="9773"/>
                    <a:pt x="17063" y="10056"/>
                  </a:cubicBezTo>
                  <a:cubicBezTo>
                    <a:pt x="17578" y="11060"/>
                    <a:pt x="16541" y="12431"/>
                    <a:pt x="15875" y="13148"/>
                  </a:cubicBezTo>
                  <a:cubicBezTo>
                    <a:pt x="15562" y="12359"/>
                    <a:pt x="15431" y="11484"/>
                    <a:pt x="15627" y="10649"/>
                  </a:cubicBezTo>
                  <a:cubicBezTo>
                    <a:pt x="15712" y="10290"/>
                    <a:pt x="15784" y="9919"/>
                    <a:pt x="16064" y="9651"/>
                  </a:cubicBezTo>
                  <a:cubicBezTo>
                    <a:pt x="16180" y="9538"/>
                    <a:pt x="16296" y="9490"/>
                    <a:pt x="16408" y="9490"/>
                  </a:cubicBezTo>
                  <a:close/>
                  <a:moveTo>
                    <a:pt x="2712" y="0"/>
                  </a:moveTo>
                  <a:cubicBezTo>
                    <a:pt x="2547" y="0"/>
                    <a:pt x="2277" y="164"/>
                    <a:pt x="1912" y="706"/>
                  </a:cubicBezTo>
                  <a:cubicBezTo>
                    <a:pt x="699" y="2591"/>
                    <a:pt x="222" y="4855"/>
                    <a:pt x="85" y="7067"/>
                  </a:cubicBezTo>
                  <a:cubicBezTo>
                    <a:pt x="0" y="8725"/>
                    <a:pt x="320" y="10382"/>
                    <a:pt x="1012" y="11889"/>
                  </a:cubicBezTo>
                  <a:cubicBezTo>
                    <a:pt x="1436" y="12770"/>
                    <a:pt x="2036" y="13572"/>
                    <a:pt x="2702" y="14297"/>
                  </a:cubicBezTo>
                  <a:cubicBezTo>
                    <a:pt x="3426" y="15171"/>
                    <a:pt x="4431" y="15823"/>
                    <a:pt x="5449" y="16313"/>
                  </a:cubicBezTo>
                  <a:cubicBezTo>
                    <a:pt x="6062" y="16600"/>
                    <a:pt x="6675" y="16913"/>
                    <a:pt x="7354" y="16998"/>
                  </a:cubicBezTo>
                  <a:cubicBezTo>
                    <a:pt x="7861" y="17079"/>
                    <a:pt x="8375" y="17128"/>
                    <a:pt x="8888" y="17128"/>
                  </a:cubicBezTo>
                  <a:cubicBezTo>
                    <a:pt x="9689" y="17128"/>
                    <a:pt x="10487" y="17009"/>
                    <a:pt x="11243" y="16711"/>
                  </a:cubicBezTo>
                  <a:cubicBezTo>
                    <a:pt x="12176" y="16378"/>
                    <a:pt x="13089" y="15987"/>
                    <a:pt x="13911" y="15432"/>
                  </a:cubicBezTo>
                  <a:cubicBezTo>
                    <a:pt x="14564" y="14975"/>
                    <a:pt x="15177" y="14460"/>
                    <a:pt x="15738" y="13892"/>
                  </a:cubicBezTo>
                  <a:cubicBezTo>
                    <a:pt x="16364" y="15047"/>
                    <a:pt x="17506" y="15771"/>
                    <a:pt x="18635" y="16358"/>
                  </a:cubicBezTo>
                  <a:cubicBezTo>
                    <a:pt x="19575" y="16933"/>
                    <a:pt x="20632" y="17239"/>
                    <a:pt x="21695" y="17468"/>
                  </a:cubicBezTo>
                  <a:cubicBezTo>
                    <a:pt x="22289" y="17592"/>
                    <a:pt x="22889" y="17657"/>
                    <a:pt x="23489" y="17670"/>
                  </a:cubicBezTo>
                  <a:cubicBezTo>
                    <a:pt x="23843" y="17681"/>
                    <a:pt x="24198" y="17693"/>
                    <a:pt x="24553" y="17693"/>
                  </a:cubicBezTo>
                  <a:cubicBezTo>
                    <a:pt x="25036" y="17693"/>
                    <a:pt x="25517" y="17671"/>
                    <a:pt x="25995" y="17592"/>
                  </a:cubicBezTo>
                  <a:cubicBezTo>
                    <a:pt x="28748" y="17161"/>
                    <a:pt x="31430" y="15784"/>
                    <a:pt x="33113" y="13527"/>
                  </a:cubicBezTo>
                  <a:cubicBezTo>
                    <a:pt x="33896" y="15164"/>
                    <a:pt x="35338" y="16463"/>
                    <a:pt x="36963" y="17239"/>
                  </a:cubicBezTo>
                  <a:cubicBezTo>
                    <a:pt x="37720" y="17605"/>
                    <a:pt x="38548" y="17794"/>
                    <a:pt x="39371" y="17937"/>
                  </a:cubicBezTo>
                  <a:cubicBezTo>
                    <a:pt x="40219" y="18088"/>
                    <a:pt x="41080" y="18172"/>
                    <a:pt x="41941" y="18192"/>
                  </a:cubicBezTo>
                  <a:cubicBezTo>
                    <a:pt x="43716" y="18159"/>
                    <a:pt x="45621" y="17800"/>
                    <a:pt x="47168" y="16900"/>
                  </a:cubicBezTo>
                  <a:cubicBezTo>
                    <a:pt x="48877" y="15850"/>
                    <a:pt x="50515" y="14590"/>
                    <a:pt x="51585" y="12861"/>
                  </a:cubicBezTo>
                  <a:cubicBezTo>
                    <a:pt x="52675" y="11243"/>
                    <a:pt x="53360" y="9384"/>
                    <a:pt x="53588" y="7439"/>
                  </a:cubicBezTo>
                  <a:cubicBezTo>
                    <a:pt x="53797" y="5775"/>
                    <a:pt x="53947" y="4092"/>
                    <a:pt x="53810" y="2415"/>
                  </a:cubicBezTo>
                  <a:cubicBezTo>
                    <a:pt x="53784" y="2128"/>
                    <a:pt x="53758" y="1847"/>
                    <a:pt x="53732" y="1560"/>
                  </a:cubicBezTo>
                  <a:cubicBezTo>
                    <a:pt x="53709" y="1435"/>
                    <a:pt x="53619" y="1380"/>
                    <a:pt x="53529" y="1380"/>
                  </a:cubicBezTo>
                  <a:cubicBezTo>
                    <a:pt x="53413" y="1380"/>
                    <a:pt x="53296" y="1470"/>
                    <a:pt x="53314" y="1613"/>
                  </a:cubicBezTo>
                  <a:cubicBezTo>
                    <a:pt x="53477" y="3094"/>
                    <a:pt x="53477" y="4588"/>
                    <a:pt x="53320" y="6069"/>
                  </a:cubicBezTo>
                  <a:cubicBezTo>
                    <a:pt x="53196" y="7256"/>
                    <a:pt x="53053" y="8451"/>
                    <a:pt x="52707" y="9592"/>
                  </a:cubicBezTo>
                  <a:cubicBezTo>
                    <a:pt x="52198" y="11126"/>
                    <a:pt x="51402" y="12555"/>
                    <a:pt x="50371" y="13794"/>
                  </a:cubicBezTo>
                  <a:cubicBezTo>
                    <a:pt x="49380" y="14930"/>
                    <a:pt x="48133" y="15810"/>
                    <a:pt x="46854" y="16593"/>
                  </a:cubicBezTo>
                  <a:cubicBezTo>
                    <a:pt x="45824" y="17194"/>
                    <a:pt x="44643" y="17474"/>
                    <a:pt x="43475" y="17650"/>
                  </a:cubicBezTo>
                  <a:cubicBezTo>
                    <a:pt x="42986" y="17734"/>
                    <a:pt x="42494" y="17769"/>
                    <a:pt x="42002" y="17769"/>
                  </a:cubicBezTo>
                  <a:cubicBezTo>
                    <a:pt x="41375" y="17769"/>
                    <a:pt x="40748" y="17712"/>
                    <a:pt x="40127" y="17624"/>
                  </a:cubicBezTo>
                  <a:cubicBezTo>
                    <a:pt x="39234" y="17507"/>
                    <a:pt x="38333" y="17344"/>
                    <a:pt x="37491" y="17017"/>
                  </a:cubicBezTo>
                  <a:cubicBezTo>
                    <a:pt x="35743" y="16274"/>
                    <a:pt x="34164" y="14910"/>
                    <a:pt x="33400" y="13142"/>
                  </a:cubicBezTo>
                  <a:cubicBezTo>
                    <a:pt x="34197" y="12104"/>
                    <a:pt x="36154" y="8757"/>
                    <a:pt x="34294" y="8007"/>
                  </a:cubicBezTo>
                  <a:cubicBezTo>
                    <a:pt x="34183" y="7962"/>
                    <a:pt x="34069" y="7941"/>
                    <a:pt x="33955" y="7941"/>
                  </a:cubicBezTo>
                  <a:cubicBezTo>
                    <a:pt x="33587" y="7941"/>
                    <a:pt x="33228" y="8158"/>
                    <a:pt x="33029" y="8477"/>
                  </a:cubicBezTo>
                  <a:cubicBezTo>
                    <a:pt x="32272" y="9566"/>
                    <a:pt x="32533" y="11856"/>
                    <a:pt x="32924" y="13070"/>
                  </a:cubicBezTo>
                  <a:cubicBezTo>
                    <a:pt x="32272" y="13997"/>
                    <a:pt x="31450" y="14786"/>
                    <a:pt x="30497" y="15406"/>
                  </a:cubicBezTo>
                  <a:cubicBezTo>
                    <a:pt x="29309" y="16241"/>
                    <a:pt x="27907" y="16776"/>
                    <a:pt x="26484" y="17076"/>
                  </a:cubicBezTo>
                  <a:cubicBezTo>
                    <a:pt x="25854" y="17207"/>
                    <a:pt x="25215" y="17274"/>
                    <a:pt x="24578" y="17274"/>
                  </a:cubicBezTo>
                  <a:cubicBezTo>
                    <a:pt x="24450" y="17274"/>
                    <a:pt x="24322" y="17271"/>
                    <a:pt x="24194" y="17265"/>
                  </a:cubicBezTo>
                  <a:cubicBezTo>
                    <a:pt x="23405" y="17246"/>
                    <a:pt x="22609" y="17239"/>
                    <a:pt x="21839" y="17070"/>
                  </a:cubicBezTo>
                  <a:cubicBezTo>
                    <a:pt x="21180" y="16933"/>
                    <a:pt x="20534" y="16750"/>
                    <a:pt x="19901" y="16522"/>
                  </a:cubicBezTo>
                  <a:cubicBezTo>
                    <a:pt x="19444" y="16339"/>
                    <a:pt x="19027" y="16091"/>
                    <a:pt x="18596" y="15856"/>
                  </a:cubicBezTo>
                  <a:cubicBezTo>
                    <a:pt x="17585" y="15321"/>
                    <a:pt x="16573" y="14636"/>
                    <a:pt x="16051" y="13579"/>
                  </a:cubicBezTo>
                  <a:cubicBezTo>
                    <a:pt x="16847" y="12744"/>
                    <a:pt x="17637" y="11700"/>
                    <a:pt x="17630" y="10493"/>
                  </a:cubicBezTo>
                  <a:cubicBezTo>
                    <a:pt x="17580" y="9847"/>
                    <a:pt x="17035" y="9066"/>
                    <a:pt x="16404" y="9066"/>
                  </a:cubicBezTo>
                  <a:cubicBezTo>
                    <a:pt x="16219" y="9066"/>
                    <a:pt x="16026" y="9133"/>
                    <a:pt x="15836" y="9292"/>
                  </a:cubicBezTo>
                  <a:cubicBezTo>
                    <a:pt x="15425" y="9631"/>
                    <a:pt x="15288" y="10180"/>
                    <a:pt x="15190" y="10682"/>
                  </a:cubicBezTo>
                  <a:cubicBezTo>
                    <a:pt x="14988" y="11628"/>
                    <a:pt x="15190" y="12600"/>
                    <a:pt x="15555" y="13481"/>
                  </a:cubicBezTo>
                  <a:cubicBezTo>
                    <a:pt x="14936" y="14094"/>
                    <a:pt x="14283" y="14688"/>
                    <a:pt x="13552" y="15171"/>
                  </a:cubicBezTo>
                  <a:cubicBezTo>
                    <a:pt x="12724" y="15706"/>
                    <a:pt x="11797" y="16071"/>
                    <a:pt x="10871" y="16398"/>
                  </a:cubicBezTo>
                  <a:cubicBezTo>
                    <a:pt x="10234" y="16622"/>
                    <a:pt x="9578" y="16710"/>
                    <a:pt x="8916" y="16710"/>
                  </a:cubicBezTo>
                  <a:cubicBezTo>
                    <a:pt x="8343" y="16710"/>
                    <a:pt x="7766" y="16644"/>
                    <a:pt x="7191" y="16541"/>
                  </a:cubicBezTo>
                  <a:cubicBezTo>
                    <a:pt x="6780" y="16450"/>
                    <a:pt x="6382" y="16306"/>
                    <a:pt x="6010" y="16111"/>
                  </a:cubicBezTo>
                  <a:cubicBezTo>
                    <a:pt x="5142" y="15732"/>
                    <a:pt x="4326" y="15236"/>
                    <a:pt x="3596" y="14629"/>
                  </a:cubicBezTo>
                  <a:cubicBezTo>
                    <a:pt x="2545" y="13592"/>
                    <a:pt x="1579" y="12378"/>
                    <a:pt x="1084" y="10969"/>
                  </a:cubicBezTo>
                  <a:cubicBezTo>
                    <a:pt x="457" y="9260"/>
                    <a:pt x="359" y="7439"/>
                    <a:pt x="646" y="5651"/>
                  </a:cubicBezTo>
                  <a:cubicBezTo>
                    <a:pt x="842" y="4020"/>
                    <a:pt x="1540" y="1593"/>
                    <a:pt x="2656" y="379"/>
                  </a:cubicBezTo>
                  <a:cubicBezTo>
                    <a:pt x="2666" y="380"/>
                    <a:pt x="2676" y="381"/>
                    <a:pt x="2686" y="381"/>
                  </a:cubicBezTo>
                  <a:cubicBezTo>
                    <a:pt x="2967" y="381"/>
                    <a:pt x="2962" y="0"/>
                    <a:pt x="27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2222;p29">
              <a:extLst>
                <a:ext uri="{FF2B5EF4-FFF2-40B4-BE49-F238E27FC236}">
                  <a16:creationId xmlns:a16="http://schemas.microsoft.com/office/drawing/2014/main" id="{4AE58030-A2E7-D639-86EB-D8CF07CE7DFB}"/>
                </a:ext>
              </a:extLst>
            </p:cNvPr>
            <p:cNvSpPr/>
            <p:nvPr/>
          </p:nvSpPr>
          <p:spPr>
            <a:xfrm>
              <a:off x="6912102" y="2877154"/>
              <a:ext cx="188433" cy="195168"/>
            </a:xfrm>
            <a:custGeom>
              <a:avLst/>
              <a:gdLst/>
              <a:ahLst/>
              <a:cxnLst/>
              <a:rect l="l" t="t" r="r" b="b"/>
              <a:pathLst>
                <a:path w="3805" h="3941" extrusionOk="0">
                  <a:moveTo>
                    <a:pt x="1867" y="1"/>
                  </a:moveTo>
                  <a:cubicBezTo>
                    <a:pt x="1791" y="1"/>
                    <a:pt x="1715" y="7"/>
                    <a:pt x="1639" y="19"/>
                  </a:cubicBezTo>
                  <a:cubicBezTo>
                    <a:pt x="1365" y="51"/>
                    <a:pt x="1097" y="162"/>
                    <a:pt x="888" y="345"/>
                  </a:cubicBezTo>
                  <a:cubicBezTo>
                    <a:pt x="640" y="534"/>
                    <a:pt x="438" y="776"/>
                    <a:pt x="294" y="1056"/>
                  </a:cubicBezTo>
                  <a:cubicBezTo>
                    <a:pt x="164" y="1285"/>
                    <a:pt x="86" y="1533"/>
                    <a:pt x="47" y="1787"/>
                  </a:cubicBezTo>
                  <a:cubicBezTo>
                    <a:pt x="14" y="1924"/>
                    <a:pt x="1" y="2068"/>
                    <a:pt x="7" y="2211"/>
                  </a:cubicBezTo>
                  <a:cubicBezTo>
                    <a:pt x="27" y="2505"/>
                    <a:pt x="105" y="2792"/>
                    <a:pt x="242" y="3053"/>
                  </a:cubicBezTo>
                  <a:cubicBezTo>
                    <a:pt x="451" y="3444"/>
                    <a:pt x="849" y="3673"/>
                    <a:pt x="1260" y="3790"/>
                  </a:cubicBezTo>
                  <a:cubicBezTo>
                    <a:pt x="1528" y="3881"/>
                    <a:pt x="1808" y="3934"/>
                    <a:pt x="2095" y="3940"/>
                  </a:cubicBezTo>
                  <a:cubicBezTo>
                    <a:pt x="2239" y="3940"/>
                    <a:pt x="2389" y="3914"/>
                    <a:pt x="2526" y="3862"/>
                  </a:cubicBezTo>
                  <a:cubicBezTo>
                    <a:pt x="2656" y="3829"/>
                    <a:pt x="2780" y="3777"/>
                    <a:pt x="2904" y="3712"/>
                  </a:cubicBezTo>
                  <a:cubicBezTo>
                    <a:pt x="3426" y="3379"/>
                    <a:pt x="3733" y="2772"/>
                    <a:pt x="3772" y="2159"/>
                  </a:cubicBezTo>
                  <a:cubicBezTo>
                    <a:pt x="3805" y="1793"/>
                    <a:pt x="3661" y="1441"/>
                    <a:pt x="3557" y="1095"/>
                  </a:cubicBezTo>
                  <a:cubicBezTo>
                    <a:pt x="3361" y="632"/>
                    <a:pt x="3015" y="338"/>
                    <a:pt x="2559" y="136"/>
                  </a:cubicBezTo>
                  <a:cubicBezTo>
                    <a:pt x="2428" y="91"/>
                    <a:pt x="2285" y="58"/>
                    <a:pt x="2141" y="32"/>
                  </a:cubicBezTo>
                  <a:cubicBezTo>
                    <a:pt x="2051" y="10"/>
                    <a:pt x="1959" y="1"/>
                    <a:pt x="186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2223;p29">
              <a:extLst>
                <a:ext uri="{FF2B5EF4-FFF2-40B4-BE49-F238E27FC236}">
                  <a16:creationId xmlns:a16="http://schemas.microsoft.com/office/drawing/2014/main" id="{1DA5295C-FE51-AB9E-5FCE-0508CBB9C4D5}"/>
                </a:ext>
              </a:extLst>
            </p:cNvPr>
            <p:cNvSpPr/>
            <p:nvPr/>
          </p:nvSpPr>
          <p:spPr>
            <a:xfrm>
              <a:off x="6973856" y="2876509"/>
              <a:ext cx="74630" cy="107959"/>
            </a:xfrm>
            <a:custGeom>
              <a:avLst/>
              <a:gdLst/>
              <a:ahLst/>
              <a:cxnLst/>
              <a:rect l="l" t="t" r="r" b="b"/>
              <a:pathLst>
                <a:path w="1507" h="2180" extrusionOk="0">
                  <a:moveTo>
                    <a:pt x="429" y="1"/>
                  </a:moveTo>
                  <a:cubicBezTo>
                    <a:pt x="409" y="1"/>
                    <a:pt x="390" y="13"/>
                    <a:pt x="385" y="32"/>
                  </a:cubicBezTo>
                  <a:cubicBezTo>
                    <a:pt x="352" y="97"/>
                    <a:pt x="320" y="169"/>
                    <a:pt x="294" y="241"/>
                  </a:cubicBezTo>
                  <a:cubicBezTo>
                    <a:pt x="157" y="626"/>
                    <a:pt x="65" y="1030"/>
                    <a:pt x="26" y="1441"/>
                  </a:cubicBezTo>
                  <a:cubicBezTo>
                    <a:pt x="0" y="1624"/>
                    <a:pt x="7" y="1813"/>
                    <a:pt x="26" y="2002"/>
                  </a:cubicBezTo>
                  <a:cubicBezTo>
                    <a:pt x="39" y="2048"/>
                    <a:pt x="26" y="2113"/>
                    <a:pt x="72" y="2139"/>
                  </a:cubicBezTo>
                  <a:cubicBezTo>
                    <a:pt x="81" y="2144"/>
                    <a:pt x="90" y="2146"/>
                    <a:pt x="98" y="2146"/>
                  </a:cubicBezTo>
                  <a:cubicBezTo>
                    <a:pt x="176" y="2146"/>
                    <a:pt x="206" y="1964"/>
                    <a:pt x="242" y="1911"/>
                  </a:cubicBezTo>
                  <a:cubicBezTo>
                    <a:pt x="261" y="1963"/>
                    <a:pt x="261" y="2048"/>
                    <a:pt x="326" y="2054"/>
                  </a:cubicBezTo>
                  <a:cubicBezTo>
                    <a:pt x="331" y="2055"/>
                    <a:pt x="336" y="2055"/>
                    <a:pt x="341" y="2055"/>
                  </a:cubicBezTo>
                  <a:cubicBezTo>
                    <a:pt x="420" y="2055"/>
                    <a:pt x="439" y="1953"/>
                    <a:pt x="470" y="1898"/>
                  </a:cubicBezTo>
                  <a:cubicBezTo>
                    <a:pt x="489" y="1944"/>
                    <a:pt x="502" y="1983"/>
                    <a:pt x="529" y="2028"/>
                  </a:cubicBezTo>
                  <a:cubicBezTo>
                    <a:pt x="545" y="2042"/>
                    <a:pt x="563" y="2049"/>
                    <a:pt x="582" y="2049"/>
                  </a:cubicBezTo>
                  <a:cubicBezTo>
                    <a:pt x="615" y="2049"/>
                    <a:pt x="646" y="2027"/>
                    <a:pt x="659" y="1989"/>
                  </a:cubicBezTo>
                  <a:cubicBezTo>
                    <a:pt x="666" y="2035"/>
                    <a:pt x="666" y="2074"/>
                    <a:pt x="679" y="2113"/>
                  </a:cubicBezTo>
                  <a:cubicBezTo>
                    <a:pt x="687" y="2138"/>
                    <a:pt x="709" y="2153"/>
                    <a:pt x="732" y="2153"/>
                  </a:cubicBezTo>
                  <a:cubicBezTo>
                    <a:pt x="745" y="2153"/>
                    <a:pt x="758" y="2148"/>
                    <a:pt x="770" y="2139"/>
                  </a:cubicBezTo>
                  <a:cubicBezTo>
                    <a:pt x="803" y="2107"/>
                    <a:pt x="809" y="2048"/>
                    <a:pt x="829" y="2002"/>
                  </a:cubicBezTo>
                  <a:cubicBezTo>
                    <a:pt x="834" y="2057"/>
                    <a:pt x="849" y="2121"/>
                    <a:pt x="903" y="2121"/>
                  </a:cubicBezTo>
                  <a:cubicBezTo>
                    <a:pt x="914" y="2121"/>
                    <a:pt x="926" y="2118"/>
                    <a:pt x="940" y="2113"/>
                  </a:cubicBezTo>
                  <a:cubicBezTo>
                    <a:pt x="972" y="2081"/>
                    <a:pt x="1005" y="2048"/>
                    <a:pt x="1024" y="2009"/>
                  </a:cubicBezTo>
                  <a:lnTo>
                    <a:pt x="1024" y="2009"/>
                  </a:lnTo>
                  <a:cubicBezTo>
                    <a:pt x="1021" y="2063"/>
                    <a:pt x="1063" y="2094"/>
                    <a:pt x="1106" y="2094"/>
                  </a:cubicBezTo>
                  <a:cubicBezTo>
                    <a:pt x="1135" y="2094"/>
                    <a:pt x="1165" y="2080"/>
                    <a:pt x="1181" y="2048"/>
                  </a:cubicBezTo>
                  <a:cubicBezTo>
                    <a:pt x="1181" y="2048"/>
                    <a:pt x="1181" y="2054"/>
                    <a:pt x="1181" y="2054"/>
                  </a:cubicBezTo>
                  <a:cubicBezTo>
                    <a:pt x="1188" y="2094"/>
                    <a:pt x="1201" y="2126"/>
                    <a:pt x="1227" y="2152"/>
                  </a:cubicBezTo>
                  <a:cubicBezTo>
                    <a:pt x="1255" y="2171"/>
                    <a:pt x="1280" y="2179"/>
                    <a:pt x="1302" y="2179"/>
                  </a:cubicBezTo>
                  <a:cubicBezTo>
                    <a:pt x="1506" y="2179"/>
                    <a:pt x="1474" y="1460"/>
                    <a:pt x="1468" y="1330"/>
                  </a:cubicBezTo>
                  <a:cubicBezTo>
                    <a:pt x="1436" y="926"/>
                    <a:pt x="1364" y="528"/>
                    <a:pt x="1240" y="143"/>
                  </a:cubicBezTo>
                  <a:cubicBezTo>
                    <a:pt x="1230" y="118"/>
                    <a:pt x="1209" y="107"/>
                    <a:pt x="1188" y="107"/>
                  </a:cubicBezTo>
                  <a:cubicBezTo>
                    <a:pt x="1154" y="107"/>
                    <a:pt x="1119" y="137"/>
                    <a:pt x="1135" y="182"/>
                  </a:cubicBezTo>
                  <a:cubicBezTo>
                    <a:pt x="1220" y="436"/>
                    <a:pt x="1279" y="697"/>
                    <a:pt x="1312" y="965"/>
                  </a:cubicBezTo>
                  <a:cubicBezTo>
                    <a:pt x="1344" y="1154"/>
                    <a:pt x="1364" y="1343"/>
                    <a:pt x="1364" y="1532"/>
                  </a:cubicBezTo>
                  <a:cubicBezTo>
                    <a:pt x="1370" y="1709"/>
                    <a:pt x="1351" y="1885"/>
                    <a:pt x="1299" y="2054"/>
                  </a:cubicBezTo>
                  <a:cubicBezTo>
                    <a:pt x="1285" y="2009"/>
                    <a:pt x="1272" y="1963"/>
                    <a:pt x="1253" y="1924"/>
                  </a:cubicBezTo>
                  <a:cubicBezTo>
                    <a:pt x="1238" y="1899"/>
                    <a:pt x="1214" y="1888"/>
                    <a:pt x="1190" y="1888"/>
                  </a:cubicBezTo>
                  <a:cubicBezTo>
                    <a:pt x="1163" y="1888"/>
                    <a:pt x="1136" y="1903"/>
                    <a:pt x="1122" y="1930"/>
                  </a:cubicBezTo>
                  <a:cubicBezTo>
                    <a:pt x="1117" y="1887"/>
                    <a:pt x="1084" y="1839"/>
                    <a:pt x="1044" y="1839"/>
                  </a:cubicBezTo>
                  <a:cubicBezTo>
                    <a:pt x="1035" y="1839"/>
                    <a:pt x="1027" y="1841"/>
                    <a:pt x="1018" y="1846"/>
                  </a:cubicBezTo>
                  <a:cubicBezTo>
                    <a:pt x="979" y="1865"/>
                    <a:pt x="959" y="1911"/>
                    <a:pt x="933" y="1944"/>
                  </a:cubicBezTo>
                  <a:cubicBezTo>
                    <a:pt x="929" y="1868"/>
                    <a:pt x="887" y="1812"/>
                    <a:pt x="840" y="1812"/>
                  </a:cubicBezTo>
                  <a:cubicBezTo>
                    <a:pt x="811" y="1812"/>
                    <a:pt x="780" y="1835"/>
                    <a:pt x="757" y="1891"/>
                  </a:cubicBezTo>
                  <a:cubicBezTo>
                    <a:pt x="744" y="1836"/>
                    <a:pt x="711" y="1810"/>
                    <a:pt x="677" y="1810"/>
                  </a:cubicBezTo>
                  <a:cubicBezTo>
                    <a:pt x="643" y="1810"/>
                    <a:pt x="607" y="1836"/>
                    <a:pt x="587" y="1885"/>
                  </a:cubicBezTo>
                  <a:cubicBezTo>
                    <a:pt x="559" y="1800"/>
                    <a:pt x="519" y="1761"/>
                    <a:pt x="477" y="1761"/>
                  </a:cubicBezTo>
                  <a:cubicBezTo>
                    <a:pt x="432" y="1761"/>
                    <a:pt x="386" y="1807"/>
                    <a:pt x="352" y="1891"/>
                  </a:cubicBezTo>
                  <a:cubicBezTo>
                    <a:pt x="336" y="1842"/>
                    <a:pt x="320" y="1720"/>
                    <a:pt x="257" y="1720"/>
                  </a:cubicBezTo>
                  <a:cubicBezTo>
                    <a:pt x="245" y="1720"/>
                    <a:pt x="231" y="1724"/>
                    <a:pt x="215" y="1735"/>
                  </a:cubicBezTo>
                  <a:cubicBezTo>
                    <a:pt x="183" y="1780"/>
                    <a:pt x="150" y="1839"/>
                    <a:pt x="131" y="1898"/>
                  </a:cubicBezTo>
                  <a:cubicBezTo>
                    <a:pt x="111" y="1656"/>
                    <a:pt x="131" y="1408"/>
                    <a:pt x="176" y="1174"/>
                  </a:cubicBezTo>
                  <a:cubicBezTo>
                    <a:pt x="215" y="828"/>
                    <a:pt x="300" y="495"/>
                    <a:pt x="424" y="169"/>
                  </a:cubicBezTo>
                  <a:cubicBezTo>
                    <a:pt x="437" y="123"/>
                    <a:pt x="516" y="45"/>
                    <a:pt x="450" y="6"/>
                  </a:cubicBezTo>
                  <a:cubicBezTo>
                    <a:pt x="443" y="2"/>
                    <a:pt x="436" y="1"/>
                    <a:pt x="4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2224;p29">
              <a:extLst>
                <a:ext uri="{FF2B5EF4-FFF2-40B4-BE49-F238E27FC236}">
                  <a16:creationId xmlns:a16="http://schemas.microsoft.com/office/drawing/2014/main" id="{8C6730B1-BACA-3D03-0AFC-75CDBEFA2A2E}"/>
                </a:ext>
              </a:extLst>
            </p:cNvPr>
            <p:cNvSpPr/>
            <p:nvPr/>
          </p:nvSpPr>
          <p:spPr>
            <a:xfrm>
              <a:off x="6935377" y="2956093"/>
              <a:ext cx="21691" cy="23474"/>
            </a:xfrm>
            <a:custGeom>
              <a:avLst/>
              <a:gdLst/>
              <a:ahLst/>
              <a:cxnLst/>
              <a:rect l="l" t="t" r="r" b="b"/>
              <a:pathLst>
                <a:path w="438" h="474" extrusionOk="0">
                  <a:moveTo>
                    <a:pt x="227" y="0"/>
                  </a:moveTo>
                  <a:cubicBezTo>
                    <a:pt x="149" y="0"/>
                    <a:pt x="70" y="48"/>
                    <a:pt x="46" y="141"/>
                  </a:cubicBezTo>
                  <a:cubicBezTo>
                    <a:pt x="14" y="167"/>
                    <a:pt x="20" y="213"/>
                    <a:pt x="14" y="252"/>
                  </a:cubicBezTo>
                  <a:cubicBezTo>
                    <a:pt x="1" y="363"/>
                    <a:pt x="79" y="467"/>
                    <a:pt x="196" y="474"/>
                  </a:cubicBezTo>
                  <a:cubicBezTo>
                    <a:pt x="199" y="474"/>
                    <a:pt x="202" y="474"/>
                    <a:pt x="204" y="474"/>
                  </a:cubicBezTo>
                  <a:cubicBezTo>
                    <a:pt x="368" y="474"/>
                    <a:pt x="437" y="269"/>
                    <a:pt x="405" y="134"/>
                  </a:cubicBezTo>
                  <a:cubicBezTo>
                    <a:pt x="380" y="45"/>
                    <a:pt x="304" y="0"/>
                    <a:pt x="2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2225;p29">
              <a:extLst>
                <a:ext uri="{FF2B5EF4-FFF2-40B4-BE49-F238E27FC236}">
                  <a16:creationId xmlns:a16="http://schemas.microsoft.com/office/drawing/2014/main" id="{56AB4E3F-526F-5C99-CB5E-92FEE2E9A5B7}"/>
                </a:ext>
              </a:extLst>
            </p:cNvPr>
            <p:cNvSpPr/>
            <p:nvPr/>
          </p:nvSpPr>
          <p:spPr>
            <a:xfrm>
              <a:off x="6944043" y="3001507"/>
              <a:ext cx="54574" cy="35953"/>
            </a:xfrm>
            <a:custGeom>
              <a:avLst/>
              <a:gdLst/>
              <a:ahLst/>
              <a:cxnLst/>
              <a:rect l="l" t="t" r="r" b="b"/>
              <a:pathLst>
                <a:path w="1102" h="726" extrusionOk="0">
                  <a:moveTo>
                    <a:pt x="624" y="1"/>
                  </a:moveTo>
                  <a:cubicBezTo>
                    <a:pt x="218" y="1"/>
                    <a:pt x="0" y="648"/>
                    <a:pt x="517" y="724"/>
                  </a:cubicBezTo>
                  <a:cubicBezTo>
                    <a:pt x="527" y="725"/>
                    <a:pt x="536" y="726"/>
                    <a:pt x="545" y="726"/>
                  </a:cubicBezTo>
                  <a:cubicBezTo>
                    <a:pt x="870" y="726"/>
                    <a:pt x="1101" y="179"/>
                    <a:pt x="765" y="26"/>
                  </a:cubicBezTo>
                  <a:cubicBezTo>
                    <a:pt x="716" y="9"/>
                    <a:pt x="669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2226;p29">
              <a:extLst>
                <a:ext uri="{FF2B5EF4-FFF2-40B4-BE49-F238E27FC236}">
                  <a16:creationId xmlns:a16="http://schemas.microsoft.com/office/drawing/2014/main" id="{4F4D88AA-A1F8-7F93-24AF-4BDC3CA95A43}"/>
                </a:ext>
              </a:extLst>
            </p:cNvPr>
            <p:cNvSpPr/>
            <p:nvPr/>
          </p:nvSpPr>
          <p:spPr>
            <a:xfrm>
              <a:off x="6967369" y="2837831"/>
              <a:ext cx="84733" cy="56852"/>
            </a:xfrm>
            <a:custGeom>
              <a:avLst/>
              <a:gdLst/>
              <a:ahLst/>
              <a:cxnLst/>
              <a:rect l="l" t="t" r="r" b="b"/>
              <a:pathLst>
                <a:path w="1711" h="1148" extrusionOk="0">
                  <a:moveTo>
                    <a:pt x="1080" y="0"/>
                  </a:moveTo>
                  <a:cubicBezTo>
                    <a:pt x="959" y="0"/>
                    <a:pt x="837" y="11"/>
                    <a:pt x="718" y="17"/>
                  </a:cubicBezTo>
                  <a:cubicBezTo>
                    <a:pt x="666" y="23"/>
                    <a:pt x="346" y="62"/>
                    <a:pt x="222" y="134"/>
                  </a:cubicBezTo>
                  <a:cubicBezTo>
                    <a:pt x="203" y="141"/>
                    <a:pt x="190" y="154"/>
                    <a:pt x="183" y="167"/>
                  </a:cubicBezTo>
                  <a:cubicBezTo>
                    <a:pt x="125" y="297"/>
                    <a:pt x="79" y="434"/>
                    <a:pt x="53" y="578"/>
                  </a:cubicBezTo>
                  <a:cubicBezTo>
                    <a:pt x="33" y="663"/>
                    <a:pt x="20" y="761"/>
                    <a:pt x="7" y="852"/>
                  </a:cubicBezTo>
                  <a:cubicBezTo>
                    <a:pt x="7" y="885"/>
                    <a:pt x="1" y="930"/>
                    <a:pt x="33" y="950"/>
                  </a:cubicBezTo>
                  <a:cubicBezTo>
                    <a:pt x="33" y="956"/>
                    <a:pt x="40" y="956"/>
                    <a:pt x="40" y="956"/>
                  </a:cubicBezTo>
                  <a:cubicBezTo>
                    <a:pt x="46" y="969"/>
                    <a:pt x="53" y="982"/>
                    <a:pt x="66" y="989"/>
                  </a:cubicBezTo>
                  <a:cubicBezTo>
                    <a:pt x="131" y="1035"/>
                    <a:pt x="209" y="1067"/>
                    <a:pt x="288" y="1080"/>
                  </a:cubicBezTo>
                  <a:cubicBezTo>
                    <a:pt x="457" y="1126"/>
                    <a:pt x="633" y="1146"/>
                    <a:pt x="803" y="1146"/>
                  </a:cubicBezTo>
                  <a:lnTo>
                    <a:pt x="855" y="1146"/>
                  </a:lnTo>
                  <a:cubicBezTo>
                    <a:pt x="884" y="1147"/>
                    <a:pt x="913" y="1147"/>
                    <a:pt x="942" y="1147"/>
                  </a:cubicBezTo>
                  <a:cubicBezTo>
                    <a:pt x="1076" y="1147"/>
                    <a:pt x="1210" y="1136"/>
                    <a:pt x="1345" y="1119"/>
                  </a:cubicBezTo>
                  <a:cubicBezTo>
                    <a:pt x="1359" y="1120"/>
                    <a:pt x="1372" y="1121"/>
                    <a:pt x="1386" y="1121"/>
                  </a:cubicBezTo>
                  <a:cubicBezTo>
                    <a:pt x="1483" y="1121"/>
                    <a:pt x="1579" y="1101"/>
                    <a:pt x="1664" y="1061"/>
                  </a:cubicBezTo>
                  <a:cubicBezTo>
                    <a:pt x="1690" y="1041"/>
                    <a:pt x="1704" y="1015"/>
                    <a:pt x="1710" y="989"/>
                  </a:cubicBezTo>
                  <a:cubicBezTo>
                    <a:pt x="1710" y="852"/>
                    <a:pt x="1697" y="715"/>
                    <a:pt x="1671" y="578"/>
                  </a:cubicBezTo>
                  <a:cubicBezTo>
                    <a:pt x="1671" y="408"/>
                    <a:pt x="1625" y="245"/>
                    <a:pt x="1534" y="102"/>
                  </a:cubicBezTo>
                  <a:cubicBezTo>
                    <a:pt x="1527" y="89"/>
                    <a:pt x="1521" y="82"/>
                    <a:pt x="1508" y="82"/>
                  </a:cubicBezTo>
                  <a:cubicBezTo>
                    <a:pt x="1501" y="75"/>
                    <a:pt x="1495" y="69"/>
                    <a:pt x="1482" y="62"/>
                  </a:cubicBezTo>
                  <a:cubicBezTo>
                    <a:pt x="1353" y="14"/>
                    <a:pt x="1217" y="0"/>
                    <a:pt x="108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2227;p29">
              <a:extLst>
                <a:ext uri="{FF2B5EF4-FFF2-40B4-BE49-F238E27FC236}">
                  <a16:creationId xmlns:a16="http://schemas.microsoft.com/office/drawing/2014/main" id="{4B825586-2240-4967-03A7-14C64D4BBF76}"/>
                </a:ext>
              </a:extLst>
            </p:cNvPr>
            <p:cNvSpPr/>
            <p:nvPr/>
          </p:nvSpPr>
          <p:spPr>
            <a:xfrm>
              <a:off x="7722205" y="2895427"/>
              <a:ext cx="188086" cy="194970"/>
            </a:xfrm>
            <a:custGeom>
              <a:avLst/>
              <a:gdLst/>
              <a:ahLst/>
              <a:cxnLst/>
              <a:rect l="l" t="t" r="r" b="b"/>
              <a:pathLst>
                <a:path w="3798" h="3937" extrusionOk="0">
                  <a:moveTo>
                    <a:pt x="1851" y="1"/>
                  </a:moveTo>
                  <a:cubicBezTo>
                    <a:pt x="1778" y="1"/>
                    <a:pt x="1705" y="8"/>
                    <a:pt x="1632" y="22"/>
                  </a:cubicBezTo>
                  <a:cubicBezTo>
                    <a:pt x="1357" y="48"/>
                    <a:pt x="1096" y="159"/>
                    <a:pt x="881" y="341"/>
                  </a:cubicBezTo>
                  <a:cubicBezTo>
                    <a:pt x="640" y="537"/>
                    <a:pt x="437" y="779"/>
                    <a:pt x="287" y="1053"/>
                  </a:cubicBezTo>
                  <a:cubicBezTo>
                    <a:pt x="163" y="1281"/>
                    <a:pt x="79" y="1529"/>
                    <a:pt x="46" y="1790"/>
                  </a:cubicBezTo>
                  <a:cubicBezTo>
                    <a:pt x="13" y="1927"/>
                    <a:pt x="0" y="2070"/>
                    <a:pt x="7" y="2207"/>
                  </a:cubicBezTo>
                  <a:cubicBezTo>
                    <a:pt x="20" y="2508"/>
                    <a:pt x="98" y="2795"/>
                    <a:pt x="242" y="3056"/>
                  </a:cubicBezTo>
                  <a:cubicBezTo>
                    <a:pt x="444" y="3441"/>
                    <a:pt x="849" y="3669"/>
                    <a:pt x="1260" y="3786"/>
                  </a:cubicBezTo>
                  <a:cubicBezTo>
                    <a:pt x="1527" y="3878"/>
                    <a:pt x="1808" y="3930"/>
                    <a:pt x="2088" y="3937"/>
                  </a:cubicBezTo>
                  <a:cubicBezTo>
                    <a:pt x="2238" y="3937"/>
                    <a:pt x="2382" y="3917"/>
                    <a:pt x="2519" y="3865"/>
                  </a:cubicBezTo>
                  <a:cubicBezTo>
                    <a:pt x="2656" y="3832"/>
                    <a:pt x="2780" y="3780"/>
                    <a:pt x="2897" y="3715"/>
                  </a:cubicBezTo>
                  <a:cubicBezTo>
                    <a:pt x="3426" y="3382"/>
                    <a:pt x="3732" y="2775"/>
                    <a:pt x="3765" y="2162"/>
                  </a:cubicBezTo>
                  <a:cubicBezTo>
                    <a:pt x="3798" y="1796"/>
                    <a:pt x="3654" y="1438"/>
                    <a:pt x="3550" y="1098"/>
                  </a:cubicBezTo>
                  <a:cubicBezTo>
                    <a:pt x="3361" y="628"/>
                    <a:pt x="3008" y="335"/>
                    <a:pt x="2558" y="139"/>
                  </a:cubicBezTo>
                  <a:cubicBezTo>
                    <a:pt x="2421" y="87"/>
                    <a:pt x="2284" y="54"/>
                    <a:pt x="2140" y="35"/>
                  </a:cubicBezTo>
                  <a:cubicBezTo>
                    <a:pt x="2044" y="13"/>
                    <a:pt x="1948" y="1"/>
                    <a:pt x="18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2228;p29">
              <a:extLst>
                <a:ext uri="{FF2B5EF4-FFF2-40B4-BE49-F238E27FC236}">
                  <a16:creationId xmlns:a16="http://schemas.microsoft.com/office/drawing/2014/main" id="{F9A293CE-2BFC-9DED-51D6-F366DBDDE40D}"/>
                </a:ext>
              </a:extLst>
            </p:cNvPr>
            <p:cNvSpPr/>
            <p:nvPr/>
          </p:nvSpPr>
          <p:spPr>
            <a:xfrm>
              <a:off x="7783911" y="2894585"/>
              <a:ext cx="74383" cy="108058"/>
            </a:xfrm>
            <a:custGeom>
              <a:avLst/>
              <a:gdLst/>
              <a:ahLst/>
              <a:cxnLst/>
              <a:rect l="l" t="t" r="r" b="b"/>
              <a:pathLst>
                <a:path w="1502" h="2182" extrusionOk="0">
                  <a:moveTo>
                    <a:pt x="424" y="1"/>
                  </a:moveTo>
                  <a:cubicBezTo>
                    <a:pt x="405" y="1"/>
                    <a:pt x="389" y="13"/>
                    <a:pt x="379" y="32"/>
                  </a:cubicBezTo>
                  <a:cubicBezTo>
                    <a:pt x="353" y="104"/>
                    <a:pt x="314" y="176"/>
                    <a:pt x="288" y="247"/>
                  </a:cubicBezTo>
                  <a:cubicBezTo>
                    <a:pt x="157" y="632"/>
                    <a:pt x="66" y="1037"/>
                    <a:pt x="20" y="1441"/>
                  </a:cubicBezTo>
                  <a:cubicBezTo>
                    <a:pt x="1" y="1631"/>
                    <a:pt x="1" y="1820"/>
                    <a:pt x="27" y="2003"/>
                  </a:cubicBezTo>
                  <a:cubicBezTo>
                    <a:pt x="33" y="2048"/>
                    <a:pt x="20" y="2114"/>
                    <a:pt x="66" y="2140"/>
                  </a:cubicBezTo>
                  <a:cubicBezTo>
                    <a:pt x="75" y="2144"/>
                    <a:pt x="84" y="2146"/>
                    <a:pt x="93" y="2146"/>
                  </a:cubicBezTo>
                  <a:cubicBezTo>
                    <a:pt x="170" y="2146"/>
                    <a:pt x="201" y="1971"/>
                    <a:pt x="242" y="1918"/>
                  </a:cubicBezTo>
                  <a:cubicBezTo>
                    <a:pt x="262" y="1970"/>
                    <a:pt x="255" y="2048"/>
                    <a:pt x="327" y="2061"/>
                  </a:cubicBezTo>
                  <a:cubicBezTo>
                    <a:pt x="329" y="2062"/>
                    <a:pt x="332" y="2062"/>
                    <a:pt x="334" y="2062"/>
                  </a:cubicBezTo>
                  <a:cubicBezTo>
                    <a:pt x="413" y="2062"/>
                    <a:pt x="432" y="1955"/>
                    <a:pt x="470" y="1898"/>
                  </a:cubicBezTo>
                  <a:cubicBezTo>
                    <a:pt x="483" y="1944"/>
                    <a:pt x="503" y="1990"/>
                    <a:pt x="523" y="2029"/>
                  </a:cubicBezTo>
                  <a:cubicBezTo>
                    <a:pt x="539" y="2043"/>
                    <a:pt x="559" y="2049"/>
                    <a:pt x="578" y="2049"/>
                  </a:cubicBezTo>
                  <a:cubicBezTo>
                    <a:pt x="613" y="2049"/>
                    <a:pt x="645" y="2029"/>
                    <a:pt x="653" y="1996"/>
                  </a:cubicBezTo>
                  <a:cubicBezTo>
                    <a:pt x="660" y="2035"/>
                    <a:pt x="666" y="2074"/>
                    <a:pt x="673" y="2120"/>
                  </a:cubicBezTo>
                  <a:cubicBezTo>
                    <a:pt x="680" y="2144"/>
                    <a:pt x="700" y="2155"/>
                    <a:pt x="721" y="2155"/>
                  </a:cubicBezTo>
                  <a:cubicBezTo>
                    <a:pt x="736" y="2155"/>
                    <a:pt x="751" y="2150"/>
                    <a:pt x="764" y="2140"/>
                  </a:cubicBezTo>
                  <a:cubicBezTo>
                    <a:pt x="803" y="2107"/>
                    <a:pt x="803" y="2055"/>
                    <a:pt x="829" y="2009"/>
                  </a:cubicBezTo>
                  <a:cubicBezTo>
                    <a:pt x="835" y="2062"/>
                    <a:pt x="848" y="2124"/>
                    <a:pt x="899" y="2124"/>
                  </a:cubicBezTo>
                  <a:cubicBezTo>
                    <a:pt x="911" y="2124"/>
                    <a:pt x="924" y="2121"/>
                    <a:pt x="940" y="2114"/>
                  </a:cubicBezTo>
                  <a:cubicBezTo>
                    <a:pt x="973" y="2087"/>
                    <a:pt x="999" y="2048"/>
                    <a:pt x="1018" y="2009"/>
                  </a:cubicBezTo>
                  <a:cubicBezTo>
                    <a:pt x="1018" y="2064"/>
                    <a:pt x="1060" y="2097"/>
                    <a:pt x="1103" y="2097"/>
                  </a:cubicBezTo>
                  <a:cubicBezTo>
                    <a:pt x="1131" y="2097"/>
                    <a:pt x="1159" y="2082"/>
                    <a:pt x="1175" y="2048"/>
                  </a:cubicBezTo>
                  <a:cubicBezTo>
                    <a:pt x="1175" y="2055"/>
                    <a:pt x="1175" y="2055"/>
                    <a:pt x="1182" y="2061"/>
                  </a:cubicBezTo>
                  <a:cubicBezTo>
                    <a:pt x="1188" y="2094"/>
                    <a:pt x="1201" y="2127"/>
                    <a:pt x="1221" y="2153"/>
                  </a:cubicBezTo>
                  <a:cubicBezTo>
                    <a:pt x="1250" y="2172"/>
                    <a:pt x="1275" y="2181"/>
                    <a:pt x="1298" y="2181"/>
                  </a:cubicBezTo>
                  <a:cubicBezTo>
                    <a:pt x="1501" y="2181"/>
                    <a:pt x="1474" y="1466"/>
                    <a:pt x="1462" y="1337"/>
                  </a:cubicBezTo>
                  <a:cubicBezTo>
                    <a:pt x="1436" y="933"/>
                    <a:pt x="1358" y="535"/>
                    <a:pt x="1234" y="150"/>
                  </a:cubicBezTo>
                  <a:cubicBezTo>
                    <a:pt x="1224" y="122"/>
                    <a:pt x="1204" y="111"/>
                    <a:pt x="1184" y="111"/>
                  </a:cubicBezTo>
                  <a:cubicBezTo>
                    <a:pt x="1150" y="111"/>
                    <a:pt x="1117" y="142"/>
                    <a:pt x="1129" y="182"/>
                  </a:cubicBezTo>
                  <a:cubicBezTo>
                    <a:pt x="1214" y="437"/>
                    <a:pt x="1273" y="704"/>
                    <a:pt x="1305" y="972"/>
                  </a:cubicBezTo>
                  <a:cubicBezTo>
                    <a:pt x="1345" y="1154"/>
                    <a:pt x="1358" y="1344"/>
                    <a:pt x="1358" y="1533"/>
                  </a:cubicBezTo>
                  <a:cubicBezTo>
                    <a:pt x="1371" y="1716"/>
                    <a:pt x="1345" y="1892"/>
                    <a:pt x="1292" y="2061"/>
                  </a:cubicBezTo>
                  <a:cubicBezTo>
                    <a:pt x="1286" y="2016"/>
                    <a:pt x="1266" y="1970"/>
                    <a:pt x="1253" y="1924"/>
                  </a:cubicBezTo>
                  <a:cubicBezTo>
                    <a:pt x="1238" y="1901"/>
                    <a:pt x="1214" y="1889"/>
                    <a:pt x="1190" y="1889"/>
                  </a:cubicBezTo>
                  <a:cubicBezTo>
                    <a:pt x="1161" y="1889"/>
                    <a:pt x="1133" y="1905"/>
                    <a:pt x="1123" y="1937"/>
                  </a:cubicBezTo>
                  <a:cubicBezTo>
                    <a:pt x="1117" y="1894"/>
                    <a:pt x="1085" y="1846"/>
                    <a:pt x="1040" y="1846"/>
                  </a:cubicBezTo>
                  <a:cubicBezTo>
                    <a:pt x="1031" y="1846"/>
                    <a:pt x="1022" y="1848"/>
                    <a:pt x="1012" y="1853"/>
                  </a:cubicBezTo>
                  <a:cubicBezTo>
                    <a:pt x="973" y="1872"/>
                    <a:pt x="953" y="1911"/>
                    <a:pt x="927" y="1950"/>
                  </a:cubicBezTo>
                  <a:cubicBezTo>
                    <a:pt x="923" y="1874"/>
                    <a:pt x="879" y="1814"/>
                    <a:pt x="832" y="1814"/>
                  </a:cubicBezTo>
                  <a:cubicBezTo>
                    <a:pt x="803" y="1814"/>
                    <a:pt x="773" y="1837"/>
                    <a:pt x="751" y="1892"/>
                  </a:cubicBezTo>
                  <a:cubicBezTo>
                    <a:pt x="738" y="1840"/>
                    <a:pt x="706" y="1816"/>
                    <a:pt x="673" y="1816"/>
                  </a:cubicBezTo>
                  <a:cubicBezTo>
                    <a:pt x="639" y="1816"/>
                    <a:pt x="604" y="1842"/>
                    <a:pt x="588" y="1892"/>
                  </a:cubicBezTo>
                  <a:cubicBezTo>
                    <a:pt x="556" y="1804"/>
                    <a:pt x="514" y="1763"/>
                    <a:pt x="472" y="1763"/>
                  </a:cubicBezTo>
                  <a:cubicBezTo>
                    <a:pt x="426" y="1763"/>
                    <a:pt x="380" y="1810"/>
                    <a:pt x="346" y="1898"/>
                  </a:cubicBezTo>
                  <a:cubicBezTo>
                    <a:pt x="330" y="1848"/>
                    <a:pt x="318" y="1723"/>
                    <a:pt x="254" y="1723"/>
                  </a:cubicBezTo>
                  <a:cubicBezTo>
                    <a:pt x="243" y="1723"/>
                    <a:pt x="230" y="1726"/>
                    <a:pt x="216" y="1735"/>
                  </a:cubicBezTo>
                  <a:cubicBezTo>
                    <a:pt x="177" y="1787"/>
                    <a:pt x="151" y="1840"/>
                    <a:pt x="125" y="1898"/>
                  </a:cubicBezTo>
                  <a:cubicBezTo>
                    <a:pt x="111" y="1657"/>
                    <a:pt x="125" y="1415"/>
                    <a:pt x="170" y="1174"/>
                  </a:cubicBezTo>
                  <a:cubicBezTo>
                    <a:pt x="216" y="835"/>
                    <a:pt x="301" y="495"/>
                    <a:pt x="418" y="169"/>
                  </a:cubicBezTo>
                  <a:cubicBezTo>
                    <a:pt x="431" y="124"/>
                    <a:pt x="509" y="45"/>
                    <a:pt x="444" y="6"/>
                  </a:cubicBezTo>
                  <a:cubicBezTo>
                    <a:pt x="437" y="3"/>
                    <a:pt x="430" y="1"/>
                    <a:pt x="4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2229;p29">
              <a:extLst>
                <a:ext uri="{FF2B5EF4-FFF2-40B4-BE49-F238E27FC236}">
                  <a16:creationId xmlns:a16="http://schemas.microsoft.com/office/drawing/2014/main" id="{D38D4E3C-26FB-EC45-FE38-61335D03919F}"/>
                </a:ext>
              </a:extLst>
            </p:cNvPr>
            <p:cNvSpPr/>
            <p:nvPr/>
          </p:nvSpPr>
          <p:spPr>
            <a:xfrm>
              <a:off x="7745134" y="2974170"/>
              <a:ext cx="21988" cy="23523"/>
            </a:xfrm>
            <a:custGeom>
              <a:avLst/>
              <a:gdLst/>
              <a:ahLst/>
              <a:cxnLst/>
              <a:rect l="l" t="t" r="r" b="b"/>
              <a:pathLst>
                <a:path w="444" h="475" extrusionOk="0">
                  <a:moveTo>
                    <a:pt x="228" y="1"/>
                  </a:moveTo>
                  <a:cubicBezTo>
                    <a:pt x="149" y="1"/>
                    <a:pt x="70" y="48"/>
                    <a:pt x="46" y="141"/>
                  </a:cubicBezTo>
                  <a:cubicBezTo>
                    <a:pt x="20" y="167"/>
                    <a:pt x="27" y="219"/>
                    <a:pt x="20" y="252"/>
                  </a:cubicBezTo>
                  <a:cubicBezTo>
                    <a:pt x="1" y="363"/>
                    <a:pt x="85" y="467"/>
                    <a:pt x="196" y="474"/>
                  </a:cubicBezTo>
                  <a:cubicBezTo>
                    <a:pt x="201" y="474"/>
                    <a:pt x="206" y="474"/>
                    <a:pt x="211" y="474"/>
                  </a:cubicBezTo>
                  <a:cubicBezTo>
                    <a:pt x="371" y="474"/>
                    <a:pt x="443" y="274"/>
                    <a:pt x="412" y="135"/>
                  </a:cubicBezTo>
                  <a:cubicBezTo>
                    <a:pt x="383" y="45"/>
                    <a:pt x="305" y="1"/>
                    <a:pt x="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2230;p29">
              <a:extLst>
                <a:ext uri="{FF2B5EF4-FFF2-40B4-BE49-F238E27FC236}">
                  <a16:creationId xmlns:a16="http://schemas.microsoft.com/office/drawing/2014/main" id="{8053E9F1-94A6-D043-D65E-7D0645F24C32}"/>
                </a:ext>
              </a:extLst>
            </p:cNvPr>
            <p:cNvSpPr/>
            <p:nvPr/>
          </p:nvSpPr>
          <p:spPr>
            <a:xfrm>
              <a:off x="7754048" y="3019682"/>
              <a:ext cx="54326" cy="35904"/>
            </a:xfrm>
            <a:custGeom>
              <a:avLst/>
              <a:gdLst/>
              <a:ahLst/>
              <a:cxnLst/>
              <a:rect l="l" t="t" r="r" b="b"/>
              <a:pathLst>
                <a:path w="1097" h="725" extrusionOk="0">
                  <a:moveTo>
                    <a:pt x="624" y="1"/>
                  </a:moveTo>
                  <a:cubicBezTo>
                    <a:pt x="221" y="1"/>
                    <a:pt x="0" y="646"/>
                    <a:pt x="519" y="723"/>
                  </a:cubicBezTo>
                  <a:cubicBezTo>
                    <a:pt x="528" y="724"/>
                    <a:pt x="537" y="724"/>
                    <a:pt x="547" y="724"/>
                  </a:cubicBezTo>
                  <a:cubicBezTo>
                    <a:pt x="871" y="724"/>
                    <a:pt x="1096" y="177"/>
                    <a:pt x="760" y="25"/>
                  </a:cubicBezTo>
                  <a:cubicBezTo>
                    <a:pt x="713" y="8"/>
                    <a:pt x="668" y="1"/>
                    <a:pt x="6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2231;p29">
              <a:extLst>
                <a:ext uri="{FF2B5EF4-FFF2-40B4-BE49-F238E27FC236}">
                  <a16:creationId xmlns:a16="http://schemas.microsoft.com/office/drawing/2014/main" id="{7613B827-5AE4-A887-F4EB-F4ECA133117D}"/>
                </a:ext>
              </a:extLst>
            </p:cNvPr>
            <p:cNvSpPr/>
            <p:nvPr/>
          </p:nvSpPr>
          <p:spPr>
            <a:xfrm>
              <a:off x="7777473" y="2855957"/>
              <a:ext cx="84337" cy="57050"/>
            </a:xfrm>
            <a:custGeom>
              <a:avLst/>
              <a:gdLst/>
              <a:ahLst/>
              <a:cxnLst/>
              <a:rect l="l" t="t" r="r" b="b"/>
              <a:pathLst>
                <a:path w="1703" h="1152" extrusionOk="0">
                  <a:moveTo>
                    <a:pt x="1065" y="0"/>
                  </a:moveTo>
                  <a:cubicBezTo>
                    <a:pt x="948" y="0"/>
                    <a:pt x="830" y="10"/>
                    <a:pt x="718" y="16"/>
                  </a:cubicBezTo>
                  <a:cubicBezTo>
                    <a:pt x="666" y="23"/>
                    <a:pt x="339" y="68"/>
                    <a:pt x="222" y="140"/>
                  </a:cubicBezTo>
                  <a:cubicBezTo>
                    <a:pt x="202" y="140"/>
                    <a:pt x="183" y="153"/>
                    <a:pt x="183" y="173"/>
                  </a:cubicBezTo>
                  <a:cubicBezTo>
                    <a:pt x="118" y="303"/>
                    <a:pt x="78" y="440"/>
                    <a:pt x="52" y="577"/>
                  </a:cubicBezTo>
                  <a:cubicBezTo>
                    <a:pt x="33" y="669"/>
                    <a:pt x="20" y="766"/>
                    <a:pt x="7" y="858"/>
                  </a:cubicBezTo>
                  <a:cubicBezTo>
                    <a:pt x="0" y="890"/>
                    <a:pt x="0" y="936"/>
                    <a:pt x="26" y="956"/>
                  </a:cubicBezTo>
                  <a:cubicBezTo>
                    <a:pt x="33" y="956"/>
                    <a:pt x="33" y="956"/>
                    <a:pt x="39" y="962"/>
                  </a:cubicBezTo>
                  <a:cubicBezTo>
                    <a:pt x="39" y="975"/>
                    <a:pt x="46" y="988"/>
                    <a:pt x="59" y="995"/>
                  </a:cubicBezTo>
                  <a:cubicBezTo>
                    <a:pt x="131" y="1041"/>
                    <a:pt x="202" y="1073"/>
                    <a:pt x="287" y="1086"/>
                  </a:cubicBezTo>
                  <a:cubicBezTo>
                    <a:pt x="457" y="1125"/>
                    <a:pt x="626" y="1145"/>
                    <a:pt x="803" y="1151"/>
                  </a:cubicBezTo>
                  <a:lnTo>
                    <a:pt x="855" y="1151"/>
                  </a:lnTo>
                  <a:cubicBezTo>
                    <a:pt x="1018" y="1151"/>
                    <a:pt x="1181" y="1145"/>
                    <a:pt x="1344" y="1119"/>
                  </a:cubicBezTo>
                  <a:cubicBezTo>
                    <a:pt x="1357" y="1120"/>
                    <a:pt x="1370" y="1120"/>
                    <a:pt x="1384" y="1120"/>
                  </a:cubicBezTo>
                  <a:cubicBezTo>
                    <a:pt x="1476" y="1120"/>
                    <a:pt x="1573" y="1100"/>
                    <a:pt x="1664" y="1060"/>
                  </a:cubicBezTo>
                  <a:cubicBezTo>
                    <a:pt x="1683" y="1047"/>
                    <a:pt x="1703" y="1021"/>
                    <a:pt x="1703" y="995"/>
                  </a:cubicBezTo>
                  <a:cubicBezTo>
                    <a:pt x="1703" y="858"/>
                    <a:pt x="1696" y="714"/>
                    <a:pt x="1670" y="584"/>
                  </a:cubicBezTo>
                  <a:cubicBezTo>
                    <a:pt x="1664" y="414"/>
                    <a:pt x="1618" y="245"/>
                    <a:pt x="1533" y="101"/>
                  </a:cubicBezTo>
                  <a:cubicBezTo>
                    <a:pt x="1527" y="94"/>
                    <a:pt x="1514" y="88"/>
                    <a:pt x="1507" y="81"/>
                  </a:cubicBezTo>
                  <a:cubicBezTo>
                    <a:pt x="1494" y="75"/>
                    <a:pt x="1488" y="68"/>
                    <a:pt x="1475" y="68"/>
                  </a:cubicBezTo>
                  <a:cubicBezTo>
                    <a:pt x="1346" y="15"/>
                    <a:pt x="1206" y="0"/>
                    <a:pt x="106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2232;p29">
              <a:extLst>
                <a:ext uri="{FF2B5EF4-FFF2-40B4-BE49-F238E27FC236}">
                  <a16:creationId xmlns:a16="http://schemas.microsoft.com/office/drawing/2014/main" id="{E016859B-0F03-C5F6-FAB5-9AD11425FA4E}"/>
                </a:ext>
              </a:extLst>
            </p:cNvPr>
            <p:cNvSpPr/>
            <p:nvPr/>
          </p:nvSpPr>
          <p:spPr>
            <a:xfrm>
              <a:off x="7336368" y="2756662"/>
              <a:ext cx="196208" cy="193484"/>
            </a:xfrm>
            <a:custGeom>
              <a:avLst/>
              <a:gdLst/>
              <a:ahLst/>
              <a:cxnLst/>
              <a:rect l="l" t="t" r="r" b="b"/>
              <a:pathLst>
                <a:path w="3962" h="3907" extrusionOk="0">
                  <a:moveTo>
                    <a:pt x="1824" y="0"/>
                  </a:moveTo>
                  <a:cubicBezTo>
                    <a:pt x="1641" y="0"/>
                    <a:pt x="1455" y="28"/>
                    <a:pt x="1267" y="77"/>
                  </a:cubicBezTo>
                  <a:cubicBezTo>
                    <a:pt x="1130" y="129"/>
                    <a:pt x="999" y="188"/>
                    <a:pt x="875" y="259"/>
                  </a:cubicBezTo>
                  <a:cubicBezTo>
                    <a:pt x="719" y="331"/>
                    <a:pt x="582" y="436"/>
                    <a:pt x="471" y="560"/>
                  </a:cubicBezTo>
                  <a:cubicBezTo>
                    <a:pt x="275" y="755"/>
                    <a:pt x="138" y="1010"/>
                    <a:pt x="86" y="1284"/>
                  </a:cubicBezTo>
                  <a:cubicBezTo>
                    <a:pt x="14" y="1584"/>
                    <a:pt x="1" y="1904"/>
                    <a:pt x="66" y="2210"/>
                  </a:cubicBezTo>
                  <a:cubicBezTo>
                    <a:pt x="105" y="2465"/>
                    <a:pt x="197" y="2713"/>
                    <a:pt x="327" y="2935"/>
                  </a:cubicBezTo>
                  <a:cubicBezTo>
                    <a:pt x="386" y="3065"/>
                    <a:pt x="464" y="3183"/>
                    <a:pt x="562" y="3287"/>
                  </a:cubicBezTo>
                  <a:cubicBezTo>
                    <a:pt x="758" y="3509"/>
                    <a:pt x="999" y="3685"/>
                    <a:pt x="1267" y="3809"/>
                  </a:cubicBezTo>
                  <a:cubicBezTo>
                    <a:pt x="1429" y="3877"/>
                    <a:pt x="1600" y="3906"/>
                    <a:pt x="1771" y="3906"/>
                  </a:cubicBezTo>
                  <a:cubicBezTo>
                    <a:pt x="2027" y="3906"/>
                    <a:pt x="2285" y="3841"/>
                    <a:pt x="2519" y="3744"/>
                  </a:cubicBezTo>
                  <a:cubicBezTo>
                    <a:pt x="2787" y="3652"/>
                    <a:pt x="3041" y="3515"/>
                    <a:pt x="3270" y="3346"/>
                  </a:cubicBezTo>
                  <a:cubicBezTo>
                    <a:pt x="3381" y="3254"/>
                    <a:pt x="3485" y="3143"/>
                    <a:pt x="3557" y="3019"/>
                  </a:cubicBezTo>
                  <a:cubicBezTo>
                    <a:pt x="3642" y="2909"/>
                    <a:pt x="3707" y="2791"/>
                    <a:pt x="3759" y="2667"/>
                  </a:cubicBezTo>
                  <a:cubicBezTo>
                    <a:pt x="3961" y="2080"/>
                    <a:pt x="3824" y="1408"/>
                    <a:pt x="3472" y="905"/>
                  </a:cubicBezTo>
                  <a:cubicBezTo>
                    <a:pt x="3270" y="605"/>
                    <a:pt x="2937" y="416"/>
                    <a:pt x="2643" y="214"/>
                  </a:cubicBezTo>
                  <a:cubicBezTo>
                    <a:pt x="2375" y="64"/>
                    <a:pt x="2103" y="0"/>
                    <a:pt x="18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2233;p29">
              <a:extLst>
                <a:ext uri="{FF2B5EF4-FFF2-40B4-BE49-F238E27FC236}">
                  <a16:creationId xmlns:a16="http://schemas.microsoft.com/office/drawing/2014/main" id="{3B8EEAB4-B3E0-43FD-37EF-D787B5B02756}"/>
                </a:ext>
              </a:extLst>
            </p:cNvPr>
            <p:cNvSpPr/>
            <p:nvPr/>
          </p:nvSpPr>
          <p:spPr>
            <a:xfrm>
              <a:off x="7358703" y="2762208"/>
              <a:ext cx="115685" cy="113704"/>
            </a:xfrm>
            <a:custGeom>
              <a:avLst/>
              <a:gdLst/>
              <a:ahLst/>
              <a:cxnLst/>
              <a:rect l="l" t="t" r="r" b="b"/>
              <a:pathLst>
                <a:path w="2336" h="2296" extrusionOk="0">
                  <a:moveTo>
                    <a:pt x="721" y="1"/>
                  </a:moveTo>
                  <a:cubicBezTo>
                    <a:pt x="675" y="1"/>
                    <a:pt x="643" y="69"/>
                    <a:pt x="692" y="102"/>
                  </a:cubicBezTo>
                  <a:cubicBezTo>
                    <a:pt x="920" y="252"/>
                    <a:pt x="1129" y="422"/>
                    <a:pt x="1318" y="611"/>
                  </a:cubicBezTo>
                  <a:cubicBezTo>
                    <a:pt x="1462" y="735"/>
                    <a:pt x="1592" y="872"/>
                    <a:pt x="1710" y="1022"/>
                  </a:cubicBezTo>
                  <a:cubicBezTo>
                    <a:pt x="1827" y="1152"/>
                    <a:pt x="1925" y="1302"/>
                    <a:pt x="1990" y="1472"/>
                  </a:cubicBezTo>
                  <a:cubicBezTo>
                    <a:pt x="1951" y="1439"/>
                    <a:pt x="1912" y="1413"/>
                    <a:pt x="1873" y="1394"/>
                  </a:cubicBezTo>
                  <a:cubicBezTo>
                    <a:pt x="1863" y="1391"/>
                    <a:pt x="1854" y="1389"/>
                    <a:pt x="1845" y="1389"/>
                  </a:cubicBezTo>
                  <a:cubicBezTo>
                    <a:pt x="1799" y="1389"/>
                    <a:pt x="1764" y="1429"/>
                    <a:pt x="1775" y="1479"/>
                  </a:cubicBezTo>
                  <a:cubicBezTo>
                    <a:pt x="1754" y="1461"/>
                    <a:pt x="1724" y="1447"/>
                    <a:pt x="1696" y="1447"/>
                  </a:cubicBezTo>
                  <a:cubicBezTo>
                    <a:pt x="1672" y="1447"/>
                    <a:pt x="1650" y="1458"/>
                    <a:pt x="1638" y="1485"/>
                  </a:cubicBezTo>
                  <a:cubicBezTo>
                    <a:pt x="1625" y="1524"/>
                    <a:pt x="1625" y="1570"/>
                    <a:pt x="1631" y="1609"/>
                  </a:cubicBezTo>
                  <a:cubicBezTo>
                    <a:pt x="1599" y="1571"/>
                    <a:pt x="1556" y="1551"/>
                    <a:pt x="1520" y="1551"/>
                  </a:cubicBezTo>
                  <a:cubicBezTo>
                    <a:pt x="1471" y="1551"/>
                    <a:pt x="1435" y="1590"/>
                    <a:pt x="1462" y="1674"/>
                  </a:cubicBezTo>
                  <a:cubicBezTo>
                    <a:pt x="1437" y="1657"/>
                    <a:pt x="1414" y="1649"/>
                    <a:pt x="1394" y="1649"/>
                  </a:cubicBezTo>
                  <a:cubicBezTo>
                    <a:pt x="1339" y="1649"/>
                    <a:pt x="1307" y="1707"/>
                    <a:pt x="1331" y="1779"/>
                  </a:cubicBezTo>
                  <a:cubicBezTo>
                    <a:pt x="1282" y="1747"/>
                    <a:pt x="1241" y="1733"/>
                    <a:pt x="1208" y="1733"/>
                  </a:cubicBezTo>
                  <a:cubicBezTo>
                    <a:pt x="1133" y="1733"/>
                    <a:pt x="1105" y="1810"/>
                    <a:pt x="1142" y="1929"/>
                  </a:cubicBezTo>
                  <a:cubicBezTo>
                    <a:pt x="1106" y="1906"/>
                    <a:pt x="1041" y="1843"/>
                    <a:pt x="992" y="1843"/>
                  </a:cubicBezTo>
                  <a:cubicBezTo>
                    <a:pt x="970" y="1843"/>
                    <a:pt x="952" y="1855"/>
                    <a:pt x="940" y="1890"/>
                  </a:cubicBezTo>
                  <a:cubicBezTo>
                    <a:pt x="946" y="1948"/>
                    <a:pt x="959" y="2014"/>
                    <a:pt x="972" y="2072"/>
                  </a:cubicBezTo>
                  <a:cubicBezTo>
                    <a:pt x="809" y="1890"/>
                    <a:pt x="672" y="1694"/>
                    <a:pt x="561" y="1479"/>
                  </a:cubicBezTo>
                  <a:cubicBezTo>
                    <a:pt x="378" y="1185"/>
                    <a:pt x="235" y="865"/>
                    <a:pt x="131" y="532"/>
                  </a:cubicBezTo>
                  <a:cubicBezTo>
                    <a:pt x="112" y="494"/>
                    <a:pt x="123" y="389"/>
                    <a:pt x="52" y="389"/>
                  </a:cubicBezTo>
                  <a:cubicBezTo>
                    <a:pt x="50" y="389"/>
                    <a:pt x="48" y="389"/>
                    <a:pt x="46" y="389"/>
                  </a:cubicBezTo>
                  <a:cubicBezTo>
                    <a:pt x="20" y="395"/>
                    <a:pt x="0" y="428"/>
                    <a:pt x="13" y="454"/>
                  </a:cubicBezTo>
                  <a:cubicBezTo>
                    <a:pt x="33" y="526"/>
                    <a:pt x="52" y="604"/>
                    <a:pt x="72" y="676"/>
                  </a:cubicBezTo>
                  <a:cubicBezTo>
                    <a:pt x="209" y="1061"/>
                    <a:pt x="385" y="1433"/>
                    <a:pt x="607" y="1779"/>
                  </a:cubicBezTo>
                  <a:cubicBezTo>
                    <a:pt x="705" y="1935"/>
                    <a:pt x="822" y="2085"/>
                    <a:pt x="959" y="2216"/>
                  </a:cubicBezTo>
                  <a:cubicBezTo>
                    <a:pt x="994" y="2245"/>
                    <a:pt x="1019" y="2296"/>
                    <a:pt x="1067" y="2296"/>
                  </a:cubicBezTo>
                  <a:cubicBezTo>
                    <a:pt x="1072" y="2296"/>
                    <a:pt x="1077" y="2295"/>
                    <a:pt x="1083" y="2294"/>
                  </a:cubicBezTo>
                  <a:cubicBezTo>
                    <a:pt x="1181" y="2275"/>
                    <a:pt x="1077" y="2085"/>
                    <a:pt x="1077" y="2014"/>
                  </a:cubicBezTo>
                  <a:lnTo>
                    <a:pt x="1077" y="2014"/>
                  </a:lnTo>
                  <a:cubicBezTo>
                    <a:pt x="1113" y="2035"/>
                    <a:pt x="1150" y="2081"/>
                    <a:pt x="1198" y="2081"/>
                  </a:cubicBezTo>
                  <a:cubicBezTo>
                    <a:pt x="1209" y="2081"/>
                    <a:pt x="1221" y="2079"/>
                    <a:pt x="1233" y="2072"/>
                  </a:cubicBezTo>
                  <a:cubicBezTo>
                    <a:pt x="1305" y="2027"/>
                    <a:pt x="1253" y="1929"/>
                    <a:pt x="1246" y="1857"/>
                  </a:cubicBezTo>
                  <a:lnTo>
                    <a:pt x="1246" y="1857"/>
                  </a:lnTo>
                  <a:cubicBezTo>
                    <a:pt x="1285" y="1883"/>
                    <a:pt x="1325" y="1909"/>
                    <a:pt x="1370" y="1929"/>
                  </a:cubicBezTo>
                  <a:cubicBezTo>
                    <a:pt x="1373" y="1929"/>
                    <a:pt x="1376" y="1929"/>
                    <a:pt x="1378" y="1929"/>
                  </a:cubicBezTo>
                  <a:cubicBezTo>
                    <a:pt x="1432" y="1929"/>
                    <a:pt x="1461" y="1868"/>
                    <a:pt x="1449" y="1818"/>
                  </a:cubicBezTo>
                  <a:lnTo>
                    <a:pt x="1449" y="1818"/>
                  </a:lnTo>
                  <a:cubicBezTo>
                    <a:pt x="1475" y="1844"/>
                    <a:pt x="1507" y="1877"/>
                    <a:pt x="1540" y="1903"/>
                  </a:cubicBezTo>
                  <a:cubicBezTo>
                    <a:pt x="1549" y="1908"/>
                    <a:pt x="1558" y="1910"/>
                    <a:pt x="1568" y="1910"/>
                  </a:cubicBezTo>
                  <a:cubicBezTo>
                    <a:pt x="1594" y="1910"/>
                    <a:pt x="1620" y="1892"/>
                    <a:pt x="1625" y="1863"/>
                  </a:cubicBezTo>
                  <a:cubicBezTo>
                    <a:pt x="1625" y="1811"/>
                    <a:pt x="1612" y="1766"/>
                    <a:pt x="1592" y="1720"/>
                  </a:cubicBezTo>
                  <a:lnTo>
                    <a:pt x="1592" y="1720"/>
                  </a:lnTo>
                  <a:cubicBezTo>
                    <a:pt x="1620" y="1748"/>
                    <a:pt x="1655" y="1778"/>
                    <a:pt x="1687" y="1778"/>
                  </a:cubicBezTo>
                  <a:cubicBezTo>
                    <a:pt x="1708" y="1778"/>
                    <a:pt x="1727" y="1766"/>
                    <a:pt x="1742" y="1733"/>
                  </a:cubicBezTo>
                  <a:cubicBezTo>
                    <a:pt x="1755" y="1694"/>
                    <a:pt x="1755" y="1648"/>
                    <a:pt x="1742" y="1602"/>
                  </a:cubicBezTo>
                  <a:lnTo>
                    <a:pt x="1742" y="1602"/>
                  </a:lnTo>
                  <a:cubicBezTo>
                    <a:pt x="1759" y="1626"/>
                    <a:pt x="1784" y="1636"/>
                    <a:pt x="1808" y="1636"/>
                  </a:cubicBezTo>
                  <a:cubicBezTo>
                    <a:pt x="1857" y="1636"/>
                    <a:pt x="1905" y="1594"/>
                    <a:pt x="1892" y="1537"/>
                  </a:cubicBezTo>
                  <a:lnTo>
                    <a:pt x="1892" y="1537"/>
                  </a:lnTo>
                  <a:cubicBezTo>
                    <a:pt x="1892" y="1537"/>
                    <a:pt x="1892" y="1537"/>
                    <a:pt x="1899" y="1544"/>
                  </a:cubicBezTo>
                  <a:cubicBezTo>
                    <a:pt x="1925" y="1563"/>
                    <a:pt x="1957" y="1583"/>
                    <a:pt x="1990" y="1589"/>
                  </a:cubicBezTo>
                  <a:cubicBezTo>
                    <a:pt x="2336" y="1563"/>
                    <a:pt x="1768" y="904"/>
                    <a:pt x="1670" y="793"/>
                  </a:cubicBezTo>
                  <a:cubicBezTo>
                    <a:pt x="1396" y="500"/>
                    <a:pt x="1090" y="232"/>
                    <a:pt x="750" y="10"/>
                  </a:cubicBezTo>
                  <a:cubicBezTo>
                    <a:pt x="740" y="4"/>
                    <a:pt x="730" y="1"/>
                    <a:pt x="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2234;p29">
              <a:extLst>
                <a:ext uri="{FF2B5EF4-FFF2-40B4-BE49-F238E27FC236}">
                  <a16:creationId xmlns:a16="http://schemas.microsoft.com/office/drawing/2014/main" id="{00359017-400F-A4F4-F626-CA35CE82E990}"/>
                </a:ext>
              </a:extLst>
            </p:cNvPr>
            <p:cNvSpPr/>
            <p:nvPr/>
          </p:nvSpPr>
          <p:spPr>
            <a:xfrm>
              <a:off x="7365983" y="2872448"/>
              <a:ext cx="26049" cy="23177"/>
            </a:xfrm>
            <a:custGeom>
              <a:avLst/>
              <a:gdLst/>
              <a:ahLst/>
              <a:cxnLst/>
              <a:rect l="l" t="t" r="r" b="b"/>
              <a:pathLst>
                <a:path w="526" h="468" extrusionOk="0">
                  <a:moveTo>
                    <a:pt x="232" y="0"/>
                  </a:moveTo>
                  <a:cubicBezTo>
                    <a:pt x="110" y="0"/>
                    <a:pt x="1" y="132"/>
                    <a:pt x="62" y="264"/>
                  </a:cubicBezTo>
                  <a:cubicBezTo>
                    <a:pt x="55" y="303"/>
                    <a:pt x="88" y="336"/>
                    <a:pt x="107" y="368"/>
                  </a:cubicBezTo>
                  <a:cubicBezTo>
                    <a:pt x="145" y="431"/>
                    <a:pt x="211" y="467"/>
                    <a:pt x="277" y="467"/>
                  </a:cubicBezTo>
                  <a:cubicBezTo>
                    <a:pt x="313" y="467"/>
                    <a:pt x="349" y="457"/>
                    <a:pt x="382" y="433"/>
                  </a:cubicBezTo>
                  <a:cubicBezTo>
                    <a:pt x="525" y="336"/>
                    <a:pt x="453" y="127"/>
                    <a:pt x="336" y="35"/>
                  </a:cubicBezTo>
                  <a:cubicBezTo>
                    <a:pt x="302" y="11"/>
                    <a:pt x="267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2235;p29">
              <a:extLst>
                <a:ext uri="{FF2B5EF4-FFF2-40B4-BE49-F238E27FC236}">
                  <a16:creationId xmlns:a16="http://schemas.microsoft.com/office/drawing/2014/main" id="{5370F4A0-8321-D286-F5C2-F79D03ABF4CD}"/>
                </a:ext>
              </a:extLst>
            </p:cNvPr>
            <p:cNvSpPr/>
            <p:nvPr/>
          </p:nvSpPr>
          <p:spPr>
            <a:xfrm>
              <a:off x="7407830" y="2888593"/>
              <a:ext cx="45858" cy="38182"/>
            </a:xfrm>
            <a:custGeom>
              <a:avLst/>
              <a:gdLst/>
              <a:ahLst/>
              <a:cxnLst/>
              <a:rect l="l" t="t" r="r" b="b"/>
              <a:pathLst>
                <a:path w="926" h="771" extrusionOk="0">
                  <a:moveTo>
                    <a:pt x="485" y="0"/>
                  </a:moveTo>
                  <a:cubicBezTo>
                    <a:pt x="461" y="0"/>
                    <a:pt x="437" y="3"/>
                    <a:pt x="411" y="10"/>
                  </a:cubicBezTo>
                  <a:cubicBezTo>
                    <a:pt x="0" y="154"/>
                    <a:pt x="104" y="771"/>
                    <a:pt x="454" y="771"/>
                  </a:cubicBezTo>
                  <a:cubicBezTo>
                    <a:pt x="515" y="771"/>
                    <a:pt x="584" y="752"/>
                    <a:pt x="659" y="708"/>
                  </a:cubicBezTo>
                  <a:cubicBezTo>
                    <a:pt x="926" y="538"/>
                    <a:pt x="803" y="0"/>
                    <a:pt x="4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2236;p29">
              <a:extLst>
                <a:ext uri="{FF2B5EF4-FFF2-40B4-BE49-F238E27FC236}">
                  <a16:creationId xmlns:a16="http://schemas.microsoft.com/office/drawing/2014/main" id="{1E86C6CA-2F28-CD0D-C328-80A254D4AFDD}"/>
                </a:ext>
              </a:extLst>
            </p:cNvPr>
            <p:cNvSpPr/>
            <p:nvPr/>
          </p:nvSpPr>
          <p:spPr>
            <a:xfrm>
              <a:off x="7326364" y="2725412"/>
              <a:ext cx="85674" cy="79979"/>
            </a:xfrm>
            <a:custGeom>
              <a:avLst/>
              <a:gdLst/>
              <a:ahLst/>
              <a:cxnLst/>
              <a:rect l="l" t="t" r="r" b="b"/>
              <a:pathLst>
                <a:path w="1730" h="1615" extrusionOk="0">
                  <a:moveTo>
                    <a:pt x="1012" y="0"/>
                  </a:moveTo>
                  <a:cubicBezTo>
                    <a:pt x="1003" y="0"/>
                    <a:pt x="994" y="3"/>
                    <a:pt x="986" y="3"/>
                  </a:cubicBezTo>
                  <a:cubicBezTo>
                    <a:pt x="979" y="3"/>
                    <a:pt x="966" y="3"/>
                    <a:pt x="960" y="10"/>
                  </a:cubicBezTo>
                  <a:cubicBezTo>
                    <a:pt x="712" y="81"/>
                    <a:pt x="523" y="277"/>
                    <a:pt x="333" y="447"/>
                  </a:cubicBezTo>
                  <a:cubicBezTo>
                    <a:pt x="294" y="486"/>
                    <a:pt x="66" y="721"/>
                    <a:pt x="20" y="845"/>
                  </a:cubicBezTo>
                  <a:cubicBezTo>
                    <a:pt x="7" y="858"/>
                    <a:pt x="1" y="884"/>
                    <a:pt x="7" y="897"/>
                  </a:cubicBezTo>
                  <a:cubicBezTo>
                    <a:pt x="40" y="1041"/>
                    <a:pt x="92" y="1171"/>
                    <a:pt x="157" y="1295"/>
                  </a:cubicBezTo>
                  <a:cubicBezTo>
                    <a:pt x="203" y="1380"/>
                    <a:pt x="248" y="1465"/>
                    <a:pt x="294" y="1543"/>
                  </a:cubicBezTo>
                  <a:cubicBezTo>
                    <a:pt x="314" y="1569"/>
                    <a:pt x="340" y="1608"/>
                    <a:pt x="372" y="1608"/>
                  </a:cubicBezTo>
                  <a:cubicBezTo>
                    <a:pt x="379" y="1608"/>
                    <a:pt x="386" y="1608"/>
                    <a:pt x="386" y="1602"/>
                  </a:cubicBezTo>
                  <a:cubicBezTo>
                    <a:pt x="399" y="1615"/>
                    <a:pt x="412" y="1615"/>
                    <a:pt x="425" y="1615"/>
                  </a:cubicBezTo>
                  <a:cubicBezTo>
                    <a:pt x="509" y="1608"/>
                    <a:pt x="588" y="1589"/>
                    <a:pt x="660" y="1549"/>
                  </a:cubicBezTo>
                  <a:cubicBezTo>
                    <a:pt x="816" y="1478"/>
                    <a:pt x="966" y="1386"/>
                    <a:pt x="1103" y="1275"/>
                  </a:cubicBezTo>
                  <a:cubicBezTo>
                    <a:pt x="1116" y="1269"/>
                    <a:pt x="1129" y="1256"/>
                    <a:pt x="1142" y="1243"/>
                  </a:cubicBezTo>
                  <a:cubicBezTo>
                    <a:pt x="1273" y="1145"/>
                    <a:pt x="1397" y="1034"/>
                    <a:pt x="1508" y="917"/>
                  </a:cubicBezTo>
                  <a:cubicBezTo>
                    <a:pt x="1599" y="858"/>
                    <a:pt x="1671" y="773"/>
                    <a:pt x="1717" y="675"/>
                  </a:cubicBezTo>
                  <a:cubicBezTo>
                    <a:pt x="1730" y="649"/>
                    <a:pt x="1723" y="616"/>
                    <a:pt x="1710" y="590"/>
                  </a:cubicBezTo>
                  <a:cubicBezTo>
                    <a:pt x="1625" y="486"/>
                    <a:pt x="1534" y="382"/>
                    <a:pt x="1429" y="290"/>
                  </a:cubicBezTo>
                  <a:cubicBezTo>
                    <a:pt x="1319" y="160"/>
                    <a:pt x="1182" y="62"/>
                    <a:pt x="1025" y="3"/>
                  </a:cubicBezTo>
                  <a:cubicBezTo>
                    <a:pt x="1021" y="1"/>
                    <a:pt x="1016" y="0"/>
                    <a:pt x="10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2237;p29">
              <a:extLst>
                <a:ext uri="{FF2B5EF4-FFF2-40B4-BE49-F238E27FC236}">
                  <a16:creationId xmlns:a16="http://schemas.microsoft.com/office/drawing/2014/main" id="{0CF73E92-C34D-05A7-D079-E5AE63CB540F}"/>
                </a:ext>
              </a:extLst>
            </p:cNvPr>
            <p:cNvSpPr/>
            <p:nvPr/>
          </p:nvSpPr>
          <p:spPr>
            <a:xfrm>
              <a:off x="8496751" y="2160298"/>
              <a:ext cx="197446" cy="186848"/>
            </a:xfrm>
            <a:custGeom>
              <a:avLst/>
              <a:gdLst/>
              <a:ahLst/>
              <a:cxnLst/>
              <a:rect l="l" t="t" r="r" b="b"/>
              <a:pathLst>
                <a:path w="3987" h="3773" extrusionOk="0">
                  <a:moveTo>
                    <a:pt x="2129" y="1"/>
                  </a:moveTo>
                  <a:cubicBezTo>
                    <a:pt x="1882" y="1"/>
                    <a:pt x="1635" y="50"/>
                    <a:pt x="1396" y="81"/>
                  </a:cubicBezTo>
                  <a:cubicBezTo>
                    <a:pt x="907" y="192"/>
                    <a:pt x="555" y="492"/>
                    <a:pt x="287" y="903"/>
                  </a:cubicBezTo>
                  <a:cubicBezTo>
                    <a:pt x="215" y="1027"/>
                    <a:pt x="157" y="1164"/>
                    <a:pt x="118" y="1301"/>
                  </a:cubicBezTo>
                  <a:cubicBezTo>
                    <a:pt x="52" y="1457"/>
                    <a:pt x="20" y="1627"/>
                    <a:pt x="20" y="1797"/>
                  </a:cubicBezTo>
                  <a:cubicBezTo>
                    <a:pt x="0" y="2071"/>
                    <a:pt x="72" y="2351"/>
                    <a:pt x="215" y="2586"/>
                  </a:cubicBezTo>
                  <a:cubicBezTo>
                    <a:pt x="365" y="2860"/>
                    <a:pt x="568" y="3102"/>
                    <a:pt x="822" y="3291"/>
                  </a:cubicBezTo>
                  <a:cubicBezTo>
                    <a:pt x="1024" y="3454"/>
                    <a:pt x="1253" y="3578"/>
                    <a:pt x="1501" y="3656"/>
                  </a:cubicBezTo>
                  <a:cubicBezTo>
                    <a:pt x="1631" y="3708"/>
                    <a:pt x="1775" y="3741"/>
                    <a:pt x="1912" y="3761"/>
                  </a:cubicBezTo>
                  <a:cubicBezTo>
                    <a:pt x="1986" y="3769"/>
                    <a:pt x="2061" y="3773"/>
                    <a:pt x="2136" y="3773"/>
                  </a:cubicBezTo>
                  <a:cubicBezTo>
                    <a:pt x="2356" y="3773"/>
                    <a:pt x="2577" y="3737"/>
                    <a:pt x="2786" y="3669"/>
                  </a:cubicBezTo>
                  <a:cubicBezTo>
                    <a:pt x="3204" y="3526"/>
                    <a:pt x="3491" y="3167"/>
                    <a:pt x="3673" y="2782"/>
                  </a:cubicBezTo>
                  <a:cubicBezTo>
                    <a:pt x="3811" y="2534"/>
                    <a:pt x="3902" y="2266"/>
                    <a:pt x="3961" y="1986"/>
                  </a:cubicBezTo>
                  <a:cubicBezTo>
                    <a:pt x="3987" y="1842"/>
                    <a:pt x="3987" y="1692"/>
                    <a:pt x="3954" y="1549"/>
                  </a:cubicBezTo>
                  <a:cubicBezTo>
                    <a:pt x="3941" y="1412"/>
                    <a:pt x="3915" y="1281"/>
                    <a:pt x="3869" y="1151"/>
                  </a:cubicBezTo>
                  <a:cubicBezTo>
                    <a:pt x="3628" y="583"/>
                    <a:pt x="3080" y="179"/>
                    <a:pt x="2479" y="42"/>
                  </a:cubicBezTo>
                  <a:cubicBezTo>
                    <a:pt x="2364" y="12"/>
                    <a:pt x="2246" y="1"/>
                    <a:pt x="21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2238;p29">
              <a:extLst>
                <a:ext uri="{FF2B5EF4-FFF2-40B4-BE49-F238E27FC236}">
                  <a16:creationId xmlns:a16="http://schemas.microsoft.com/office/drawing/2014/main" id="{65F527BC-8686-14A5-6E9A-721FA6951618}"/>
                </a:ext>
              </a:extLst>
            </p:cNvPr>
            <p:cNvSpPr/>
            <p:nvPr/>
          </p:nvSpPr>
          <p:spPr>
            <a:xfrm>
              <a:off x="8495761" y="2206058"/>
              <a:ext cx="123806" cy="77107"/>
            </a:xfrm>
            <a:custGeom>
              <a:avLst/>
              <a:gdLst/>
              <a:ahLst/>
              <a:cxnLst/>
              <a:rect l="l" t="t" r="r" b="b"/>
              <a:pathLst>
                <a:path w="2500" h="1557" extrusionOk="0">
                  <a:moveTo>
                    <a:pt x="1062" y="0"/>
                  </a:moveTo>
                  <a:cubicBezTo>
                    <a:pt x="802" y="0"/>
                    <a:pt x="543" y="19"/>
                    <a:pt x="288" y="57"/>
                  </a:cubicBezTo>
                  <a:cubicBezTo>
                    <a:pt x="220" y="69"/>
                    <a:pt x="233" y="163"/>
                    <a:pt x="295" y="163"/>
                  </a:cubicBezTo>
                  <a:cubicBezTo>
                    <a:pt x="299" y="163"/>
                    <a:pt x="303" y="162"/>
                    <a:pt x="307" y="161"/>
                  </a:cubicBezTo>
                  <a:cubicBezTo>
                    <a:pt x="514" y="131"/>
                    <a:pt x="728" y="112"/>
                    <a:pt x="942" y="112"/>
                  </a:cubicBezTo>
                  <a:cubicBezTo>
                    <a:pt x="998" y="112"/>
                    <a:pt x="1054" y="113"/>
                    <a:pt x="1110" y="116"/>
                  </a:cubicBezTo>
                  <a:cubicBezTo>
                    <a:pt x="1299" y="116"/>
                    <a:pt x="1488" y="129"/>
                    <a:pt x="1677" y="161"/>
                  </a:cubicBezTo>
                  <a:cubicBezTo>
                    <a:pt x="1854" y="181"/>
                    <a:pt x="2023" y="227"/>
                    <a:pt x="2180" y="312"/>
                  </a:cubicBezTo>
                  <a:cubicBezTo>
                    <a:pt x="2134" y="312"/>
                    <a:pt x="2088" y="318"/>
                    <a:pt x="2043" y="331"/>
                  </a:cubicBezTo>
                  <a:cubicBezTo>
                    <a:pt x="1991" y="351"/>
                    <a:pt x="1977" y="429"/>
                    <a:pt x="2030" y="462"/>
                  </a:cubicBezTo>
                  <a:cubicBezTo>
                    <a:pt x="2026" y="461"/>
                    <a:pt x="2022" y="461"/>
                    <a:pt x="2018" y="461"/>
                  </a:cubicBezTo>
                  <a:cubicBezTo>
                    <a:pt x="1968" y="461"/>
                    <a:pt x="1914" y="499"/>
                    <a:pt x="1932" y="553"/>
                  </a:cubicBezTo>
                  <a:cubicBezTo>
                    <a:pt x="1945" y="592"/>
                    <a:pt x="1984" y="618"/>
                    <a:pt x="2010" y="651"/>
                  </a:cubicBezTo>
                  <a:cubicBezTo>
                    <a:pt x="2003" y="650"/>
                    <a:pt x="1995" y="650"/>
                    <a:pt x="1988" y="650"/>
                  </a:cubicBezTo>
                  <a:cubicBezTo>
                    <a:pt x="1876" y="650"/>
                    <a:pt x="1803" y="740"/>
                    <a:pt x="1932" y="814"/>
                  </a:cubicBezTo>
                  <a:cubicBezTo>
                    <a:pt x="1821" y="827"/>
                    <a:pt x="1808" y="925"/>
                    <a:pt x="1899" y="977"/>
                  </a:cubicBezTo>
                  <a:cubicBezTo>
                    <a:pt x="1710" y="1010"/>
                    <a:pt x="1710" y="1127"/>
                    <a:pt x="1867" y="1218"/>
                  </a:cubicBezTo>
                  <a:cubicBezTo>
                    <a:pt x="1801" y="1225"/>
                    <a:pt x="1645" y="1212"/>
                    <a:pt x="1684" y="1316"/>
                  </a:cubicBezTo>
                  <a:cubicBezTo>
                    <a:pt x="1730" y="1362"/>
                    <a:pt x="1782" y="1401"/>
                    <a:pt x="1834" y="1434"/>
                  </a:cubicBezTo>
                  <a:cubicBezTo>
                    <a:pt x="1593" y="1408"/>
                    <a:pt x="1358" y="1356"/>
                    <a:pt x="1129" y="1271"/>
                  </a:cubicBezTo>
                  <a:cubicBezTo>
                    <a:pt x="797" y="1173"/>
                    <a:pt x="477" y="1036"/>
                    <a:pt x="177" y="860"/>
                  </a:cubicBezTo>
                  <a:cubicBezTo>
                    <a:pt x="142" y="845"/>
                    <a:pt x="96" y="788"/>
                    <a:pt x="55" y="788"/>
                  </a:cubicBezTo>
                  <a:cubicBezTo>
                    <a:pt x="43" y="788"/>
                    <a:pt x="31" y="794"/>
                    <a:pt x="20" y="807"/>
                  </a:cubicBezTo>
                  <a:cubicBezTo>
                    <a:pt x="1" y="834"/>
                    <a:pt x="7" y="866"/>
                    <a:pt x="33" y="879"/>
                  </a:cubicBezTo>
                  <a:cubicBezTo>
                    <a:pt x="98" y="918"/>
                    <a:pt x="164" y="964"/>
                    <a:pt x="229" y="1003"/>
                  </a:cubicBezTo>
                  <a:cubicBezTo>
                    <a:pt x="588" y="1199"/>
                    <a:pt x="966" y="1356"/>
                    <a:pt x="1364" y="1460"/>
                  </a:cubicBezTo>
                  <a:cubicBezTo>
                    <a:pt x="1547" y="1512"/>
                    <a:pt x="1730" y="1545"/>
                    <a:pt x="1919" y="1551"/>
                  </a:cubicBezTo>
                  <a:cubicBezTo>
                    <a:pt x="1942" y="1551"/>
                    <a:pt x="1969" y="1556"/>
                    <a:pt x="1995" y="1556"/>
                  </a:cubicBezTo>
                  <a:cubicBezTo>
                    <a:pt x="2022" y="1556"/>
                    <a:pt x="2046" y="1551"/>
                    <a:pt x="2062" y="1532"/>
                  </a:cubicBezTo>
                  <a:cubicBezTo>
                    <a:pt x="2121" y="1447"/>
                    <a:pt x="1919" y="1375"/>
                    <a:pt x="1867" y="1323"/>
                  </a:cubicBezTo>
                  <a:cubicBezTo>
                    <a:pt x="1919" y="1316"/>
                    <a:pt x="2004" y="1329"/>
                    <a:pt x="2023" y="1264"/>
                  </a:cubicBezTo>
                  <a:cubicBezTo>
                    <a:pt x="2049" y="1179"/>
                    <a:pt x="1938" y="1140"/>
                    <a:pt x="1893" y="1095"/>
                  </a:cubicBezTo>
                  <a:cubicBezTo>
                    <a:pt x="1938" y="1088"/>
                    <a:pt x="1984" y="1075"/>
                    <a:pt x="2030" y="1062"/>
                  </a:cubicBezTo>
                  <a:cubicBezTo>
                    <a:pt x="2075" y="1023"/>
                    <a:pt x="2069" y="951"/>
                    <a:pt x="2010" y="925"/>
                  </a:cubicBezTo>
                  <a:lnTo>
                    <a:pt x="2010" y="925"/>
                  </a:lnTo>
                  <a:cubicBezTo>
                    <a:pt x="2056" y="931"/>
                    <a:pt x="2095" y="931"/>
                    <a:pt x="2141" y="931"/>
                  </a:cubicBezTo>
                  <a:cubicBezTo>
                    <a:pt x="2180" y="925"/>
                    <a:pt x="2199" y="879"/>
                    <a:pt x="2180" y="847"/>
                  </a:cubicBezTo>
                  <a:cubicBezTo>
                    <a:pt x="2147" y="801"/>
                    <a:pt x="2095" y="788"/>
                    <a:pt x="2056" y="762"/>
                  </a:cubicBezTo>
                  <a:cubicBezTo>
                    <a:pt x="2121" y="762"/>
                    <a:pt x="2199" y="762"/>
                    <a:pt x="2180" y="670"/>
                  </a:cubicBezTo>
                  <a:cubicBezTo>
                    <a:pt x="2154" y="631"/>
                    <a:pt x="2128" y="599"/>
                    <a:pt x="2088" y="573"/>
                  </a:cubicBezTo>
                  <a:lnTo>
                    <a:pt x="2088" y="573"/>
                  </a:lnTo>
                  <a:cubicBezTo>
                    <a:pt x="2095" y="574"/>
                    <a:pt x="2102" y="575"/>
                    <a:pt x="2108" y="575"/>
                  </a:cubicBezTo>
                  <a:cubicBezTo>
                    <a:pt x="2186" y="575"/>
                    <a:pt x="2220" y="471"/>
                    <a:pt x="2154" y="422"/>
                  </a:cubicBezTo>
                  <a:lnTo>
                    <a:pt x="2167" y="422"/>
                  </a:lnTo>
                  <a:cubicBezTo>
                    <a:pt x="2199" y="422"/>
                    <a:pt x="2232" y="416"/>
                    <a:pt x="2265" y="396"/>
                  </a:cubicBezTo>
                  <a:cubicBezTo>
                    <a:pt x="2499" y="142"/>
                    <a:pt x="1638" y="38"/>
                    <a:pt x="1495" y="18"/>
                  </a:cubicBezTo>
                  <a:cubicBezTo>
                    <a:pt x="1350" y="6"/>
                    <a:pt x="1206" y="0"/>
                    <a:pt x="10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2239;p29">
              <a:extLst>
                <a:ext uri="{FF2B5EF4-FFF2-40B4-BE49-F238E27FC236}">
                  <a16:creationId xmlns:a16="http://schemas.microsoft.com/office/drawing/2014/main" id="{AE469D32-3E7C-6628-2F0C-141089AF296F}"/>
                </a:ext>
              </a:extLst>
            </p:cNvPr>
            <p:cNvSpPr/>
            <p:nvPr/>
          </p:nvSpPr>
          <p:spPr>
            <a:xfrm>
              <a:off x="8563608" y="2300252"/>
              <a:ext cx="28079" cy="20552"/>
            </a:xfrm>
            <a:custGeom>
              <a:avLst/>
              <a:gdLst/>
              <a:ahLst/>
              <a:cxnLst/>
              <a:rect l="l" t="t" r="r" b="b"/>
              <a:pathLst>
                <a:path w="567" h="415" extrusionOk="0">
                  <a:moveTo>
                    <a:pt x="252" y="1"/>
                  </a:moveTo>
                  <a:cubicBezTo>
                    <a:pt x="245" y="1"/>
                    <a:pt x="237" y="1"/>
                    <a:pt x="229" y="2"/>
                  </a:cubicBezTo>
                  <a:cubicBezTo>
                    <a:pt x="40" y="21"/>
                    <a:pt x="1" y="282"/>
                    <a:pt x="177" y="360"/>
                  </a:cubicBezTo>
                  <a:cubicBezTo>
                    <a:pt x="196" y="393"/>
                    <a:pt x="242" y="393"/>
                    <a:pt x="281" y="406"/>
                  </a:cubicBezTo>
                  <a:cubicBezTo>
                    <a:pt x="300" y="412"/>
                    <a:pt x="318" y="415"/>
                    <a:pt x="337" y="415"/>
                  </a:cubicBezTo>
                  <a:cubicBezTo>
                    <a:pt x="424" y="415"/>
                    <a:pt x="508" y="354"/>
                    <a:pt x="529" y="263"/>
                  </a:cubicBezTo>
                  <a:cubicBezTo>
                    <a:pt x="566" y="108"/>
                    <a:pt x="393" y="1"/>
                    <a:pt x="2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2240;p29">
              <a:extLst>
                <a:ext uri="{FF2B5EF4-FFF2-40B4-BE49-F238E27FC236}">
                  <a16:creationId xmlns:a16="http://schemas.microsoft.com/office/drawing/2014/main" id="{9D58BD96-A3AE-0537-2BF8-984B8091CA9D}"/>
                </a:ext>
              </a:extLst>
            </p:cNvPr>
            <p:cNvSpPr/>
            <p:nvPr/>
          </p:nvSpPr>
          <p:spPr>
            <a:xfrm>
              <a:off x="8610309" y="2274648"/>
              <a:ext cx="43629" cy="36399"/>
            </a:xfrm>
            <a:custGeom>
              <a:avLst/>
              <a:gdLst/>
              <a:ahLst/>
              <a:cxnLst/>
              <a:rect l="l" t="t" r="r" b="b"/>
              <a:pathLst>
                <a:path w="881" h="735" extrusionOk="0">
                  <a:moveTo>
                    <a:pt x="401" y="0"/>
                  </a:moveTo>
                  <a:cubicBezTo>
                    <a:pt x="312" y="0"/>
                    <a:pt x="227" y="37"/>
                    <a:pt x="167" y="127"/>
                  </a:cubicBezTo>
                  <a:cubicBezTo>
                    <a:pt x="0" y="429"/>
                    <a:pt x="272" y="735"/>
                    <a:pt x="522" y="735"/>
                  </a:cubicBezTo>
                  <a:cubicBezTo>
                    <a:pt x="644" y="735"/>
                    <a:pt x="762" y="662"/>
                    <a:pt x="819" y="479"/>
                  </a:cubicBezTo>
                  <a:cubicBezTo>
                    <a:pt x="880" y="245"/>
                    <a:pt x="627" y="0"/>
                    <a:pt x="4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2241;p29">
              <a:extLst>
                <a:ext uri="{FF2B5EF4-FFF2-40B4-BE49-F238E27FC236}">
                  <a16:creationId xmlns:a16="http://schemas.microsoft.com/office/drawing/2014/main" id="{DBCF3952-8BAB-2C9B-CB7F-5883A14D7782}"/>
                </a:ext>
              </a:extLst>
            </p:cNvPr>
            <p:cNvSpPr/>
            <p:nvPr/>
          </p:nvSpPr>
          <p:spPr>
            <a:xfrm>
              <a:off x="8459559" y="2190507"/>
              <a:ext cx="60814" cy="84584"/>
            </a:xfrm>
            <a:custGeom>
              <a:avLst/>
              <a:gdLst/>
              <a:ahLst/>
              <a:cxnLst/>
              <a:rect l="l" t="t" r="r" b="b"/>
              <a:pathLst>
                <a:path w="1228" h="1708" extrusionOk="0">
                  <a:moveTo>
                    <a:pt x="580" y="1"/>
                  </a:moveTo>
                  <a:cubicBezTo>
                    <a:pt x="461" y="1"/>
                    <a:pt x="340" y="23"/>
                    <a:pt x="229" y="64"/>
                  </a:cubicBezTo>
                  <a:cubicBezTo>
                    <a:pt x="223" y="71"/>
                    <a:pt x="210" y="84"/>
                    <a:pt x="210" y="91"/>
                  </a:cubicBezTo>
                  <a:cubicBezTo>
                    <a:pt x="196" y="97"/>
                    <a:pt x="190" y="104"/>
                    <a:pt x="183" y="117"/>
                  </a:cubicBezTo>
                  <a:cubicBezTo>
                    <a:pt x="53" y="338"/>
                    <a:pt x="40" y="606"/>
                    <a:pt x="14" y="860"/>
                  </a:cubicBezTo>
                  <a:cubicBezTo>
                    <a:pt x="14" y="913"/>
                    <a:pt x="1" y="1239"/>
                    <a:pt x="53" y="1369"/>
                  </a:cubicBezTo>
                  <a:cubicBezTo>
                    <a:pt x="53" y="1389"/>
                    <a:pt x="59" y="1402"/>
                    <a:pt x="79" y="1415"/>
                  </a:cubicBezTo>
                  <a:cubicBezTo>
                    <a:pt x="196" y="1493"/>
                    <a:pt x="320" y="1559"/>
                    <a:pt x="457" y="1604"/>
                  </a:cubicBezTo>
                  <a:cubicBezTo>
                    <a:pt x="542" y="1637"/>
                    <a:pt x="634" y="1670"/>
                    <a:pt x="725" y="1696"/>
                  </a:cubicBezTo>
                  <a:cubicBezTo>
                    <a:pt x="741" y="1702"/>
                    <a:pt x="759" y="1707"/>
                    <a:pt x="776" y="1707"/>
                  </a:cubicBezTo>
                  <a:cubicBezTo>
                    <a:pt x="793" y="1707"/>
                    <a:pt x="810" y="1702"/>
                    <a:pt x="823" y="1689"/>
                  </a:cubicBezTo>
                  <a:cubicBezTo>
                    <a:pt x="829" y="1689"/>
                    <a:pt x="829" y="1683"/>
                    <a:pt x="829" y="1683"/>
                  </a:cubicBezTo>
                  <a:cubicBezTo>
                    <a:pt x="849" y="1683"/>
                    <a:pt x="862" y="1676"/>
                    <a:pt x="869" y="1663"/>
                  </a:cubicBezTo>
                  <a:cubicBezTo>
                    <a:pt x="927" y="1604"/>
                    <a:pt x="966" y="1539"/>
                    <a:pt x="999" y="1461"/>
                  </a:cubicBezTo>
                  <a:cubicBezTo>
                    <a:pt x="1064" y="1298"/>
                    <a:pt x="1116" y="1128"/>
                    <a:pt x="1143" y="958"/>
                  </a:cubicBezTo>
                  <a:cubicBezTo>
                    <a:pt x="1149" y="945"/>
                    <a:pt x="1149" y="926"/>
                    <a:pt x="1156" y="906"/>
                  </a:cubicBezTo>
                  <a:cubicBezTo>
                    <a:pt x="1182" y="750"/>
                    <a:pt x="1201" y="586"/>
                    <a:pt x="1201" y="423"/>
                  </a:cubicBezTo>
                  <a:cubicBezTo>
                    <a:pt x="1227" y="312"/>
                    <a:pt x="1227" y="201"/>
                    <a:pt x="1195" y="97"/>
                  </a:cubicBezTo>
                  <a:cubicBezTo>
                    <a:pt x="1188" y="71"/>
                    <a:pt x="1162" y="51"/>
                    <a:pt x="1136" y="45"/>
                  </a:cubicBezTo>
                  <a:cubicBezTo>
                    <a:pt x="1023" y="23"/>
                    <a:pt x="909" y="11"/>
                    <a:pt x="796" y="11"/>
                  </a:cubicBezTo>
                  <a:cubicBezTo>
                    <a:pt x="772" y="11"/>
                    <a:pt x="748" y="11"/>
                    <a:pt x="725" y="12"/>
                  </a:cubicBezTo>
                  <a:cubicBezTo>
                    <a:pt x="677" y="5"/>
                    <a:pt x="629" y="1"/>
                    <a:pt x="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2242;p29">
              <a:extLst>
                <a:ext uri="{FF2B5EF4-FFF2-40B4-BE49-F238E27FC236}">
                  <a16:creationId xmlns:a16="http://schemas.microsoft.com/office/drawing/2014/main" id="{91457B59-87D3-06FA-3088-7936B2534857}"/>
                </a:ext>
              </a:extLst>
            </p:cNvPr>
            <p:cNvSpPr/>
            <p:nvPr/>
          </p:nvSpPr>
          <p:spPr>
            <a:xfrm>
              <a:off x="8244380" y="2731702"/>
              <a:ext cx="197149" cy="193484"/>
            </a:xfrm>
            <a:custGeom>
              <a:avLst/>
              <a:gdLst/>
              <a:ahLst/>
              <a:cxnLst/>
              <a:rect l="l" t="t" r="r" b="b"/>
              <a:pathLst>
                <a:path w="3981" h="3907" extrusionOk="0">
                  <a:moveTo>
                    <a:pt x="1826" y="1"/>
                  </a:moveTo>
                  <a:cubicBezTo>
                    <a:pt x="1590" y="1"/>
                    <a:pt x="1354" y="50"/>
                    <a:pt x="1116" y="137"/>
                  </a:cubicBezTo>
                  <a:cubicBezTo>
                    <a:pt x="986" y="196"/>
                    <a:pt x="862" y="268"/>
                    <a:pt x="744" y="346"/>
                  </a:cubicBezTo>
                  <a:cubicBezTo>
                    <a:pt x="594" y="437"/>
                    <a:pt x="470" y="548"/>
                    <a:pt x="366" y="685"/>
                  </a:cubicBezTo>
                  <a:cubicBezTo>
                    <a:pt x="189" y="900"/>
                    <a:pt x="79" y="1161"/>
                    <a:pt x="46" y="1436"/>
                  </a:cubicBezTo>
                  <a:cubicBezTo>
                    <a:pt x="0" y="1749"/>
                    <a:pt x="20" y="2062"/>
                    <a:pt x="111" y="2362"/>
                  </a:cubicBezTo>
                  <a:cubicBezTo>
                    <a:pt x="170" y="2616"/>
                    <a:pt x="281" y="2851"/>
                    <a:pt x="437" y="3060"/>
                  </a:cubicBezTo>
                  <a:cubicBezTo>
                    <a:pt x="509" y="3184"/>
                    <a:pt x="601" y="3295"/>
                    <a:pt x="698" y="3393"/>
                  </a:cubicBezTo>
                  <a:cubicBezTo>
                    <a:pt x="914" y="3602"/>
                    <a:pt x="1168" y="3752"/>
                    <a:pt x="1449" y="3843"/>
                  </a:cubicBezTo>
                  <a:cubicBezTo>
                    <a:pt x="1577" y="3887"/>
                    <a:pt x="1709" y="3907"/>
                    <a:pt x="1841" y="3907"/>
                  </a:cubicBezTo>
                  <a:cubicBezTo>
                    <a:pt x="2137" y="3907"/>
                    <a:pt x="2433" y="3809"/>
                    <a:pt x="2695" y="3673"/>
                  </a:cubicBezTo>
                  <a:cubicBezTo>
                    <a:pt x="2956" y="3556"/>
                    <a:pt x="3191" y="3399"/>
                    <a:pt x="3400" y="3204"/>
                  </a:cubicBezTo>
                  <a:cubicBezTo>
                    <a:pt x="3511" y="3106"/>
                    <a:pt x="3595" y="2988"/>
                    <a:pt x="3661" y="2858"/>
                  </a:cubicBezTo>
                  <a:cubicBezTo>
                    <a:pt x="3732" y="2740"/>
                    <a:pt x="3791" y="2616"/>
                    <a:pt x="3830" y="2486"/>
                  </a:cubicBezTo>
                  <a:cubicBezTo>
                    <a:pt x="3980" y="1886"/>
                    <a:pt x="3785" y="1233"/>
                    <a:pt x="3387" y="763"/>
                  </a:cubicBezTo>
                  <a:cubicBezTo>
                    <a:pt x="3158" y="476"/>
                    <a:pt x="2812" y="320"/>
                    <a:pt x="2499" y="144"/>
                  </a:cubicBezTo>
                  <a:cubicBezTo>
                    <a:pt x="2274" y="45"/>
                    <a:pt x="2050" y="1"/>
                    <a:pt x="18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2243;p29">
              <a:extLst>
                <a:ext uri="{FF2B5EF4-FFF2-40B4-BE49-F238E27FC236}">
                  <a16:creationId xmlns:a16="http://schemas.microsoft.com/office/drawing/2014/main" id="{A2FD9468-4037-D24C-A3A4-D442FD23F5DC}"/>
                </a:ext>
              </a:extLst>
            </p:cNvPr>
            <p:cNvSpPr/>
            <p:nvPr/>
          </p:nvSpPr>
          <p:spPr>
            <a:xfrm>
              <a:off x="8261515" y="2740418"/>
              <a:ext cx="120241" cy="111871"/>
            </a:xfrm>
            <a:custGeom>
              <a:avLst/>
              <a:gdLst/>
              <a:ahLst/>
              <a:cxnLst/>
              <a:rect l="l" t="t" r="r" b="b"/>
              <a:pathLst>
                <a:path w="2428" h="2259" extrusionOk="0">
                  <a:moveTo>
                    <a:pt x="685" y="0"/>
                  </a:moveTo>
                  <a:cubicBezTo>
                    <a:pt x="634" y="0"/>
                    <a:pt x="603" y="77"/>
                    <a:pt x="659" y="105"/>
                  </a:cubicBezTo>
                  <a:cubicBezTo>
                    <a:pt x="900" y="229"/>
                    <a:pt x="1122" y="379"/>
                    <a:pt x="1331" y="555"/>
                  </a:cubicBezTo>
                  <a:cubicBezTo>
                    <a:pt x="1488" y="666"/>
                    <a:pt x="1625" y="790"/>
                    <a:pt x="1755" y="927"/>
                  </a:cubicBezTo>
                  <a:cubicBezTo>
                    <a:pt x="1886" y="1044"/>
                    <a:pt x="1990" y="1188"/>
                    <a:pt x="2068" y="1351"/>
                  </a:cubicBezTo>
                  <a:cubicBezTo>
                    <a:pt x="2029" y="1325"/>
                    <a:pt x="1990" y="1299"/>
                    <a:pt x="1951" y="1279"/>
                  </a:cubicBezTo>
                  <a:cubicBezTo>
                    <a:pt x="1945" y="1278"/>
                    <a:pt x="1940" y="1277"/>
                    <a:pt x="1934" y="1277"/>
                  </a:cubicBezTo>
                  <a:cubicBezTo>
                    <a:pt x="1883" y="1277"/>
                    <a:pt x="1842" y="1330"/>
                    <a:pt x="1860" y="1377"/>
                  </a:cubicBezTo>
                  <a:cubicBezTo>
                    <a:pt x="1841" y="1362"/>
                    <a:pt x="1816" y="1352"/>
                    <a:pt x="1793" y="1352"/>
                  </a:cubicBezTo>
                  <a:cubicBezTo>
                    <a:pt x="1765" y="1352"/>
                    <a:pt x="1740" y="1365"/>
                    <a:pt x="1729" y="1397"/>
                  </a:cubicBezTo>
                  <a:cubicBezTo>
                    <a:pt x="1716" y="1436"/>
                    <a:pt x="1723" y="1481"/>
                    <a:pt x="1729" y="1521"/>
                  </a:cubicBezTo>
                  <a:cubicBezTo>
                    <a:pt x="1695" y="1488"/>
                    <a:pt x="1654" y="1472"/>
                    <a:pt x="1621" y="1472"/>
                  </a:cubicBezTo>
                  <a:cubicBezTo>
                    <a:pt x="1566" y="1472"/>
                    <a:pt x="1530" y="1516"/>
                    <a:pt x="1566" y="1605"/>
                  </a:cubicBezTo>
                  <a:cubicBezTo>
                    <a:pt x="1543" y="1591"/>
                    <a:pt x="1522" y="1584"/>
                    <a:pt x="1503" y="1584"/>
                  </a:cubicBezTo>
                  <a:cubicBezTo>
                    <a:pt x="1446" y="1584"/>
                    <a:pt x="1413" y="1643"/>
                    <a:pt x="1442" y="1716"/>
                  </a:cubicBezTo>
                  <a:cubicBezTo>
                    <a:pt x="1397" y="1694"/>
                    <a:pt x="1359" y="1683"/>
                    <a:pt x="1329" y="1683"/>
                  </a:cubicBezTo>
                  <a:cubicBezTo>
                    <a:pt x="1247" y="1683"/>
                    <a:pt x="1225" y="1762"/>
                    <a:pt x="1272" y="1886"/>
                  </a:cubicBezTo>
                  <a:cubicBezTo>
                    <a:pt x="1237" y="1864"/>
                    <a:pt x="1170" y="1810"/>
                    <a:pt x="1122" y="1810"/>
                  </a:cubicBezTo>
                  <a:cubicBezTo>
                    <a:pt x="1098" y="1810"/>
                    <a:pt x="1079" y="1823"/>
                    <a:pt x="1070" y="1860"/>
                  </a:cubicBezTo>
                  <a:cubicBezTo>
                    <a:pt x="1077" y="1919"/>
                    <a:pt x="1096" y="1984"/>
                    <a:pt x="1116" y="2036"/>
                  </a:cubicBezTo>
                  <a:cubicBezTo>
                    <a:pt x="940" y="1873"/>
                    <a:pt x="783" y="1690"/>
                    <a:pt x="653" y="1488"/>
                  </a:cubicBezTo>
                  <a:cubicBezTo>
                    <a:pt x="444" y="1207"/>
                    <a:pt x="274" y="907"/>
                    <a:pt x="137" y="587"/>
                  </a:cubicBezTo>
                  <a:cubicBezTo>
                    <a:pt x="113" y="545"/>
                    <a:pt x="117" y="448"/>
                    <a:pt x="61" y="448"/>
                  </a:cubicBezTo>
                  <a:cubicBezTo>
                    <a:pt x="57" y="448"/>
                    <a:pt x="51" y="449"/>
                    <a:pt x="46" y="450"/>
                  </a:cubicBezTo>
                  <a:cubicBezTo>
                    <a:pt x="13" y="457"/>
                    <a:pt x="0" y="490"/>
                    <a:pt x="13" y="516"/>
                  </a:cubicBezTo>
                  <a:cubicBezTo>
                    <a:pt x="39" y="581"/>
                    <a:pt x="65" y="659"/>
                    <a:pt x="91" y="731"/>
                  </a:cubicBezTo>
                  <a:cubicBezTo>
                    <a:pt x="261" y="1103"/>
                    <a:pt x="476" y="1455"/>
                    <a:pt x="724" y="1781"/>
                  </a:cubicBezTo>
                  <a:cubicBezTo>
                    <a:pt x="842" y="1932"/>
                    <a:pt x="972" y="2069"/>
                    <a:pt x="1116" y="2186"/>
                  </a:cubicBezTo>
                  <a:cubicBezTo>
                    <a:pt x="1153" y="2211"/>
                    <a:pt x="1184" y="2258"/>
                    <a:pt x="1231" y="2258"/>
                  </a:cubicBezTo>
                  <a:cubicBezTo>
                    <a:pt x="1234" y="2258"/>
                    <a:pt x="1237" y="2258"/>
                    <a:pt x="1240" y="2258"/>
                  </a:cubicBezTo>
                  <a:cubicBezTo>
                    <a:pt x="1344" y="2219"/>
                    <a:pt x="1220" y="2042"/>
                    <a:pt x="1214" y="1971"/>
                  </a:cubicBezTo>
                  <a:lnTo>
                    <a:pt x="1214" y="1971"/>
                  </a:lnTo>
                  <a:cubicBezTo>
                    <a:pt x="1249" y="1991"/>
                    <a:pt x="1291" y="2029"/>
                    <a:pt x="1332" y="2029"/>
                  </a:cubicBezTo>
                  <a:cubicBezTo>
                    <a:pt x="1345" y="2029"/>
                    <a:pt x="1358" y="2026"/>
                    <a:pt x="1370" y="2016"/>
                  </a:cubicBezTo>
                  <a:cubicBezTo>
                    <a:pt x="1442" y="1964"/>
                    <a:pt x="1377" y="1873"/>
                    <a:pt x="1364" y="1801"/>
                  </a:cubicBezTo>
                  <a:lnTo>
                    <a:pt x="1364" y="1801"/>
                  </a:lnTo>
                  <a:cubicBezTo>
                    <a:pt x="1409" y="1827"/>
                    <a:pt x="1449" y="1847"/>
                    <a:pt x="1494" y="1860"/>
                  </a:cubicBezTo>
                  <a:cubicBezTo>
                    <a:pt x="1559" y="1860"/>
                    <a:pt x="1586" y="1795"/>
                    <a:pt x="1566" y="1742"/>
                  </a:cubicBezTo>
                  <a:lnTo>
                    <a:pt x="1566" y="1742"/>
                  </a:lnTo>
                  <a:cubicBezTo>
                    <a:pt x="1599" y="1768"/>
                    <a:pt x="1631" y="1795"/>
                    <a:pt x="1664" y="1821"/>
                  </a:cubicBezTo>
                  <a:cubicBezTo>
                    <a:pt x="1673" y="1825"/>
                    <a:pt x="1682" y="1827"/>
                    <a:pt x="1691" y="1827"/>
                  </a:cubicBezTo>
                  <a:cubicBezTo>
                    <a:pt x="1720" y="1827"/>
                    <a:pt x="1744" y="1805"/>
                    <a:pt x="1749" y="1775"/>
                  </a:cubicBezTo>
                  <a:cubicBezTo>
                    <a:pt x="1742" y="1723"/>
                    <a:pt x="1723" y="1677"/>
                    <a:pt x="1697" y="1631"/>
                  </a:cubicBezTo>
                  <a:lnTo>
                    <a:pt x="1697" y="1631"/>
                  </a:lnTo>
                  <a:cubicBezTo>
                    <a:pt x="1727" y="1658"/>
                    <a:pt x="1765" y="1685"/>
                    <a:pt x="1798" y="1685"/>
                  </a:cubicBezTo>
                  <a:cubicBezTo>
                    <a:pt x="1820" y="1685"/>
                    <a:pt x="1840" y="1673"/>
                    <a:pt x="1853" y="1638"/>
                  </a:cubicBezTo>
                  <a:cubicBezTo>
                    <a:pt x="1860" y="1592"/>
                    <a:pt x="1853" y="1547"/>
                    <a:pt x="1840" y="1501"/>
                  </a:cubicBezTo>
                  <a:lnTo>
                    <a:pt x="1840" y="1501"/>
                  </a:lnTo>
                  <a:cubicBezTo>
                    <a:pt x="1858" y="1523"/>
                    <a:pt x="1880" y="1532"/>
                    <a:pt x="1902" y="1532"/>
                  </a:cubicBezTo>
                  <a:cubicBezTo>
                    <a:pt x="1952" y="1532"/>
                    <a:pt x="2000" y="1482"/>
                    <a:pt x="1977" y="1423"/>
                  </a:cubicBezTo>
                  <a:lnTo>
                    <a:pt x="1977" y="1423"/>
                  </a:lnTo>
                  <a:cubicBezTo>
                    <a:pt x="1984" y="1429"/>
                    <a:pt x="1984" y="1429"/>
                    <a:pt x="1990" y="1429"/>
                  </a:cubicBezTo>
                  <a:cubicBezTo>
                    <a:pt x="2016" y="1449"/>
                    <a:pt x="2049" y="1462"/>
                    <a:pt x="2088" y="1468"/>
                  </a:cubicBezTo>
                  <a:cubicBezTo>
                    <a:pt x="2427" y="1410"/>
                    <a:pt x="1801" y="803"/>
                    <a:pt x="1697" y="705"/>
                  </a:cubicBezTo>
                  <a:cubicBezTo>
                    <a:pt x="1396" y="437"/>
                    <a:pt x="1064" y="203"/>
                    <a:pt x="711" y="7"/>
                  </a:cubicBezTo>
                  <a:cubicBezTo>
                    <a:pt x="702" y="2"/>
                    <a:pt x="693" y="0"/>
                    <a:pt x="6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2244;p29">
              <a:extLst>
                <a:ext uri="{FF2B5EF4-FFF2-40B4-BE49-F238E27FC236}">
                  <a16:creationId xmlns:a16="http://schemas.microsoft.com/office/drawing/2014/main" id="{06DFA860-9EFA-21A8-8BD2-BD4C6EBD532E}"/>
                </a:ext>
              </a:extLst>
            </p:cNvPr>
            <p:cNvSpPr/>
            <p:nvPr/>
          </p:nvSpPr>
          <p:spPr>
            <a:xfrm>
              <a:off x="8276917" y="2851648"/>
              <a:ext cx="26940" cy="22879"/>
            </a:xfrm>
            <a:custGeom>
              <a:avLst/>
              <a:gdLst/>
              <a:ahLst/>
              <a:cxnLst/>
              <a:rect l="l" t="t" r="r" b="b"/>
              <a:pathLst>
                <a:path w="544" h="462" extrusionOk="0">
                  <a:moveTo>
                    <a:pt x="244" y="0"/>
                  </a:moveTo>
                  <a:cubicBezTo>
                    <a:pt x="112" y="0"/>
                    <a:pt x="1" y="146"/>
                    <a:pt x="81" y="279"/>
                  </a:cubicBezTo>
                  <a:cubicBezTo>
                    <a:pt x="74" y="318"/>
                    <a:pt x="113" y="351"/>
                    <a:pt x="133" y="377"/>
                  </a:cubicBezTo>
                  <a:cubicBezTo>
                    <a:pt x="170" y="434"/>
                    <a:pt x="230" y="462"/>
                    <a:pt x="291" y="462"/>
                  </a:cubicBezTo>
                  <a:cubicBezTo>
                    <a:pt x="336" y="462"/>
                    <a:pt x="381" y="447"/>
                    <a:pt x="420" y="416"/>
                  </a:cubicBezTo>
                  <a:cubicBezTo>
                    <a:pt x="544" y="305"/>
                    <a:pt x="459" y="103"/>
                    <a:pt x="335" y="25"/>
                  </a:cubicBezTo>
                  <a:cubicBezTo>
                    <a:pt x="305" y="8"/>
                    <a:pt x="274" y="0"/>
                    <a:pt x="2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2245;p29">
              <a:extLst>
                <a:ext uri="{FF2B5EF4-FFF2-40B4-BE49-F238E27FC236}">
                  <a16:creationId xmlns:a16="http://schemas.microsoft.com/office/drawing/2014/main" id="{FFA8A15D-0A7A-5E03-E696-58CA22B80F8D}"/>
                </a:ext>
              </a:extLst>
            </p:cNvPr>
            <p:cNvSpPr/>
            <p:nvPr/>
          </p:nvSpPr>
          <p:spPr>
            <a:xfrm>
              <a:off x="8320993" y="2862890"/>
              <a:ext cx="46502" cy="38281"/>
            </a:xfrm>
            <a:custGeom>
              <a:avLst/>
              <a:gdLst/>
              <a:ahLst/>
              <a:cxnLst/>
              <a:rect l="l" t="t" r="r" b="b"/>
              <a:pathLst>
                <a:path w="939" h="773" extrusionOk="0">
                  <a:moveTo>
                    <a:pt x="492" y="1"/>
                  </a:moveTo>
                  <a:cubicBezTo>
                    <a:pt x="460" y="1"/>
                    <a:pt x="426" y="7"/>
                    <a:pt x="391" y="20"/>
                  </a:cubicBezTo>
                  <a:cubicBezTo>
                    <a:pt x="1" y="193"/>
                    <a:pt x="142" y="772"/>
                    <a:pt x="470" y="772"/>
                  </a:cubicBezTo>
                  <a:cubicBezTo>
                    <a:pt x="537" y="772"/>
                    <a:pt x="612" y="748"/>
                    <a:pt x="691" y="692"/>
                  </a:cubicBezTo>
                  <a:cubicBezTo>
                    <a:pt x="938" y="498"/>
                    <a:pt x="788" y="1"/>
                    <a:pt x="49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2246;p29">
              <a:extLst>
                <a:ext uri="{FF2B5EF4-FFF2-40B4-BE49-F238E27FC236}">
                  <a16:creationId xmlns:a16="http://schemas.microsoft.com/office/drawing/2014/main" id="{7E4CE510-A052-84FD-6EDF-514C4108B728}"/>
                </a:ext>
              </a:extLst>
            </p:cNvPr>
            <p:cNvSpPr/>
            <p:nvPr/>
          </p:nvSpPr>
          <p:spPr>
            <a:xfrm>
              <a:off x="8227889" y="2705355"/>
              <a:ext cx="84386" cy="82405"/>
            </a:xfrm>
            <a:custGeom>
              <a:avLst/>
              <a:gdLst/>
              <a:ahLst/>
              <a:cxnLst/>
              <a:rect l="l" t="t" r="r" b="b"/>
              <a:pathLst>
                <a:path w="1704" h="1664" extrusionOk="0">
                  <a:moveTo>
                    <a:pt x="930" y="1"/>
                  </a:moveTo>
                  <a:cubicBezTo>
                    <a:pt x="923" y="1"/>
                    <a:pt x="917" y="5"/>
                    <a:pt x="907" y="10"/>
                  </a:cubicBezTo>
                  <a:cubicBezTo>
                    <a:pt x="905" y="8"/>
                    <a:pt x="902" y="7"/>
                    <a:pt x="899" y="7"/>
                  </a:cubicBezTo>
                  <a:cubicBezTo>
                    <a:pt x="892" y="7"/>
                    <a:pt x="884" y="10"/>
                    <a:pt x="875" y="10"/>
                  </a:cubicBezTo>
                  <a:cubicBezTo>
                    <a:pt x="640" y="108"/>
                    <a:pt x="464" y="323"/>
                    <a:pt x="294" y="506"/>
                  </a:cubicBezTo>
                  <a:cubicBezTo>
                    <a:pt x="262" y="545"/>
                    <a:pt x="53" y="800"/>
                    <a:pt x="20" y="930"/>
                  </a:cubicBezTo>
                  <a:cubicBezTo>
                    <a:pt x="7" y="950"/>
                    <a:pt x="1" y="969"/>
                    <a:pt x="14" y="982"/>
                  </a:cubicBezTo>
                  <a:cubicBezTo>
                    <a:pt x="59" y="1119"/>
                    <a:pt x="118" y="1250"/>
                    <a:pt x="196" y="1367"/>
                  </a:cubicBezTo>
                  <a:cubicBezTo>
                    <a:pt x="248" y="1446"/>
                    <a:pt x="301" y="1524"/>
                    <a:pt x="359" y="1602"/>
                  </a:cubicBezTo>
                  <a:cubicBezTo>
                    <a:pt x="377" y="1626"/>
                    <a:pt x="401" y="1655"/>
                    <a:pt x="434" y="1655"/>
                  </a:cubicBezTo>
                  <a:cubicBezTo>
                    <a:pt x="437" y="1655"/>
                    <a:pt x="441" y="1655"/>
                    <a:pt x="444" y="1654"/>
                  </a:cubicBezTo>
                  <a:lnTo>
                    <a:pt x="451" y="1654"/>
                  </a:lnTo>
                  <a:cubicBezTo>
                    <a:pt x="460" y="1659"/>
                    <a:pt x="469" y="1664"/>
                    <a:pt x="478" y="1664"/>
                  </a:cubicBezTo>
                  <a:cubicBezTo>
                    <a:pt x="482" y="1664"/>
                    <a:pt x="486" y="1663"/>
                    <a:pt x="490" y="1661"/>
                  </a:cubicBezTo>
                  <a:cubicBezTo>
                    <a:pt x="575" y="1648"/>
                    <a:pt x="646" y="1622"/>
                    <a:pt x="718" y="1576"/>
                  </a:cubicBezTo>
                  <a:cubicBezTo>
                    <a:pt x="868" y="1485"/>
                    <a:pt x="1005" y="1380"/>
                    <a:pt x="1136" y="1263"/>
                  </a:cubicBezTo>
                  <a:cubicBezTo>
                    <a:pt x="1149" y="1250"/>
                    <a:pt x="1162" y="1237"/>
                    <a:pt x="1175" y="1230"/>
                  </a:cubicBezTo>
                  <a:cubicBezTo>
                    <a:pt x="1292" y="1119"/>
                    <a:pt x="1403" y="995"/>
                    <a:pt x="1508" y="871"/>
                  </a:cubicBezTo>
                  <a:cubicBezTo>
                    <a:pt x="1593" y="800"/>
                    <a:pt x="1658" y="708"/>
                    <a:pt x="1697" y="604"/>
                  </a:cubicBezTo>
                  <a:cubicBezTo>
                    <a:pt x="1703" y="578"/>
                    <a:pt x="1697" y="552"/>
                    <a:pt x="1677" y="526"/>
                  </a:cubicBezTo>
                  <a:cubicBezTo>
                    <a:pt x="1586" y="428"/>
                    <a:pt x="1482" y="336"/>
                    <a:pt x="1371" y="252"/>
                  </a:cubicBezTo>
                  <a:cubicBezTo>
                    <a:pt x="1253" y="134"/>
                    <a:pt x="1103" y="43"/>
                    <a:pt x="940" y="4"/>
                  </a:cubicBezTo>
                  <a:cubicBezTo>
                    <a:pt x="936" y="2"/>
                    <a:pt x="933" y="1"/>
                    <a:pt x="9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2247;p29">
              <a:extLst>
                <a:ext uri="{FF2B5EF4-FFF2-40B4-BE49-F238E27FC236}">
                  <a16:creationId xmlns:a16="http://schemas.microsoft.com/office/drawing/2014/main" id="{BD69C8FC-2D0E-9BFC-D381-C309874FFB6C}"/>
                </a:ext>
              </a:extLst>
            </p:cNvPr>
            <p:cNvSpPr/>
            <p:nvPr/>
          </p:nvSpPr>
          <p:spPr>
            <a:xfrm>
              <a:off x="6202875" y="2842486"/>
              <a:ext cx="188433" cy="192890"/>
            </a:xfrm>
            <a:custGeom>
              <a:avLst/>
              <a:gdLst/>
              <a:ahLst/>
              <a:cxnLst/>
              <a:rect l="l" t="t" r="r" b="b"/>
              <a:pathLst>
                <a:path w="3805" h="3895" extrusionOk="0">
                  <a:moveTo>
                    <a:pt x="1704" y="0"/>
                  </a:moveTo>
                  <a:cubicBezTo>
                    <a:pt x="1578" y="0"/>
                    <a:pt x="1453" y="21"/>
                    <a:pt x="1331" y="60"/>
                  </a:cubicBezTo>
                  <a:cubicBezTo>
                    <a:pt x="1064" y="132"/>
                    <a:pt x="822" y="282"/>
                    <a:pt x="640" y="490"/>
                  </a:cubicBezTo>
                  <a:cubicBezTo>
                    <a:pt x="424" y="712"/>
                    <a:pt x="255" y="986"/>
                    <a:pt x="150" y="1280"/>
                  </a:cubicBezTo>
                  <a:cubicBezTo>
                    <a:pt x="59" y="1521"/>
                    <a:pt x="13" y="1782"/>
                    <a:pt x="13" y="2037"/>
                  </a:cubicBezTo>
                  <a:cubicBezTo>
                    <a:pt x="0" y="2180"/>
                    <a:pt x="7" y="2324"/>
                    <a:pt x="33" y="2461"/>
                  </a:cubicBezTo>
                  <a:cubicBezTo>
                    <a:pt x="91" y="2754"/>
                    <a:pt x="215" y="3029"/>
                    <a:pt x="385" y="3263"/>
                  </a:cubicBezTo>
                  <a:cubicBezTo>
                    <a:pt x="646" y="3622"/>
                    <a:pt x="1077" y="3785"/>
                    <a:pt x="1501" y="3844"/>
                  </a:cubicBezTo>
                  <a:cubicBezTo>
                    <a:pt x="1678" y="3877"/>
                    <a:pt x="1856" y="3895"/>
                    <a:pt x="2035" y="3895"/>
                  </a:cubicBezTo>
                  <a:cubicBezTo>
                    <a:pt x="2139" y="3895"/>
                    <a:pt x="2244" y="3889"/>
                    <a:pt x="2349" y="3877"/>
                  </a:cubicBezTo>
                  <a:cubicBezTo>
                    <a:pt x="2493" y="3857"/>
                    <a:pt x="2630" y="3811"/>
                    <a:pt x="2760" y="3740"/>
                  </a:cubicBezTo>
                  <a:cubicBezTo>
                    <a:pt x="2884" y="3688"/>
                    <a:pt x="3008" y="3616"/>
                    <a:pt x="3112" y="3537"/>
                  </a:cubicBezTo>
                  <a:cubicBezTo>
                    <a:pt x="3582" y="3133"/>
                    <a:pt x="3804" y="2487"/>
                    <a:pt x="3752" y="1874"/>
                  </a:cubicBezTo>
                  <a:cubicBezTo>
                    <a:pt x="3726" y="1508"/>
                    <a:pt x="3537" y="1182"/>
                    <a:pt x="3386" y="856"/>
                  </a:cubicBezTo>
                  <a:cubicBezTo>
                    <a:pt x="3132" y="419"/>
                    <a:pt x="2740" y="177"/>
                    <a:pt x="2264" y="47"/>
                  </a:cubicBezTo>
                  <a:cubicBezTo>
                    <a:pt x="2121" y="21"/>
                    <a:pt x="1977" y="8"/>
                    <a:pt x="1834" y="8"/>
                  </a:cubicBezTo>
                  <a:cubicBezTo>
                    <a:pt x="1790" y="3"/>
                    <a:pt x="1747" y="0"/>
                    <a:pt x="17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2248;p29">
              <a:extLst>
                <a:ext uri="{FF2B5EF4-FFF2-40B4-BE49-F238E27FC236}">
                  <a16:creationId xmlns:a16="http://schemas.microsoft.com/office/drawing/2014/main" id="{E3BF10FB-2CD3-DF73-43E4-8BD4DFACADC3}"/>
                </a:ext>
              </a:extLst>
            </p:cNvPr>
            <p:cNvSpPr/>
            <p:nvPr/>
          </p:nvSpPr>
          <p:spPr>
            <a:xfrm>
              <a:off x="6260026" y="2843427"/>
              <a:ext cx="79038" cy="107860"/>
            </a:xfrm>
            <a:custGeom>
              <a:avLst/>
              <a:gdLst/>
              <a:ahLst/>
              <a:cxnLst/>
              <a:rect l="l" t="t" r="r" b="b"/>
              <a:pathLst>
                <a:path w="1596" h="2178" extrusionOk="0">
                  <a:moveTo>
                    <a:pt x="986" y="1"/>
                  </a:moveTo>
                  <a:cubicBezTo>
                    <a:pt x="950" y="1"/>
                    <a:pt x="912" y="36"/>
                    <a:pt x="934" y="80"/>
                  </a:cubicBezTo>
                  <a:cubicBezTo>
                    <a:pt x="1058" y="321"/>
                    <a:pt x="1156" y="576"/>
                    <a:pt x="1221" y="837"/>
                  </a:cubicBezTo>
                  <a:cubicBezTo>
                    <a:pt x="1286" y="1013"/>
                    <a:pt x="1326" y="1202"/>
                    <a:pt x="1358" y="1385"/>
                  </a:cubicBezTo>
                  <a:cubicBezTo>
                    <a:pt x="1391" y="1561"/>
                    <a:pt x="1391" y="1737"/>
                    <a:pt x="1365" y="1913"/>
                  </a:cubicBezTo>
                  <a:cubicBezTo>
                    <a:pt x="1345" y="1874"/>
                    <a:pt x="1326" y="1829"/>
                    <a:pt x="1306" y="1789"/>
                  </a:cubicBezTo>
                  <a:cubicBezTo>
                    <a:pt x="1290" y="1771"/>
                    <a:pt x="1268" y="1762"/>
                    <a:pt x="1246" y="1762"/>
                  </a:cubicBezTo>
                  <a:cubicBezTo>
                    <a:pt x="1214" y="1762"/>
                    <a:pt x="1183" y="1781"/>
                    <a:pt x="1175" y="1815"/>
                  </a:cubicBezTo>
                  <a:cubicBezTo>
                    <a:pt x="1165" y="1780"/>
                    <a:pt x="1131" y="1740"/>
                    <a:pt x="1092" y="1740"/>
                  </a:cubicBezTo>
                  <a:cubicBezTo>
                    <a:pt x="1081" y="1740"/>
                    <a:pt x="1069" y="1743"/>
                    <a:pt x="1058" y="1750"/>
                  </a:cubicBezTo>
                  <a:cubicBezTo>
                    <a:pt x="1019" y="1776"/>
                    <a:pt x="1012" y="1822"/>
                    <a:pt x="986" y="1855"/>
                  </a:cubicBezTo>
                  <a:cubicBezTo>
                    <a:pt x="975" y="1787"/>
                    <a:pt x="929" y="1739"/>
                    <a:pt x="885" y="1739"/>
                  </a:cubicBezTo>
                  <a:cubicBezTo>
                    <a:pt x="852" y="1739"/>
                    <a:pt x="820" y="1765"/>
                    <a:pt x="804" y="1829"/>
                  </a:cubicBezTo>
                  <a:cubicBezTo>
                    <a:pt x="786" y="1782"/>
                    <a:pt x="757" y="1762"/>
                    <a:pt x="728" y="1762"/>
                  </a:cubicBezTo>
                  <a:cubicBezTo>
                    <a:pt x="692" y="1762"/>
                    <a:pt x="655" y="1794"/>
                    <a:pt x="640" y="1848"/>
                  </a:cubicBezTo>
                  <a:cubicBezTo>
                    <a:pt x="603" y="1773"/>
                    <a:pt x="560" y="1739"/>
                    <a:pt x="521" y="1739"/>
                  </a:cubicBezTo>
                  <a:cubicBezTo>
                    <a:pt x="471" y="1739"/>
                    <a:pt x="427" y="1793"/>
                    <a:pt x="406" y="1887"/>
                  </a:cubicBezTo>
                  <a:cubicBezTo>
                    <a:pt x="384" y="1845"/>
                    <a:pt x="354" y="1732"/>
                    <a:pt x="294" y="1732"/>
                  </a:cubicBezTo>
                  <a:cubicBezTo>
                    <a:pt x="280" y="1732"/>
                    <a:pt x="265" y="1737"/>
                    <a:pt x="249" y="1750"/>
                  </a:cubicBezTo>
                  <a:cubicBezTo>
                    <a:pt x="223" y="1802"/>
                    <a:pt x="203" y="1861"/>
                    <a:pt x="190" y="1926"/>
                  </a:cubicBezTo>
                  <a:cubicBezTo>
                    <a:pt x="138" y="1685"/>
                    <a:pt x="118" y="1444"/>
                    <a:pt x="125" y="1202"/>
                  </a:cubicBezTo>
                  <a:cubicBezTo>
                    <a:pt x="125" y="856"/>
                    <a:pt x="158" y="511"/>
                    <a:pt x="229" y="171"/>
                  </a:cubicBezTo>
                  <a:cubicBezTo>
                    <a:pt x="236" y="126"/>
                    <a:pt x="301" y="34"/>
                    <a:pt x="236" y="8"/>
                  </a:cubicBezTo>
                  <a:cubicBezTo>
                    <a:pt x="229" y="5"/>
                    <a:pt x="222" y="4"/>
                    <a:pt x="215" y="4"/>
                  </a:cubicBezTo>
                  <a:cubicBezTo>
                    <a:pt x="193" y="4"/>
                    <a:pt x="176" y="20"/>
                    <a:pt x="171" y="41"/>
                  </a:cubicBezTo>
                  <a:cubicBezTo>
                    <a:pt x="151" y="113"/>
                    <a:pt x="131" y="191"/>
                    <a:pt x="112" y="263"/>
                  </a:cubicBezTo>
                  <a:cubicBezTo>
                    <a:pt x="34" y="667"/>
                    <a:pt x="1" y="1078"/>
                    <a:pt x="21" y="1489"/>
                  </a:cubicBezTo>
                  <a:cubicBezTo>
                    <a:pt x="21" y="1672"/>
                    <a:pt x="53" y="1861"/>
                    <a:pt x="99" y="2044"/>
                  </a:cubicBezTo>
                  <a:cubicBezTo>
                    <a:pt x="118" y="2090"/>
                    <a:pt x="112" y="2155"/>
                    <a:pt x="164" y="2174"/>
                  </a:cubicBezTo>
                  <a:cubicBezTo>
                    <a:pt x="171" y="2177"/>
                    <a:pt x="178" y="2178"/>
                    <a:pt x="184" y="2178"/>
                  </a:cubicBezTo>
                  <a:cubicBezTo>
                    <a:pt x="269" y="2178"/>
                    <a:pt x="271" y="1987"/>
                    <a:pt x="301" y="1926"/>
                  </a:cubicBezTo>
                  <a:cubicBezTo>
                    <a:pt x="327" y="1972"/>
                    <a:pt x="340" y="2057"/>
                    <a:pt x="406" y="2057"/>
                  </a:cubicBezTo>
                  <a:cubicBezTo>
                    <a:pt x="497" y="2050"/>
                    <a:pt x="497" y="1939"/>
                    <a:pt x="529" y="1874"/>
                  </a:cubicBezTo>
                  <a:cubicBezTo>
                    <a:pt x="549" y="1920"/>
                    <a:pt x="575" y="1959"/>
                    <a:pt x="601" y="1998"/>
                  </a:cubicBezTo>
                  <a:cubicBezTo>
                    <a:pt x="614" y="2007"/>
                    <a:pt x="628" y="2011"/>
                    <a:pt x="643" y="2011"/>
                  </a:cubicBezTo>
                  <a:cubicBezTo>
                    <a:pt x="681" y="2011"/>
                    <a:pt x="720" y="1982"/>
                    <a:pt x="725" y="1939"/>
                  </a:cubicBezTo>
                  <a:cubicBezTo>
                    <a:pt x="732" y="1985"/>
                    <a:pt x="745" y="2024"/>
                    <a:pt x="758" y="2063"/>
                  </a:cubicBezTo>
                  <a:cubicBezTo>
                    <a:pt x="769" y="2082"/>
                    <a:pt x="792" y="2093"/>
                    <a:pt x="814" y="2093"/>
                  </a:cubicBezTo>
                  <a:cubicBezTo>
                    <a:pt x="829" y="2093"/>
                    <a:pt x="845" y="2087"/>
                    <a:pt x="856" y="2076"/>
                  </a:cubicBezTo>
                  <a:cubicBezTo>
                    <a:pt x="875" y="2031"/>
                    <a:pt x="888" y="1979"/>
                    <a:pt x="895" y="1933"/>
                  </a:cubicBezTo>
                  <a:cubicBezTo>
                    <a:pt x="910" y="1979"/>
                    <a:pt x="930" y="2038"/>
                    <a:pt x="976" y="2038"/>
                  </a:cubicBezTo>
                  <a:cubicBezTo>
                    <a:pt x="988" y="2038"/>
                    <a:pt x="1002" y="2034"/>
                    <a:pt x="1019" y="2024"/>
                  </a:cubicBezTo>
                  <a:cubicBezTo>
                    <a:pt x="1051" y="1985"/>
                    <a:pt x="1071" y="1946"/>
                    <a:pt x="1091" y="1907"/>
                  </a:cubicBezTo>
                  <a:cubicBezTo>
                    <a:pt x="1094" y="1956"/>
                    <a:pt x="1131" y="1982"/>
                    <a:pt x="1169" y="1982"/>
                  </a:cubicBezTo>
                  <a:cubicBezTo>
                    <a:pt x="1202" y="1982"/>
                    <a:pt x="1235" y="1962"/>
                    <a:pt x="1247" y="1920"/>
                  </a:cubicBezTo>
                  <a:cubicBezTo>
                    <a:pt x="1247" y="1926"/>
                    <a:pt x="1247" y="1933"/>
                    <a:pt x="1254" y="1933"/>
                  </a:cubicBezTo>
                  <a:cubicBezTo>
                    <a:pt x="1260" y="1966"/>
                    <a:pt x="1280" y="1998"/>
                    <a:pt x="1306" y="2024"/>
                  </a:cubicBezTo>
                  <a:cubicBezTo>
                    <a:pt x="1330" y="2035"/>
                    <a:pt x="1351" y="2040"/>
                    <a:pt x="1370" y="2040"/>
                  </a:cubicBezTo>
                  <a:cubicBezTo>
                    <a:pt x="1596" y="2040"/>
                    <a:pt x="1460" y="1303"/>
                    <a:pt x="1430" y="1176"/>
                  </a:cubicBezTo>
                  <a:cubicBezTo>
                    <a:pt x="1345" y="778"/>
                    <a:pt x="1208" y="393"/>
                    <a:pt x="1032" y="28"/>
                  </a:cubicBezTo>
                  <a:cubicBezTo>
                    <a:pt x="1021" y="9"/>
                    <a:pt x="1004" y="1"/>
                    <a:pt x="9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2249;p29">
              <a:extLst>
                <a:ext uri="{FF2B5EF4-FFF2-40B4-BE49-F238E27FC236}">
                  <a16:creationId xmlns:a16="http://schemas.microsoft.com/office/drawing/2014/main" id="{1D99C827-58CE-92FD-357D-2C8DD32EEB29}"/>
                </a:ext>
              </a:extLst>
            </p:cNvPr>
            <p:cNvSpPr/>
            <p:nvPr/>
          </p:nvSpPr>
          <p:spPr>
            <a:xfrm>
              <a:off x="6224814" y="2929153"/>
              <a:ext cx="21394" cy="23622"/>
            </a:xfrm>
            <a:custGeom>
              <a:avLst/>
              <a:gdLst/>
              <a:ahLst/>
              <a:cxnLst/>
              <a:rect l="l" t="t" r="r" b="b"/>
              <a:pathLst>
                <a:path w="432" h="477" extrusionOk="0">
                  <a:moveTo>
                    <a:pt x="213" y="0"/>
                  </a:moveTo>
                  <a:cubicBezTo>
                    <a:pt x="126" y="0"/>
                    <a:pt x="38" y="61"/>
                    <a:pt x="27" y="169"/>
                  </a:cubicBezTo>
                  <a:cubicBezTo>
                    <a:pt x="1" y="202"/>
                    <a:pt x="14" y="248"/>
                    <a:pt x="14" y="280"/>
                  </a:cubicBezTo>
                  <a:cubicBezTo>
                    <a:pt x="14" y="393"/>
                    <a:pt x="99" y="476"/>
                    <a:pt x="204" y="476"/>
                  </a:cubicBezTo>
                  <a:cubicBezTo>
                    <a:pt x="208" y="476"/>
                    <a:pt x="212" y="476"/>
                    <a:pt x="216" y="476"/>
                  </a:cubicBezTo>
                  <a:cubicBezTo>
                    <a:pt x="386" y="463"/>
                    <a:pt x="431" y="248"/>
                    <a:pt x="379" y="111"/>
                  </a:cubicBezTo>
                  <a:cubicBezTo>
                    <a:pt x="346" y="35"/>
                    <a:pt x="279" y="0"/>
                    <a:pt x="2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2250;p29">
              <a:extLst>
                <a:ext uri="{FF2B5EF4-FFF2-40B4-BE49-F238E27FC236}">
                  <a16:creationId xmlns:a16="http://schemas.microsoft.com/office/drawing/2014/main" id="{57314A66-154E-4469-F73C-A0753BB4FB46}"/>
                </a:ext>
              </a:extLst>
            </p:cNvPr>
            <p:cNvSpPr/>
            <p:nvPr/>
          </p:nvSpPr>
          <p:spPr>
            <a:xfrm>
              <a:off x="6241405" y="2970010"/>
              <a:ext cx="52296" cy="36399"/>
            </a:xfrm>
            <a:custGeom>
              <a:avLst/>
              <a:gdLst/>
              <a:ahLst/>
              <a:cxnLst/>
              <a:rect l="l" t="t" r="r" b="b"/>
              <a:pathLst>
                <a:path w="1056" h="735" extrusionOk="0">
                  <a:moveTo>
                    <a:pt x="603" y="1"/>
                  </a:moveTo>
                  <a:cubicBezTo>
                    <a:pt x="159" y="1"/>
                    <a:pt x="0" y="734"/>
                    <a:pt x="547" y="734"/>
                  </a:cubicBezTo>
                  <a:cubicBezTo>
                    <a:pt x="886" y="721"/>
                    <a:pt x="1056" y="114"/>
                    <a:pt x="690" y="10"/>
                  </a:cubicBezTo>
                  <a:cubicBezTo>
                    <a:pt x="660" y="4"/>
                    <a:pt x="631" y="1"/>
                    <a:pt x="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2251;p29">
              <a:extLst>
                <a:ext uri="{FF2B5EF4-FFF2-40B4-BE49-F238E27FC236}">
                  <a16:creationId xmlns:a16="http://schemas.microsoft.com/office/drawing/2014/main" id="{11069931-A67F-D6C5-1492-831BBE0F9A12}"/>
                </a:ext>
              </a:extLst>
            </p:cNvPr>
            <p:cNvSpPr/>
            <p:nvPr/>
          </p:nvSpPr>
          <p:spPr>
            <a:xfrm>
              <a:off x="6243881" y="2800837"/>
              <a:ext cx="84386" cy="60071"/>
            </a:xfrm>
            <a:custGeom>
              <a:avLst/>
              <a:gdLst/>
              <a:ahLst/>
              <a:cxnLst/>
              <a:rect l="l" t="t" r="r" b="b"/>
              <a:pathLst>
                <a:path w="1704" h="1213" extrusionOk="0">
                  <a:moveTo>
                    <a:pt x="1152" y="1"/>
                  </a:moveTo>
                  <a:cubicBezTo>
                    <a:pt x="962" y="1"/>
                    <a:pt x="772" y="47"/>
                    <a:pt x="588" y="85"/>
                  </a:cubicBezTo>
                  <a:cubicBezTo>
                    <a:pt x="536" y="98"/>
                    <a:pt x="223" y="190"/>
                    <a:pt x="118" y="274"/>
                  </a:cubicBezTo>
                  <a:lnTo>
                    <a:pt x="112" y="274"/>
                  </a:lnTo>
                  <a:cubicBezTo>
                    <a:pt x="99" y="281"/>
                    <a:pt x="86" y="294"/>
                    <a:pt x="79" y="314"/>
                  </a:cubicBezTo>
                  <a:cubicBezTo>
                    <a:pt x="40" y="451"/>
                    <a:pt x="14" y="594"/>
                    <a:pt x="7" y="731"/>
                  </a:cubicBezTo>
                  <a:cubicBezTo>
                    <a:pt x="1" y="829"/>
                    <a:pt x="1" y="920"/>
                    <a:pt x="7" y="1018"/>
                  </a:cubicBezTo>
                  <a:cubicBezTo>
                    <a:pt x="7" y="1051"/>
                    <a:pt x="7" y="1097"/>
                    <a:pt x="40" y="1110"/>
                  </a:cubicBezTo>
                  <a:cubicBezTo>
                    <a:pt x="46" y="1110"/>
                    <a:pt x="46" y="1110"/>
                    <a:pt x="53" y="1116"/>
                  </a:cubicBezTo>
                  <a:cubicBezTo>
                    <a:pt x="53" y="1129"/>
                    <a:pt x="66" y="1136"/>
                    <a:pt x="79" y="1142"/>
                  </a:cubicBezTo>
                  <a:cubicBezTo>
                    <a:pt x="151" y="1181"/>
                    <a:pt x="229" y="1201"/>
                    <a:pt x="314" y="1201"/>
                  </a:cubicBezTo>
                  <a:cubicBezTo>
                    <a:pt x="388" y="1209"/>
                    <a:pt x="460" y="1213"/>
                    <a:pt x="533" y="1213"/>
                  </a:cubicBezTo>
                  <a:cubicBezTo>
                    <a:pt x="633" y="1213"/>
                    <a:pt x="734" y="1206"/>
                    <a:pt x="836" y="1194"/>
                  </a:cubicBezTo>
                  <a:cubicBezTo>
                    <a:pt x="849" y="1188"/>
                    <a:pt x="869" y="1188"/>
                    <a:pt x="888" y="1188"/>
                  </a:cubicBezTo>
                  <a:cubicBezTo>
                    <a:pt x="1051" y="1162"/>
                    <a:pt x="1208" y="1129"/>
                    <a:pt x="1364" y="1083"/>
                  </a:cubicBezTo>
                  <a:cubicBezTo>
                    <a:pt x="1475" y="1077"/>
                    <a:pt x="1580" y="1044"/>
                    <a:pt x="1671" y="979"/>
                  </a:cubicBezTo>
                  <a:cubicBezTo>
                    <a:pt x="1691" y="966"/>
                    <a:pt x="1704" y="933"/>
                    <a:pt x="1704" y="907"/>
                  </a:cubicBezTo>
                  <a:cubicBezTo>
                    <a:pt x="1684" y="770"/>
                    <a:pt x="1658" y="640"/>
                    <a:pt x="1612" y="503"/>
                  </a:cubicBezTo>
                  <a:cubicBezTo>
                    <a:pt x="1586" y="340"/>
                    <a:pt x="1514" y="183"/>
                    <a:pt x="1410" y="53"/>
                  </a:cubicBezTo>
                  <a:cubicBezTo>
                    <a:pt x="1397" y="40"/>
                    <a:pt x="1391" y="40"/>
                    <a:pt x="1377" y="40"/>
                  </a:cubicBezTo>
                  <a:cubicBezTo>
                    <a:pt x="1371" y="26"/>
                    <a:pt x="1358" y="26"/>
                    <a:pt x="1351" y="20"/>
                  </a:cubicBezTo>
                  <a:cubicBezTo>
                    <a:pt x="1285" y="6"/>
                    <a:pt x="1219" y="1"/>
                    <a:pt x="115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2252;p29">
              <a:extLst>
                <a:ext uri="{FF2B5EF4-FFF2-40B4-BE49-F238E27FC236}">
                  <a16:creationId xmlns:a16="http://schemas.microsoft.com/office/drawing/2014/main" id="{A9EF4ECD-95F1-E741-821E-B5C00EAD50A5}"/>
                </a:ext>
              </a:extLst>
            </p:cNvPr>
            <p:cNvSpPr/>
            <p:nvPr/>
          </p:nvSpPr>
          <p:spPr>
            <a:xfrm>
              <a:off x="6501106" y="2764338"/>
              <a:ext cx="191999" cy="196258"/>
            </a:xfrm>
            <a:custGeom>
              <a:avLst/>
              <a:gdLst/>
              <a:ahLst/>
              <a:cxnLst/>
              <a:rect l="l" t="t" r="r" b="b"/>
              <a:pathLst>
                <a:path w="3877" h="3963" extrusionOk="0">
                  <a:moveTo>
                    <a:pt x="2128" y="1"/>
                  </a:moveTo>
                  <a:cubicBezTo>
                    <a:pt x="2006" y="1"/>
                    <a:pt x="1883" y="18"/>
                    <a:pt x="1762" y="52"/>
                  </a:cubicBezTo>
                  <a:cubicBezTo>
                    <a:pt x="1462" y="118"/>
                    <a:pt x="1175" y="248"/>
                    <a:pt x="920" y="437"/>
                  </a:cubicBezTo>
                  <a:cubicBezTo>
                    <a:pt x="712" y="587"/>
                    <a:pt x="529" y="777"/>
                    <a:pt x="385" y="992"/>
                  </a:cubicBezTo>
                  <a:cubicBezTo>
                    <a:pt x="294" y="1103"/>
                    <a:pt x="222" y="1227"/>
                    <a:pt x="170" y="1357"/>
                  </a:cubicBezTo>
                  <a:cubicBezTo>
                    <a:pt x="53" y="1631"/>
                    <a:pt x="0" y="1925"/>
                    <a:pt x="13" y="2218"/>
                  </a:cubicBezTo>
                  <a:cubicBezTo>
                    <a:pt x="33" y="2656"/>
                    <a:pt x="301" y="3034"/>
                    <a:pt x="620" y="3321"/>
                  </a:cubicBezTo>
                  <a:cubicBezTo>
                    <a:pt x="823" y="3517"/>
                    <a:pt x="1051" y="3687"/>
                    <a:pt x="1305" y="3811"/>
                  </a:cubicBezTo>
                  <a:cubicBezTo>
                    <a:pt x="1436" y="3876"/>
                    <a:pt x="1579" y="3921"/>
                    <a:pt x="1729" y="3934"/>
                  </a:cubicBezTo>
                  <a:cubicBezTo>
                    <a:pt x="1829" y="3954"/>
                    <a:pt x="1933" y="3963"/>
                    <a:pt x="2037" y="3963"/>
                  </a:cubicBezTo>
                  <a:cubicBezTo>
                    <a:pt x="2069" y="3963"/>
                    <a:pt x="2102" y="3962"/>
                    <a:pt x="2134" y="3961"/>
                  </a:cubicBezTo>
                  <a:cubicBezTo>
                    <a:pt x="2747" y="3882"/>
                    <a:pt x="3289" y="3471"/>
                    <a:pt x="3589" y="2930"/>
                  </a:cubicBezTo>
                  <a:cubicBezTo>
                    <a:pt x="3772" y="2616"/>
                    <a:pt x="3791" y="2232"/>
                    <a:pt x="3850" y="1879"/>
                  </a:cubicBezTo>
                  <a:cubicBezTo>
                    <a:pt x="3876" y="1377"/>
                    <a:pt x="3687" y="959"/>
                    <a:pt x="3361" y="587"/>
                  </a:cubicBezTo>
                  <a:cubicBezTo>
                    <a:pt x="3263" y="483"/>
                    <a:pt x="3152" y="392"/>
                    <a:pt x="3028" y="313"/>
                  </a:cubicBezTo>
                  <a:cubicBezTo>
                    <a:pt x="2897" y="202"/>
                    <a:pt x="2747" y="124"/>
                    <a:pt x="2584" y="78"/>
                  </a:cubicBezTo>
                  <a:cubicBezTo>
                    <a:pt x="2435" y="27"/>
                    <a:pt x="2282" y="1"/>
                    <a:pt x="2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2253;p29">
              <a:extLst>
                <a:ext uri="{FF2B5EF4-FFF2-40B4-BE49-F238E27FC236}">
                  <a16:creationId xmlns:a16="http://schemas.microsoft.com/office/drawing/2014/main" id="{4FEC490D-CD73-3FF4-D79F-E15020A7D24D}"/>
                </a:ext>
              </a:extLst>
            </p:cNvPr>
            <p:cNvSpPr/>
            <p:nvPr/>
          </p:nvSpPr>
          <p:spPr>
            <a:xfrm>
              <a:off x="6568309" y="2767359"/>
              <a:ext cx="96173" cy="116675"/>
            </a:xfrm>
            <a:custGeom>
              <a:avLst/>
              <a:gdLst/>
              <a:ahLst/>
              <a:cxnLst/>
              <a:rect l="l" t="t" r="r" b="b"/>
              <a:pathLst>
                <a:path w="1942" h="2356" extrusionOk="0">
                  <a:moveTo>
                    <a:pt x="1252" y="0"/>
                  </a:moveTo>
                  <a:cubicBezTo>
                    <a:pt x="1240" y="0"/>
                    <a:pt x="1226" y="5"/>
                    <a:pt x="1214" y="17"/>
                  </a:cubicBezTo>
                  <a:cubicBezTo>
                    <a:pt x="1162" y="63"/>
                    <a:pt x="1097" y="115"/>
                    <a:pt x="1045" y="167"/>
                  </a:cubicBezTo>
                  <a:cubicBezTo>
                    <a:pt x="757" y="455"/>
                    <a:pt x="503" y="781"/>
                    <a:pt x="288" y="1133"/>
                  </a:cubicBezTo>
                  <a:cubicBezTo>
                    <a:pt x="190" y="1290"/>
                    <a:pt x="105" y="1459"/>
                    <a:pt x="46" y="1642"/>
                  </a:cubicBezTo>
                  <a:cubicBezTo>
                    <a:pt x="40" y="1688"/>
                    <a:pt x="1" y="1740"/>
                    <a:pt x="27" y="1786"/>
                  </a:cubicBezTo>
                  <a:cubicBezTo>
                    <a:pt x="40" y="1800"/>
                    <a:pt x="54" y="1805"/>
                    <a:pt x="69" y="1805"/>
                  </a:cubicBezTo>
                  <a:cubicBezTo>
                    <a:pt x="139" y="1805"/>
                    <a:pt x="228" y="1682"/>
                    <a:pt x="281" y="1655"/>
                  </a:cubicBezTo>
                  <a:lnTo>
                    <a:pt x="281" y="1655"/>
                  </a:lnTo>
                  <a:cubicBezTo>
                    <a:pt x="275" y="1707"/>
                    <a:pt x="242" y="1779"/>
                    <a:pt x="294" y="1818"/>
                  </a:cubicBezTo>
                  <a:cubicBezTo>
                    <a:pt x="309" y="1827"/>
                    <a:pt x="324" y="1831"/>
                    <a:pt x="338" y="1831"/>
                  </a:cubicBezTo>
                  <a:cubicBezTo>
                    <a:pt x="397" y="1831"/>
                    <a:pt x="449" y="1766"/>
                    <a:pt x="496" y="1740"/>
                  </a:cubicBezTo>
                  <a:lnTo>
                    <a:pt x="496" y="1740"/>
                  </a:lnTo>
                  <a:cubicBezTo>
                    <a:pt x="490" y="1786"/>
                    <a:pt x="490" y="1831"/>
                    <a:pt x="490" y="1877"/>
                  </a:cubicBezTo>
                  <a:cubicBezTo>
                    <a:pt x="502" y="1912"/>
                    <a:pt x="531" y="1930"/>
                    <a:pt x="562" y="1930"/>
                  </a:cubicBezTo>
                  <a:cubicBezTo>
                    <a:pt x="583" y="1930"/>
                    <a:pt x="604" y="1922"/>
                    <a:pt x="620" y="1903"/>
                  </a:cubicBezTo>
                  <a:lnTo>
                    <a:pt x="620" y="1903"/>
                  </a:lnTo>
                  <a:cubicBezTo>
                    <a:pt x="607" y="1942"/>
                    <a:pt x="594" y="1981"/>
                    <a:pt x="588" y="2020"/>
                  </a:cubicBezTo>
                  <a:cubicBezTo>
                    <a:pt x="582" y="2054"/>
                    <a:pt x="610" y="2082"/>
                    <a:pt x="642" y="2082"/>
                  </a:cubicBezTo>
                  <a:cubicBezTo>
                    <a:pt x="648" y="2082"/>
                    <a:pt x="654" y="2081"/>
                    <a:pt x="660" y="2079"/>
                  </a:cubicBezTo>
                  <a:cubicBezTo>
                    <a:pt x="705" y="2066"/>
                    <a:pt x="731" y="2020"/>
                    <a:pt x="770" y="1988"/>
                  </a:cubicBezTo>
                  <a:lnTo>
                    <a:pt x="770" y="1988"/>
                  </a:lnTo>
                  <a:cubicBezTo>
                    <a:pt x="751" y="2047"/>
                    <a:pt x="731" y="2131"/>
                    <a:pt x="823" y="2131"/>
                  </a:cubicBezTo>
                  <a:cubicBezTo>
                    <a:pt x="868" y="2118"/>
                    <a:pt x="908" y="2099"/>
                    <a:pt x="947" y="2073"/>
                  </a:cubicBezTo>
                  <a:lnTo>
                    <a:pt x="947" y="2073"/>
                  </a:lnTo>
                  <a:cubicBezTo>
                    <a:pt x="912" y="2133"/>
                    <a:pt x="961" y="2197"/>
                    <a:pt x="1018" y="2197"/>
                  </a:cubicBezTo>
                  <a:cubicBezTo>
                    <a:pt x="1034" y="2197"/>
                    <a:pt x="1049" y="2192"/>
                    <a:pt x="1064" y="2182"/>
                  </a:cubicBezTo>
                  <a:lnTo>
                    <a:pt x="1064" y="2182"/>
                  </a:lnTo>
                  <a:cubicBezTo>
                    <a:pt x="1064" y="2183"/>
                    <a:pt x="1064" y="2184"/>
                    <a:pt x="1064" y="2184"/>
                  </a:cubicBezTo>
                  <a:cubicBezTo>
                    <a:pt x="1058" y="2223"/>
                    <a:pt x="1058" y="2255"/>
                    <a:pt x="1064" y="2288"/>
                  </a:cubicBezTo>
                  <a:cubicBezTo>
                    <a:pt x="1092" y="2335"/>
                    <a:pt x="1123" y="2355"/>
                    <a:pt x="1157" y="2355"/>
                  </a:cubicBezTo>
                  <a:cubicBezTo>
                    <a:pt x="1340" y="2355"/>
                    <a:pt x="1589" y="1771"/>
                    <a:pt x="1638" y="1655"/>
                  </a:cubicBezTo>
                  <a:cubicBezTo>
                    <a:pt x="1782" y="1277"/>
                    <a:pt x="1886" y="885"/>
                    <a:pt x="1938" y="481"/>
                  </a:cubicBezTo>
                  <a:cubicBezTo>
                    <a:pt x="1942" y="443"/>
                    <a:pt x="1915" y="423"/>
                    <a:pt x="1888" y="423"/>
                  </a:cubicBezTo>
                  <a:cubicBezTo>
                    <a:pt x="1863" y="423"/>
                    <a:pt x="1837" y="440"/>
                    <a:pt x="1834" y="474"/>
                  </a:cubicBezTo>
                  <a:cubicBezTo>
                    <a:pt x="1801" y="742"/>
                    <a:pt x="1736" y="1003"/>
                    <a:pt x="1651" y="1257"/>
                  </a:cubicBezTo>
                  <a:cubicBezTo>
                    <a:pt x="1606" y="1440"/>
                    <a:pt x="1534" y="1622"/>
                    <a:pt x="1456" y="1792"/>
                  </a:cubicBezTo>
                  <a:cubicBezTo>
                    <a:pt x="1384" y="1955"/>
                    <a:pt x="1292" y="2105"/>
                    <a:pt x="1168" y="2236"/>
                  </a:cubicBezTo>
                  <a:cubicBezTo>
                    <a:pt x="1182" y="2190"/>
                    <a:pt x="1188" y="2144"/>
                    <a:pt x="1188" y="2099"/>
                  </a:cubicBezTo>
                  <a:cubicBezTo>
                    <a:pt x="1184" y="2054"/>
                    <a:pt x="1149" y="2028"/>
                    <a:pt x="1113" y="2028"/>
                  </a:cubicBezTo>
                  <a:cubicBezTo>
                    <a:pt x="1096" y="2028"/>
                    <a:pt x="1079" y="2034"/>
                    <a:pt x="1064" y="2047"/>
                  </a:cubicBezTo>
                  <a:cubicBezTo>
                    <a:pt x="1084" y="2001"/>
                    <a:pt x="1071" y="1929"/>
                    <a:pt x="1005" y="1929"/>
                  </a:cubicBezTo>
                  <a:cubicBezTo>
                    <a:pt x="966" y="1936"/>
                    <a:pt x="927" y="1955"/>
                    <a:pt x="888" y="1975"/>
                  </a:cubicBezTo>
                  <a:cubicBezTo>
                    <a:pt x="921" y="1894"/>
                    <a:pt x="896" y="1810"/>
                    <a:pt x="834" y="1810"/>
                  </a:cubicBezTo>
                  <a:cubicBezTo>
                    <a:pt x="811" y="1810"/>
                    <a:pt x="783" y="1822"/>
                    <a:pt x="751" y="1851"/>
                  </a:cubicBezTo>
                  <a:cubicBezTo>
                    <a:pt x="768" y="1783"/>
                    <a:pt x="732" y="1742"/>
                    <a:pt x="684" y="1742"/>
                  </a:cubicBezTo>
                  <a:cubicBezTo>
                    <a:pt x="658" y="1742"/>
                    <a:pt x="628" y="1754"/>
                    <a:pt x="601" y="1779"/>
                  </a:cubicBezTo>
                  <a:cubicBezTo>
                    <a:pt x="617" y="1665"/>
                    <a:pt x="582" y="1608"/>
                    <a:pt x="524" y="1608"/>
                  </a:cubicBezTo>
                  <a:cubicBezTo>
                    <a:pt x="486" y="1608"/>
                    <a:pt x="437" y="1632"/>
                    <a:pt x="386" y="1681"/>
                  </a:cubicBezTo>
                  <a:cubicBezTo>
                    <a:pt x="392" y="1619"/>
                    <a:pt x="446" y="1478"/>
                    <a:pt x="353" y="1478"/>
                  </a:cubicBezTo>
                  <a:cubicBezTo>
                    <a:pt x="349" y="1478"/>
                    <a:pt x="344" y="1478"/>
                    <a:pt x="340" y="1479"/>
                  </a:cubicBezTo>
                  <a:cubicBezTo>
                    <a:pt x="281" y="1512"/>
                    <a:pt x="229" y="1544"/>
                    <a:pt x="183" y="1590"/>
                  </a:cubicBezTo>
                  <a:cubicBezTo>
                    <a:pt x="275" y="1361"/>
                    <a:pt x="392" y="1153"/>
                    <a:pt x="536" y="957"/>
                  </a:cubicBezTo>
                  <a:cubicBezTo>
                    <a:pt x="725" y="663"/>
                    <a:pt x="947" y="396"/>
                    <a:pt x="1195" y="154"/>
                  </a:cubicBezTo>
                  <a:cubicBezTo>
                    <a:pt x="1227" y="115"/>
                    <a:pt x="1332" y="83"/>
                    <a:pt x="1286" y="17"/>
                  </a:cubicBezTo>
                  <a:cubicBezTo>
                    <a:pt x="1279" y="7"/>
                    <a:pt x="1266" y="0"/>
                    <a:pt x="12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2254;p29">
              <a:extLst>
                <a:ext uri="{FF2B5EF4-FFF2-40B4-BE49-F238E27FC236}">
                  <a16:creationId xmlns:a16="http://schemas.microsoft.com/office/drawing/2014/main" id="{8CF05F40-CFDE-47C2-2EB8-E18D8A7F14E1}"/>
                </a:ext>
              </a:extLst>
            </p:cNvPr>
            <p:cNvSpPr/>
            <p:nvPr/>
          </p:nvSpPr>
          <p:spPr>
            <a:xfrm>
              <a:off x="6535376" y="2817526"/>
              <a:ext cx="24068" cy="22681"/>
            </a:xfrm>
            <a:custGeom>
              <a:avLst/>
              <a:gdLst/>
              <a:ahLst/>
              <a:cxnLst/>
              <a:rect l="l" t="t" r="r" b="b"/>
              <a:pathLst>
                <a:path w="486" h="458" extrusionOk="0">
                  <a:moveTo>
                    <a:pt x="280" y="1"/>
                  </a:moveTo>
                  <a:cubicBezTo>
                    <a:pt x="229" y="1"/>
                    <a:pt x="177" y="21"/>
                    <a:pt x="137" y="68"/>
                  </a:cubicBezTo>
                  <a:cubicBezTo>
                    <a:pt x="98" y="81"/>
                    <a:pt x="85" y="127"/>
                    <a:pt x="65" y="159"/>
                  </a:cubicBezTo>
                  <a:cubicBezTo>
                    <a:pt x="0" y="251"/>
                    <a:pt x="33" y="381"/>
                    <a:pt x="131" y="433"/>
                  </a:cubicBezTo>
                  <a:cubicBezTo>
                    <a:pt x="159" y="450"/>
                    <a:pt x="188" y="457"/>
                    <a:pt x="216" y="457"/>
                  </a:cubicBezTo>
                  <a:cubicBezTo>
                    <a:pt x="333" y="457"/>
                    <a:pt x="442" y="333"/>
                    <a:pt x="463" y="218"/>
                  </a:cubicBezTo>
                  <a:cubicBezTo>
                    <a:pt x="485" y="90"/>
                    <a:pt x="385" y="1"/>
                    <a:pt x="2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2255;p29">
              <a:extLst>
                <a:ext uri="{FF2B5EF4-FFF2-40B4-BE49-F238E27FC236}">
                  <a16:creationId xmlns:a16="http://schemas.microsoft.com/office/drawing/2014/main" id="{B9BDD1EC-2458-A247-6A0A-650D8B1F07B0}"/>
                </a:ext>
              </a:extLst>
            </p:cNvPr>
            <p:cNvSpPr/>
            <p:nvPr/>
          </p:nvSpPr>
          <p:spPr>
            <a:xfrm>
              <a:off x="6520766" y="2869922"/>
              <a:ext cx="54326" cy="34220"/>
            </a:xfrm>
            <a:custGeom>
              <a:avLst/>
              <a:gdLst/>
              <a:ahLst/>
              <a:cxnLst/>
              <a:rect l="l" t="t" r="r" b="b"/>
              <a:pathLst>
                <a:path w="1097" h="691" extrusionOk="0">
                  <a:moveTo>
                    <a:pt x="618" y="1"/>
                  </a:moveTo>
                  <a:cubicBezTo>
                    <a:pt x="296" y="1"/>
                    <a:pt x="1" y="396"/>
                    <a:pt x="373" y="648"/>
                  </a:cubicBezTo>
                  <a:cubicBezTo>
                    <a:pt x="422" y="677"/>
                    <a:pt x="476" y="690"/>
                    <a:pt x="531" y="690"/>
                  </a:cubicBezTo>
                  <a:cubicBezTo>
                    <a:pt x="804" y="690"/>
                    <a:pt x="1096" y="364"/>
                    <a:pt x="895" y="119"/>
                  </a:cubicBezTo>
                  <a:cubicBezTo>
                    <a:pt x="812" y="36"/>
                    <a:pt x="714" y="1"/>
                    <a:pt x="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2256;p29">
              <a:extLst>
                <a:ext uri="{FF2B5EF4-FFF2-40B4-BE49-F238E27FC236}">
                  <a16:creationId xmlns:a16="http://schemas.microsoft.com/office/drawing/2014/main" id="{E6CD00EB-5222-76B1-7DBF-07AA9A9859F9}"/>
                </a:ext>
              </a:extLst>
            </p:cNvPr>
            <p:cNvSpPr/>
            <p:nvPr/>
          </p:nvSpPr>
          <p:spPr>
            <a:xfrm>
              <a:off x="6603223" y="2731553"/>
              <a:ext cx="86962" cy="72253"/>
            </a:xfrm>
            <a:custGeom>
              <a:avLst/>
              <a:gdLst/>
              <a:ahLst/>
              <a:cxnLst/>
              <a:rect l="l" t="t" r="r" b="b"/>
              <a:pathLst>
                <a:path w="1756" h="1459" extrusionOk="0">
                  <a:moveTo>
                    <a:pt x="526" y="1"/>
                  </a:moveTo>
                  <a:cubicBezTo>
                    <a:pt x="512" y="1"/>
                    <a:pt x="499" y="7"/>
                    <a:pt x="490" y="16"/>
                  </a:cubicBezTo>
                  <a:cubicBezTo>
                    <a:pt x="379" y="107"/>
                    <a:pt x="281" y="212"/>
                    <a:pt x="203" y="323"/>
                  </a:cubicBezTo>
                  <a:cubicBezTo>
                    <a:pt x="144" y="401"/>
                    <a:pt x="92" y="479"/>
                    <a:pt x="39" y="558"/>
                  </a:cubicBezTo>
                  <a:cubicBezTo>
                    <a:pt x="20" y="584"/>
                    <a:pt x="0" y="623"/>
                    <a:pt x="20" y="656"/>
                  </a:cubicBezTo>
                  <a:cubicBezTo>
                    <a:pt x="20" y="662"/>
                    <a:pt x="20" y="662"/>
                    <a:pt x="26" y="662"/>
                  </a:cubicBezTo>
                  <a:cubicBezTo>
                    <a:pt x="20" y="682"/>
                    <a:pt x="20" y="695"/>
                    <a:pt x="33" y="708"/>
                  </a:cubicBezTo>
                  <a:cubicBezTo>
                    <a:pt x="72" y="780"/>
                    <a:pt x="124" y="838"/>
                    <a:pt x="196" y="884"/>
                  </a:cubicBezTo>
                  <a:cubicBezTo>
                    <a:pt x="326" y="995"/>
                    <a:pt x="477" y="1086"/>
                    <a:pt x="633" y="1164"/>
                  </a:cubicBezTo>
                  <a:cubicBezTo>
                    <a:pt x="646" y="1171"/>
                    <a:pt x="666" y="1184"/>
                    <a:pt x="679" y="1191"/>
                  </a:cubicBezTo>
                  <a:cubicBezTo>
                    <a:pt x="822" y="1262"/>
                    <a:pt x="979" y="1321"/>
                    <a:pt x="1129" y="1373"/>
                  </a:cubicBezTo>
                  <a:cubicBezTo>
                    <a:pt x="1227" y="1425"/>
                    <a:pt x="1338" y="1452"/>
                    <a:pt x="1442" y="1458"/>
                  </a:cubicBezTo>
                  <a:cubicBezTo>
                    <a:pt x="1475" y="1452"/>
                    <a:pt x="1501" y="1439"/>
                    <a:pt x="1514" y="1412"/>
                  </a:cubicBezTo>
                  <a:cubicBezTo>
                    <a:pt x="1573" y="1288"/>
                    <a:pt x="1625" y="1158"/>
                    <a:pt x="1658" y="1027"/>
                  </a:cubicBezTo>
                  <a:cubicBezTo>
                    <a:pt x="1729" y="871"/>
                    <a:pt x="1755" y="701"/>
                    <a:pt x="1742" y="532"/>
                  </a:cubicBezTo>
                  <a:cubicBezTo>
                    <a:pt x="1742" y="525"/>
                    <a:pt x="1736" y="512"/>
                    <a:pt x="1723" y="505"/>
                  </a:cubicBezTo>
                  <a:cubicBezTo>
                    <a:pt x="1723" y="492"/>
                    <a:pt x="1716" y="486"/>
                    <a:pt x="1710" y="479"/>
                  </a:cubicBezTo>
                  <a:cubicBezTo>
                    <a:pt x="1534" y="290"/>
                    <a:pt x="1273" y="205"/>
                    <a:pt x="1044" y="107"/>
                  </a:cubicBezTo>
                  <a:cubicBezTo>
                    <a:pt x="995" y="95"/>
                    <a:pt x="715" y="2"/>
                    <a:pt x="568" y="2"/>
                  </a:cubicBezTo>
                  <a:cubicBezTo>
                    <a:pt x="558" y="2"/>
                    <a:pt x="550" y="2"/>
                    <a:pt x="542" y="3"/>
                  </a:cubicBezTo>
                  <a:cubicBezTo>
                    <a:pt x="537" y="1"/>
                    <a:pt x="531" y="1"/>
                    <a:pt x="5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2257;p29">
              <a:extLst>
                <a:ext uri="{FF2B5EF4-FFF2-40B4-BE49-F238E27FC236}">
                  <a16:creationId xmlns:a16="http://schemas.microsoft.com/office/drawing/2014/main" id="{C84AE2CB-A39A-EE10-63ED-EECDC839C45B}"/>
                </a:ext>
              </a:extLst>
            </p:cNvPr>
            <p:cNvSpPr/>
            <p:nvPr/>
          </p:nvSpPr>
          <p:spPr>
            <a:xfrm>
              <a:off x="5745328" y="2668510"/>
              <a:ext cx="199080" cy="193732"/>
            </a:xfrm>
            <a:custGeom>
              <a:avLst/>
              <a:gdLst/>
              <a:ahLst/>
              <a:cxnLst/>
              <a:rect l="l" t="t" r="r" b="b"/>
              <a:pathLst>
                <a:path w="4020" h="3912" extrusionOk="0">
                  <a:moveTo>
                    <a:pt x="2321" y="1"/>
                  </a:moveTo>
                  <a:cubicBezTo>
                    <a:pt x="2291" y="1"/>
                    <a:pt x="2261" y="2"/>
                    <a:pt x="2232" y="4"/>
                  </a:cubicBezTo>
                  <a:cubicBezTo>
                    <a:pt x="1918" y="4"/>
                    <a:pt x="1612" y="76"/>
                    <a:pt x="1325" y="206"/>
                  </a:cubicBezTo>
                  <a:cubicBezTo>
                    <a:pt x="1090" y="310"/>
                    <a:pt x="868" y="460"/>
                    <a:pt x="685" y="643"/>
                  </a:cubicBezTo>
                  <a:cubicBezTo>
                    <a:pt x="574" y="735"/>
                    <a:pt x="476" y="839"/>
                    <a:pt x="398" y="956"/>
                  </a:cubicBezTo>
                  <a:cubicBezTo>
                    <a:pt x="228" y="1198"/>
                    <a:pt x="118" y="1472"/>
                    <a:pt x="72" y="1765"/>
                  </a:cubicBezTo>
                  <a:cubicBezTo>
                    <a:pt x="0" y="2203"/>
                    <a:pt x="183" y="2627"/>
                    <a:pt x="437" y="2966"/>
                  </a:cubicBezTo>
                  <a:cubicBezTo>
                    <a:pt x="594" y="3201"/>
                    <a:pt x="790" y="3416"/>
                    <a:pt x="1005" y="3592"/>
                  </a:cubicBezTo>
                  <a:cubicBezTo>
                    <a:pt x="1122" y="3684"/>
                    <a:pt x="1253" y="3749"/>
                    <a:pt x="1396" y="3795"/>
                  </a:cubicBezTo>
                  <a:cubicBezTo>
                    <a:pt x="1520" y="3847"/>
                    <a:pt x="1651" y="3886"/>
                    <a:pt x="1788" y="3906"/>
                  </a:cubicBezTo>
                  <a:cubicBezTo>
                    <a:pt x="1835" y="3909"/>
                    <a:pt x="1882" y="3911"/>
                    <a:pt x="1928" y="3911"/>
                  </a:cubicBezTo>
                  <a:cubicBezTo>
                    <a:pt x="2499" y="3911"/>
                    <a:pt x="3051" y="3623"/>
                    <a:pt x="3419" y="3194"/>
                  </a:cubicBezTo>
                  <a:cubicBezTo>
                    <a:pt x="3667" y="2920"/>
                    <a:pt x="3765" y="2555"/>
                    <a:pt x="3889" y="2222"/>
                  </a:cubicBezTo>
                  <a:cubicBezTo>
                    <a:pt x="4019" y="1733"/>
                    <a:pt x="3921" y="1289"/>
                    <a:pt x="3687" y="852"/>
                  </a:cubicBezTo>
                  <a:cubicBezTo>
                    <a:pt x="3608" y="735"/>
                    <a:pt x="3517" y="624"/>
                    <a:pt x="3413" y="519"/>
                  </a:cubicBezTo>
                  <a:cubicBezTo>
                    <a:pt x="3308" y="389"/>
                    <a:pt x="3171" y="278"/>
                    <a:pt x="3021" y="199"/>
                  </a:cubicBezTo>
                  <a:cubicBezTo>
                    <a:pt x="2812" y="72"/>
                    <a:pt x="2566" y="1"/>
                    <a:pt x="23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2258;p29">
              <a:extLst>
                <a:ext uri="{FF2B5EF4-FFF2-40B4-BE49-F238E27FC236}">
                  <a16:creationId xmlns:a16="http://schemas.microsoft.com/office/drawing/2014/main" id="{6854EEB9-03F8-B8BD-6842-E30598067EAB}"/>
                </a:ext>
              </a:extLst>
            </p:cNvPr>
            <p:cNvSpPr/>
            <p:nvPr/>
          </p:nvSpPr>
          <p:spPr>
            <a:xfrm>
              <a:off x="5818029" y="2677721"/>
              <a:ext cx="107563" cy="113456"/>
            </a:xfrm>
            <a:custGeom>
              <a:avLst/>
              <a:gdLst/>
              <a:ahLst/>
              <a:cxnLst/>
              <a:rect l="l" t="t" r="r" b="b"/>
              <a:pathLst>
                <a:path w="2172" h="2291" extrusionOk="0">
                  <a:moveTo>
                    <a:pt x="1574" y="0"/>
                  </a:moveTo>
                  <a:cubicBezTo>
                    <a:pt x="1565" y="0"/>
                    <a:pt x="1555" y="3"/>
                    <a:pt x="1547" y="7"/>
                  </a:cubicBezTo>
                  <a:cubicBezTo>
                    <a:pt x="1488" y="46"/>
                    <a:pt x="1416" y="79"/>
                    <a:pt x="1351" y="118"/>
                  </a:cubicBezTo>
                  <a:cubicBezTo>
                    <a:pt x="1005" y="346"/>
                    <a:pt x="692" y="614"/>
                    <a:pt x="411" y="907"/>
                  </a:cubicBezTo>
                  <a:cubicBezTo>
                    <a:pt x="281" y="1044"/>
                    <a:pt x="163" y="1194"/>
                    <a:pt x="72" y="1358"/>
                  </a:cubicBezTo>
                  <a:cubicBezTo>
                    <a:pt x="52" y="1397"/>
                    <a:pt x="0" y="1442"/>
                    <a:pt x="20" y="1495"/>
                  </a:cubicBezTo>
                  <a:cubicBezTo>
                    <a:pt x="32" y="1516"/>
                    <a:pt x="50" y="1525"/>
                    <a:pt x="72" y="1525"/>
                  </a:cubicBezTo>
                  <a:cubicBezTo>
                    <a:pt x="141" y="1525"/>
                    <a:pt x="244" y="1436"/>
                    <a:pt x="294" y="1416"/>
                  </a:cubicBezTo>
                  <a:lnTo>
                    <a:pt x="294" y="1416"/>
                  </a:lnTo>
                  <a:cubicBezTo>
                    <a:pt x="281" y="1469"/>
                    <a:pt x="229" y="1534"/>
                    <a:pt x="274" y="1586"/>
                  </a:cubicBezTo>
                  <a:cubicBezTo>
                    <a:pt x="291" y="1601"/>
                    <a:pt x="310" y="1607"/>
                    <a:pt x="329" y="1607"/>
                  </a:cubicBezTo>
                  <a:cubicBezTo>
                    <a:pt x="383" y="1607"/>
                    <a:pt x="442" y="1561"/>
                    <a:pt x="490" y="1547"/>
                  </a:cubicBezTo>
                  <a:lnTo>
                    <a:pt x="490" y="1547"/>
                  </a:lnTo>
                  <a:cubicBezTo>
                    <a:pt x="470" y="1592"/>
                    <a:pt x="463" y="1638"/>
                    <a:pt x="450" y="1684"/>
                  </a:cubicBezTo>
                  <a:cubicBezTo>
                    <a:pt x="459" y="1723"/>
                    <a:pt x="495" y="1748"/>
                    <a:pt x="531" y="1748"/>
                  </a:cubicBezTo>
                  <a:cubicBezTo>
                    <a:pt x="548" y="1748"/>
                    <a:pt x="566" y="1742"/>
                    <a:pt x="581" y="1729"/>
                  </a:cubicBezTo>
                  <a:lnTo>
                    <a:pt x="581" y="1729"/>
                  </a:lnTo>
                  <a:cubicBezTo>
                    <a:pt x="555" y="1769"/>
                    <a:pt x="535" y="1808"/>
                    <a:pt x="516" y="1840"/>
                  </a:cubicBezTo>
                  <a:cubicBezTo>
                    <a:pt x="503" y="1880"/>
                    <a:pt x="535" y="1919"/>
                    <a:pt x="574" y="1919"/>
                  </a:cubicBezTo>
                  <a:cubicBezTo>
                    <a:pt x="627" y="1912"/>
                    <a:pt x="666" y="1867"/>
                    <a:pt x="705" y="1847"/>
                  </a:cubicBezTo>
                  <a:lnTo>
                    <a:pt x="705" y="1847"/>
                  </a:lnTo>
                  <a:cubicBezTo>
                    <a:pt x="672" y="1906"/>
                    <a:pt x="640" y="1977"/>
                    <a:pt x="731" y="2004"/>
                  </a:cubicBezTo>
                  <a:cubicBezTo>
                    <a:pt x="777" y="1997"/>
                    <a:pt x="816" y="1984"/>
                    <a:pt x="861" y="1971"/>
                  </a:cubicBezTo>
                  <a:lnTo>
                    <a:pt x="861" y="1971"/>
                  </a:lnTo>
                  <a:cubicBezTo>
                    <a:pt x="812" y="2026"/>
                    <a:pt x="860" y="2104"/>
                    <a:pt x="923" y="2104"/>
                  </a:cubicBezTo>
                  <a:cubicBezTo>
                    <a:pt x="935" y="2104"/>
                    <a:pt x="947" y="2101"/>
                    <a:pt x="959" y="2095"/>
                  </a:cubicBezTo>
                  <a:lnTo>
                    <a:pt x="959" y="2095"/>
                  </a:lnTo>
                  <a:cubicBezTo>
                    <a:pt x="959" y="2095"/>
                    <a:pt x="953" y="2101"/>
                    <a:pt x="953" y="2101"/>
                  </a:cubicBezTo>
                  <a:cubicBezTo>
                    <a:pt x="940" y="2134"/>
                    <a:pt x="933" y="2167"/>
                    <a:pt x="933" y="2206"/>
                  </a:cubicBezTo>
                  <a:cubicBezTo>
                    <a:pt x="954" y="2266"/>
                    <a:pt x="987" y="2291"/>
                    <a:pt x="1028" y="2291"/>
                  </a:cubicBezTo>
                  <a:cubicBezTo>
                    <a:pt x="1212" y="2291"/>
                    <a:pt x="1556" y="1798"/>
                    <a:pt x="1625" y="1697"/>
                  </a:cubicBezTo>
                  <a:cubicBezTo>
                    <a:pt x="1847" y="1358"/>
                    <a:pt x="2023" y="999"/>
                    <a:pt x="2160" y="614"/>
                  </a:cubicBezTo>
                  <a:cubicBezTo>
                    <a:pt x="2172" y="573"/>
                    <a:pt x="2139" y="546"/>
                    <a:pt x="2106" y="546"/>
                  </a:cubicBezTo>
                  <a:cubicBezTo>
                    <a:pt x="2086" y="546"/>
                    <a:pt x="2065" y="556"/>
                    <a:pt x="2055" y="581"/>
                  </a:cubicBezTo>
                  <a:cubicBezTo>
                    <a:pt x="1971" y="836"/>
                    <a:pt x="1853" y="1084"/>
                    <a:pt x="1716" y="1312"/>
                  </a:cubicBezTo>
                  <a:cubicBezTo>
                    <a:pt x="1631" y="1482"/>
                    <a:pt x="1533" y="1645"/>
                    <a:pt x="1416" y="1795"/>
                  </a:cubicBezTo>
                  <a:cubicBezTo>
                    <a:pt x="1318" y="1938"/>
                    <a:pt x="1194" y="2069"/>
                    <a:pt x="1044" y="2173"/>
                  </a:cubicBezTo>
                  <a:cubicBezTo>
                    <a:pt x="1064" y="2128"/>
                    <a:pt x="1083" y="2082"/>
                    <a:pt x="1096" y="2036"/>
                  </a:cubicBezTo>
                  <a:cubicBezTo>
                    <a:pt x="1096" y="1990"/>
                    <a:pt x="1060" y="1956"/>
                    <a:pt x="1020" y="1956"/>
                  </a:cubicBezTo>
                  <a:cubicBezTo>
                    <a:pt x="1008" y="1956"/>
                    <a:pt x="997" y="1959"/>
                    <a:pt x="985" y="1964"/>
                  </a:cubicBezTo>
                  <a:cubicBezTo>
                    <a:pt x="1012" y="1925"/>
                    <a:pt x="1012" y="1847"/>
                    <a:pt x="946" y="1834"/>
                  </a:cubicBezTo>
                  <a:cubicBezTo>
                    <a:pt x="907" y="1834"/>
                    <a:pt x="861" y="1840"/>
                    <a:pt x="822" y="1860"/>
                  </a:cubicBezTo>
                  <a:cubicBezTo>
                    <a:pt x="878" y="1779"/>
                    <a:pt x="863" y="1685"/>
                    <a:pt x="791" y="1685"/>
                  </a:cubicBezTo>
                  <a:cubicBezTo>
                    <a:pt x="771" y="1685"/>
                    <a:pt x="747" y="1693"/>
                    <a:pt x="718" y="1710"/>
                  </a:cubicBezTo>
                  <a:cubicBezTo>
                    <a:pt x="752" y="1637"/>
                    <a:pt x="710" y="1586"/>
                    <a:pt x="652" y="1586"/>
                  </a:cubicBezTo>
                  <a:cubicBezTo>
                    <a:pt x="631" y="1586"/>
                    <a:pt x="609" y="1592"/>
                    <a:pt x="587" y="1606"/>
                  </a:cubicBezTo>
                  <a:cubicBezTo>
                    <a:pt x="627" y="1487"/>
                    <a:pt x="595" y="1424"/>
                    <a:pt x="522" y="1424"/>
                  </a:cubicBezTo>
                  <a:cubicBezTo>
                    <a:pt x="487" y="1424"/>
                    <a:pt x="443" y="1439"/>
                    <a:pt x="392" y="1469"/>
                  </a:cubicBezTo>
                  <a:cubicBezTo>
                    <a:pt x="411" y="1410"/>
                    <a:pt x="496" y="1273"/>
                    <a:pt x="385" y="1260"/>
                  </a:cubicBezTo>
                  <a:cubicBezTo>
                    <a:pt x="326" y="1279"/>
                    <a:pt x="268" y="1305"/>
                    <a:pt x="215" y="1338"/>
                  </a:cubicBezTo>
                  <a:cubicBezTo>
                    <a:pt x="353" y="1136"/>
                    <a:pt x="509" y="947"/>
                    <a:pt x="692" y="790"/>
                  </a:cubicBezTo>
                  <a:cubicBezTo>
                    <a:pt x="933" y="542"/>
                    <a:pt x="1207" y="327"/>
                    <a:pt x="1501" y="144"/>
                  </a:cubicBezTo>
                  <a:cubicBezTo>
                    <a:pt x="1533" y="111"/>
                    <a:pt x="1644" y="98"/>
                    <a:pt x="1618" y="27"/>
                  </a:cubicBezTo>
                  <a:cubicBezTo>
                    <a:pt x="1610" y="9"/>
                    <a:pt x="1592" y="0"/>
                    <a:pt x="15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2259;p29">
              <a:extLst>
                <a:ext uri="{FF2B5EF4-FFF2-40B4-BE49-F238E27FC236}">
                  <a16:creationId xmlns:a16="http://schemas.microsoft.com/office/drawing/2014/main" id="{16E499BA-6D20-AD47-D32D-88E723BFFCBF}"/>
                </a:ext>
              </a:extLst>
            </p:cNvPr>
            <p:cNvSpPr/>
            <p:nvPr/>
          </p:nvSpPr>
          <p:spPr>
            <a:xfrm>
              <a:off x="5790890" y="2710109"/>
              <a:ext cx="25306" cy="21839"/>
            </a:xfrm>
            <a:custGeom>
              <a:avLst/>
              <a:gdLst/>
              <a:ahLst/>
              <a:cxnLst/>
              <a:rect l="l" t="t" r="r" b="b"/>
              <a:pathLst>
                <a:path w="511" h="441" extrusionOk="0">
                  <a:moveTo>
                    <a:pt x="288" y="0"/>
                  </a:moveTo>
                  <a:cubicBezTo>
                    <a:pt x="248" y="0"/>
                    <a:pt x="207" y="14"/>
                    <a:pt x="170" y="45"/>
                  </a:cubicBezTo>
                  <a:cubicBezTo>
                    <a:pt x="131" y="45"/>
                    <a:pt x="104" y="84"/>
                    <a:pt x="78" y="110"/>
                  </a:cubicBezTo>
                  <a:cubicBezTo>
                    <a:pt x="0" y="188"/>
                    <a:pt x="0" y="319"/>
                    <a:pt x="85" y="397"/>
                  </a:cubicBezTo>
                  <a:cubicBezTo>
                    <a:pt x="121" y="428"/>
                    <a:pt x="162" y="441"/>
                    <a:pt x="203" y="441"/>
                  </a:cubicBezTo>
                  <a:cubicBezTo>
                    <a:pt x="310" y="441"/>
                    <a:pt x="419" y="352"/>
                    <a:pt x="457" y="253"/>
                  </a:cubicBezTo>
                  <a:cubicBezTo>
                    <a:pt x="511" y="121"/>
                    <a:pt x="407" y="0"/>
                    <a:pt x="2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2260;p29">
              <a:extLst>
                <a:ext uri="{FF2B5EF4-FFF2-40B4-BE49-F238E27FC236}">
                  <a16:creationId xmlns:a16="http://schemas.microsoft.com/office/drawing/2014/main" id="{A50931B0-40C6-4A69-CAA3-C5937BD23481}"/>
                </a:ext>
              </a:extLst>
            </p:cNvPr>
            <p:cNvSpPr/>
            <p:nvPr/>
          </p:nvSpPr>
          <p:spPr>
            <a:xfrm>
              <a:off x="5765584" y="2761515"/>
              <a:ext cx="51553" cy="33131"/>
            </a:xfrm>
            <a:custGeom>
              <a:avLst/>
              <a:gdLst/>
              <a:ahLst/>
              <a:cxnLst/>
              <a:rect l="l" t="t" r="r" b="b"/>
              <a:pathLst>
                <a:path w="1041" h="669" extrusionOk="0">
                  <a:moveTo>
                    <a:pt x="573" y="1"/>
                  </a:moveTo>
                  <a:cubicBezTo>
                    <a:pt x="282" y="1"/>
                    <a:pt x="0" y="296"/>
                    <a:pt x="289" y="586"/>
                  </a:cubicBezTo>
                  <a:cubicBezTo>
                    <a:pt x="350" y="643"/>
                    <a:pt x="429" y="668"/>
                    <a:pt x="511" y="668"/>
                  </a:cubicBezTo>
                  <a:cubicBezTo>
                    <a:pt x="762" y="668"/>
                    <a:pt x="1040" y="432"/>
                    <a:pt x="903" y="181"/>
                  </a:cubicBezTo>
                  <a:cubicBezTo>
                    <a:pt x="819" y="53"/>
                    <a:pt x="695" y="1"/>
                    <a:pt x="5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2261;p29">
              <a:extLst>
                <a:ext uri="{FF2B5EF4-FFF2-40B4-BE49-F238E27FC236}">
                  <a16:creationId xmlns:a16="http://schemas.microsoft.com/office/drawing/2014/main" id="{DEF7AE2F-24AE-C9EA-45B6-777AC9BF30AF}"/>
                </a:ext>
              </a:extLst>
            </p:cNvPr>
            <p:cNvSpPr/>
            <p:nvPr/>
          </p:nvSpPr>
          <p:spPr>
            <a:xfrm>
              <a:off x="5871019" y="2642312"/>
              <a:ext cx="85327" cy="80127"/>
            </a:xfrm>
            <a:custGeom>
              <a:avLst/>
              <a:gdLst/>
              <a:ahLst/>
              <a:cxnLst/>
              <a:rect l="l" t="t" r="r" b="b"/>
              <a:pathLst>
                <a:path w="1723" h="1618" extrusionOk="0">
                  <a:moveTo>
                    <a:pt x="631" y="1"/>
                  </a:moveTo>
                  <a:cubicBezTo>
                    <a:pt x="622" y="1"/>
                    <a:pt x="614" y="4"/>
                    <a:pt x="607" y="11"/>
                  </a:cubicBezTo>
                  <a:cubicBezTo>
                    <a:pt x="483" y="76"/>
                    <a:pt x="366" y="161"/>
                    <a:pt x="255" y="259"/>
                  </a:cubicBezTo>
                  <a:cubicBezTo>
                    <a:pt x="189" y="317"/>
                    <a:pt x="118" y="383"/>
                    <a:pt x="52" y="448"/>
                  </a:cubicBezTo>
                  <a:cubicBezTo>
                    <a:pt x="26" y="474"/>
                    <a:pt x="0" y="507"/>
                    <a:pt x="13" y="539"/>
                  </a:cubicBezTo>
                  <a:cubicBezTo>
                    <a:pt x="13" y="546"/>
                    <a:pt x="13" y="546"/>
                    <a:pt x="13" y="552"/>
                  </a:cubicBezTo>
                  <a:cubicBezTo>
                    <a:pt x="7" y="565"/>
                    <a:pt x="7" y="578"/>
                    <a:pt x="13" y="591"/>
                  </a:cubicBezTo>
                  <a:cubicBezTo>
                    <a:pt x="39" y="670"/>
                    <a:pt x="79" y="742"/>
                    <a:pt x="137" y="800"/>
                  </a:cubicBezTo>
                  <a:cubicBezTo>
                    <a:pt x="248" y="937"/>
                    <a:pt x="372" y="1061"/>
                    <a:pt x="509" y="1166"/>
                  </a:cubicBezTo>
                  <a:cubicBezTo>
                    <a:pt x="522" y="1179"/>
                    <a:pt x="535" y="1185"/>
                    <a:pt x="548" y="1198"/>
                  </a:cubicBezTo>
                  <a:cubicBezTo>
                    <a:pt x="679" y="1296"/>
                    <a:pt x="809" y="1387"/>
                    <a:pt x="953" y="1472"/>
                  </a:cubicBezTo>
                  <a:cubicBezTo>
                    <a:pt x="1038" y="1544"/>
                    <a:pt x="1136" y="1596"/>
                    <a:pt x="1246" y="1616"/>
                  </a:cubicBezTo>
                  <a:cubicBezTo>
                    <a:pt x="1251" y="1617"/>
                    <a:pt x="1256" y="1618"/>
                    <a:pt x="1260" y="1618"/>
                  </a:cubicBezTo>
                  <a:cubicBezTo>
                    <a:pt x="1282" y="1618"/>
                    <a:pt x="1302" y="1606"/>
                    <a:pt x="1318" y="1590"/>
                  </a:cubicBezTo>
                  <a:cubicBezTo>
                    <a:pt x="1403" y="1479"/>
                    <a:pt x="1481" y="1361"/>
                    <a:pt x="1540" y="1244"/>
                  </a:cubicBezTo>
                  <a:cubicBezTo>
                    <a:pt x="1644" y="1107"/>
                    <a:pt x="1703" y="944"/>
                    <a:pt x="1723" y="774"/>
                  </a:cubicBezTo>
                  <a:cubicBezTo>
                    <a:pt x="1723" y="768"/>
                    <a:pt x="1723" y="755"/>
                    <a:pt x="1710" y="748"/>
                  </a:cubicBezTo>
                  <a:cubicBezTo>
                    <a:pt x="1710" y="735"/>
                    <a:pt x="1710" y="722"/>
                    <a:pt x="1703" y="715"/>
                  </a:cubicBezTo>
                  <a:cubicBezTo>
                    <a:pt x="1566" y="494"/>
                    <a:pt x="1331" y="357"/>
                    <a:pt x="1129" y="213"/>
                  </a:cubicBezTo>
                  <a:cubicBezTo>
                    <a:pt x="1077" y="187"/>
                    <a:pt x="796" y="24"/>
                    <a:pt x="659" y="11"/>
                  </a:cubicBezTo>
                  <a:cubicBezTo>
                    <a:pt x="649" y="4"/>
                    <a:pt x="640" y="1"/>
                    <a:pt x="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2262;p29">
              <a:extLst>
                <a:ext uri="{FF2B5EF4-FFF2-40B4-BE49-F238E27FC236}">
                  <a16:creationId xmlns:a16="http://schemas.microsoft.com/office/drawing/2014/main" id="{C24AC49E-ABDB-5316-1DF8-F78D846484F7}"/>
                </a:ext>
              </a:extLst>
            </p:cNvPr>
            <p:cNvSpPr/>
            <p:nvPr/>
          </p:nvSpPr>
          <p:spPr>
            <a:xfrm>
              <a:off x="5591162" y="2178919"/>
              <a:ext cx="197793" cy="186799"/>
            </a:xfrm>
            <a:custGeom>
              <a:avLst/>
              <a:gdLst/>
              <a:ahLst/>
              <a:cxnLst/>
              <a:rect l="l" t="t" r="r" b="b"/>
              <a:pathLst>
                <a:path w="3994" h="3772" extrusionOk="0">
                  <a:moveTo>
                    <a:pt x="1839" y="0"/>
                  </a:moveTo>
                  <a:cubicBezTo>
                    <a:pt x="1649" y="0"/>
                    <a:pt x="1460" y="28"/>
                    <a:pt x="1273" y="83"/>
                  </a:cubicBezTo>
                  <a:cubicBezTo>
                    <a:pt x="856" y="207"/>
                    <a:pt x="549" y="553"/>
                    <a:pt x="353" y="931"/>
                  </a:cubicBezTo>
                  <a:cubicBezTo>
                    <a:pt x="210" y="1179"/>
                    <a:pt x="105" y="1440"/>
                    <a:pt x="40" y="1721"/>
                  </a:cubicBezTo>
                  <a:cubicBezTo>
                    <a:pt x="7" y="1864"/>
                    <a:pt x="1" y="2008"/>
                    <a:pt x="27" y="2158"/>
                  </a:cubicBezTo>
                  <a:cubicBezTo>
                    <a:pt x="33" y="2288"/>
                    <a:pt x="60" y="2425"/>
                    <a:pt x="99" y="2556"/>
                  </a:cubicBezTo>
                  <a:cubicBezTo>
                    <a:pt x="321" y="3137"/>
                    <a:pt x="849" y="3561"/>
                    <a:pt x="1443" y="3717"/>
                  </a:cubicBezTo>
                  <a:cubicBezTo>
                    <a:pt x="1580" y="3758"/>
                    <a:pt x="1721" y="3772"/>
                    <a:pt x="1862" y="3772"/>
                  </a:cubicBezTo>
                  <a:cubicBezTo>
                    <a:pt x="2085" y="3772"/>
                    <a:pt x="2310" y="3737"/>
                    <a:pt x="2526" y="3717"/>
                  </a:cubicBezTo>
                  <a:cubicBezTo>
                    <a:pt x="3022" y="3626"/>
                    <a:pt x="3381" y="3339"/>
                    <a:pt x="3668" y="2934"/>
                  </a:cubicBezTo>
                  <a:cubicBezTo>
                    <a:pt x="3739" y="2810"/>
                    <a:pt x="3805" y="2680"/>
                    <a:pt x="3850" y="2549"/>
                  </a:cubicBezTo>
                  <a:cubicBezTo>
                    <a:pt x="3922" y="2393"/>
                    <a:pt x="3961" y="2223"/>
                    <a:pt x="3968" y="2054"/>
                  </a:cubicBezTo>
                  <a:cubicBezTo>
                    <a:pt x="3994" y="1780"/>
                    <a:pt x="3935" y="1499"/>
                    <a:pt x="3805" y="1258"/>
                  </a:cubicBezTo>
                  <a:cubicBezTo>
                    <a:pt x="3661" y="977"/>
                    <a:pt x="3465" y="729"/>
                    <a:pt x="3224" y="533"/>
                  </a:cubicBezTo>
                  <a:cubicBezTo>
                    <a:pt x="3028" y="364"/>
                    <a:pt x="2800" y="233"/>
                    <a:pt x="2552" y="142"/>
                  </a:cubicBezTo>
                  <a:cubicBezTo>
                    <a:pt x="2428" y="83"/>
                    <a:pt x="2291" y="44"/>
                    <a:pt x="2147" y="24"/>
                  </a:cubicBezTo>
                  <a:cubicBezTo>
                    <a:pt x="2045" y="8"/>
                    <a:pt x="1942" y="0"/>
                    <a:pt x="18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2263;p29">
              <a:extLst>
                <a:ext uri="{FF2B5EF4-FFF2-40B4-BE49-F238E27FC236}">
                  <a16:creationId xmlns:a16="http://schemas.microsoft.com/office/drawing/2014/main" id="{ACCFCD23-A762-B1D0-52A3-8D54FFBBB171}"/>
                </a:ext>
              </a:extLst>
            </p:cNvPr>
            <p:cNvSpPr/>
            <p:nvPr/>
          </p:nvSpPr>
          <p:spPr>
            <a:xfrm>
              <a:off x="5664506" y="2243200"/>
              <a:ext cx="124797" cy="79038"/>
            </a:xfrm>
            <a:custGeom>
              <a:avLst/>
              <a:gdLst/>
              <a:ahLst/>
              <a:cxnLst/>
              <a:rect l="l" t="t" r="r" b="b"/>
              <a:pathLst>
                <a:path w="2520" h="1596" extrusionOk="0">
                  <a:moveTo>
                    <a:pt x="557" y="0"/>
                  </a:moveTo>
                  <a:cubicBezTo>
                    <a:pt x="531" y="0"/>
                    <a:pt x="507" y="5"/>
                    <a:pt x="490" y="25"/>
                  </a:cubicBezTo>
                  <a:cubicBezTo>
                    <a:pt x="425" y="110"/>
                    <a:pt x="627" y="181"/>
                    <a:pt x="673" y="234"/>
                  </a:cubicBezTo>
                  <a:cubicBezTo>
                    <a:pt x="621" y="247"/>
                    <a:pt x="542" y="227"/>
                    <a:pt x="516" y="292"/>
                  </a:cubicBezTo>
                  <a:cubicBezTo>
                    <a:pt x="490" y="377"/>
                    <a:pt x="595" y="416"/>
                    <a:pt x="647" y="462"/>
                  </a:cubicBezTo>
                  <a:cubicBezTo>
                    <a:pt x="601" y="468"/>
                    <a:pt x="549" y="482"/>
                    <a:pt x="503" y="495"/>
                  </a:cubicBezTo>
                  <a:cubicBezTo>
                    <a:pt x="458" y="527"/>
                    <a:pt x="464" y="599"/>
                    <a:pt x="516" y="632"/>
                  </a:cubicBezTo>
                  <a:cubicBezTo>
                    <a:pt x="477" y="625"/>
                    <a:pt x="432" y="619"/>
                    <a:pt x="392" y="619"/>
                  </a:cubicBezTo>
                  <a:cubicBezTo>
                    <a:pt x="353" y="625"/>
                    <a:pt x="327" y="671"/>
                    <a:pt x="347" y="703"/>
                  </a:cubicBezTo>
                  <a:cubicBezTo>
                    <a:pt x="373" y="749"/>
                    <a:pt x="432" y="762"/>
                    <a:pt x="471" y="795"/>
                  </a:cubicBezTo>
                  <a:cubicBezTo>
                    <a:pt x="457" y="793"/>
                    <a:pt x="442" y="792"/>
                    <a:pt x="428" y="792"/>
                  </a:cubicBezTo>
                  <a:cubicBezTo>
                    <a:pt x="374" y="792"/>
                    <a:pt x="325" y="807"/>
                    <a:pt x="340" y="880"/>
                  </a:cubicBezTo>
                  <a:cubicBezTo>
                    <a:pt x="360" y="919"/>
                    <a:pt x="392" y="951"/>
                    <a:pt x="425" y="984"/>
                  </a:cubicBezTo>
                  <a:cubicBezTo>
                    <a:pt x="417" y="981"/>
                    <a:pt x="409" y="980"/>
                    <a:pt x="401" y="980"/>
                  </a:cubicBezTo>
                  <a:cubicBezTo>
                    <a:pt x="331" y="980"/>
                    <a:pt x="295" y="1080"/>
                    <a:pt x="360" y="1127"/>
                  </a:cubicBezTo>
                  <a:lnTo>
                    <a:pt x="347" y="1127"/>
                  </a:lnTo>
                  <a:cubicBezTo>
                    <a:pt x="314" y="1127"/>
                    <a:pt x="275" y="1134"/>
                    <a:pt x="242" y="1147"/>
                  </a:cubicBezTo>
                  <a:cubicBezTo>
                    <a:pt x="1" y="1395"/>
                    <a:pt x="856" y="1532"/>
                    <a:pt x="999" y="1552"/>
                  </a:cubicBezTo>
                  <a:cubicBezTo>
                    <a:pt x="1222" y="1580"/>
                    <a:pt x="1444" y="1595"/>
                    <a:pt x="1666" y="1595"/>
                  </a:cubicBezTo>
                  <a:cubicBezTo>
                    <a:pt x="1849" y="1595"/>
                    <a:pt x="2031" y="1585"/>
                    <a:pt x="2213" y="1565"/>
                  </a:cubicBezTo>
                  <a:cubicBezTo>
                    <a:pt x="2282" y="1552"/>
                    <a:pt x="2266" y="1453"/>
                    <a:pt x="2200" y="1453"/>
                  </a:cubicBezTo>
                  <a:cubicBezTo>
                    <a:pt x="2198" y="1453"/>
                    <a:pt x="2195" y="1454"/>
                    <a:pt x="2193" y="1454"/>
                  </a:cubicBezTo>
                  <a:cubicBezTo>
                    <a:pt x="2026" y="1474"/>
                    <a:pt x="1859" y="1484"/>
                    <a:pt x="1692" y="1484"/>
                  </a:cubicBezTo>
                  <a:cubicBezTo>
                    <a:pt x="1591" y="1484"/>
                    <a:pt x="1491" y="1481"/>
                    <a:pt x="1391" y="1473"/>
                  </a:cubicBezTo>
                  <a:cubicBezTo>
                    <a:pt x="1201" y="1467"/>
                    <a:pt x="1012" y="1447"/>
                    <a:pt x="823" y="1408"/>
                  </a:cubicBezTo>
                  <a:cubicBezTo>
                    <a:pt x="647" y="1382"/>
                    <a:pt x="484" y="1323"/>
                    <a:pt x="327" y="1238"/>
                  </a:cubicBezTo>
                  <a:cubicBezTo>
                    <a:pt x="373" y="1238"/>
                    <a:pt x="419" y="1232"/>
                    <a:pt x="464" y="1225"/>
                  </a:cubicBezTo>
                  <a:cubicBezTo>
                    <a:pt x="523" y="1206"/>
                    <a:pt x="529" y="1127"/>
                    <a:pt x="484" y="1095"/>
                  </a:cubicBezTo>
                  <a:lnTo>
                    <a:pt x="484" y="1095"/>
                  </a:lnTo>
                  <a:cubicBezTo>
                    <a:pt x="488" y="1095"/>
                    <a:pt x="493" y="1096"/>
                    <a:pt x="497" y="1096"/>
                  </a:cubicBezTo>
                  <a:cubicBezTo>
                    <a:pt x="546" y="1096"/>
                    <a:pt x="600" y="1063"/>
                    <a:pt x="582" y="1004"/>
                  </a:cubicBezTo>
                  <a:cubicBezTo>
                    <a:pt x="575" y="964"/>
                    <a:pt x="536" y="938"/>
                    <a:pt x="510" y="906"/>
                  </a:cubicBezTo>
                  <a:lnTo>
                    <a:pt x="510" y="906"/>
                  </a:lnTo>
                  <a:cubicBezTo>
                    <a:pt x="520" y="907"/>
                    <a:pt x="530" y="908"/>
                    <a:pt x="540" y="908"/>
                  </a:cubicBezTo>
                  <a:cubicBezTo>
                    <a:pt x="643" y="908"/>
                    <a:pt x="714" y="820"/>
                    <a:pt x="595" y="743"/>
                  </a:cubicBezTo>
                  <a:cubicBezTo>
                    <a:pt x="706" y="736"/>
                    <a:pt x="719" y="638"/>
                    <a:pt x="634" y="579"/>
                  </a:cubicBezTo>
                  <a:cubicBezTo>
                    <a:pt x="823" y="553"/>
                    <a:pt x="823" y="442"/>
                    <a:pt x="673" y="345"/>
                  </a:cubicBezTo>
                  <a:cubicBezTo>
                    <a:pt x="738" y="338"/>
                    <a:pt x="895" y="358"/>
                    <a:pt x="856" y="247"/>
                  </a:cubicBezTo>
                  <a:cubicBezTo>
                    <a:pt x="817" y="201"/>
                    <a:pt x="771" y="162"/>
                    <a:pt x="719" y="129"/>
                  </a:cubicBezTo>
                  <a:lnTo>
                    <a:pt x="719" y="129"/>
                  </a:lnTo>
                  <a:cubicBezTo>
                    <a:pt x="954" y="162"/>
                    <a:pt x="1188" y="227"/>
                    <a:pt x="1417" y="318"/>
                  </a:cubicBezTo>
                  <a:cubicBezTo>
                    <a:pt x="1743" y="429"/>
                    <a:pt x="2056" y="579"/>
                    <a:pt x="2350" y="762"/>
                  </a:cubicBezTo>
                  <a:cubicBezTo>
                    <a:pt x="2385" y="777"/>
                    <a:pt x="2428" y="839"/>
                    <a:pt x="2470" y="839"/>
                  </a:cubicBezTo>
                  <a:cubicBezTo>
                    <a:pt x="2483" y="839"/>
                    <a:pt x="2495" y="834"/>
                    <a:pt x="2506" y="821"/>
                  </a:cubicBezTo>
                  <a:cubicBezTo>
                    <a:pt x="2519" y="795"/>
                    <a:pt x="2513" y="762"/>
                    <a:pt x="2493" y="749"/>
                  </a:cubicBezTo>
                  <a:cubicBezTo>
                    <a:pt x="2428" y="710"/>
                    <a:pt x="2369" y="658"/>
                    <a:pt x="2304" y="619"/>
                  </a:cubicBezTo>
                  <a:cubicBezTo>
                    <a:pt x="1952" y="410"/>
                    <a:pt x="1573" y="240"/>
                    <a:pt x="1182" y="116"/>
                  </a:cubicBezTo>
                  <a:cubicBezTo>
                    <a:pt x="1006" y="57"/>
                    <a:pt x="823" y="25"/>
                    <a:pt x="634" y="5"/>
                  </a:cubicBezTo>
                  <a:cubicBezTo>
                    <a:pt x="611" y="5"/>
                    <a:pt x="583" y="0"/>
                    <a:pt x="5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2264;p29">
              <a:extLst>
                <a:ext uri="{FF2B5EF4-FFF2-40B4-BE49-F238E27FC236}">
                  <a16:creationId xmlns:a16="http://schemas.microsoft.com/office/drawing/2014/main" id="{34F71F62-61C8-9B03-E918-EFAEFCFBF45E}"/>
                </a:ext>
              </a:extLst>
            </p:cNvPr>
            <p:cNvSpPr/>
            <p:nvPr/>
          </p:nvSpPr>
          <p:spPr>
            <a:xfrm>
              <a:off x="5695855" y="2206008"/>
              <a:ext cx="28475" cy="20998"/>
            </a:xfrm>
            <a:custGeom>
              <a:avLst/>
              <a:gdLst/>
              <a:ahLst/>
              <a:cxnLst/>
              <a:rect l="l" t="t" r="r" b="b"/>
              <a:pathLst>
                <a:path w="575" h="424" extrusionOk="0">
                  <a:moveTo>
                    <a:pt x="234" y="1"/>
                  </a:moveTo>
                  <a:cubicBezTo>
                    <a:pt x="147" y="1"/>
                    <a:pt x="67" y="59"/>
                    <a:pt x="46" y="143"/>
                  </a:cubicBezTo>
                  <a:cubicBezTo>
                    <a:pt x="1" y="306"/>
                    <a:pt x="190" y="423"/>
                    <a:pt x="334" y="423"/>
                  </a:cubicBezTo>
                  <a:cubicBezTo>
                    <a:pt x="523" y="404"/>
                    <a:pt x="575" y="149"/>
                    <a:pt x="399" y="65"/>
                  </a:cubicBezTo>
                  <a:cubicBezTo>
                    <a:pt x="379" y="32"/>
                    <a:pt x="334" y="25"/>
                    <a:pt x="301" y="12"/>
                  </a:cubicBezTo>
                  <a:cubicBezTo>
                    <a:pt x="279" y="5"/>
                    <a:pt x="256" y="1"/>
                    <a:pt x="2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2265;p29">
              <a:extLst>
                <a:ext uri="{FF2B5EF4-FFF2-40B4-BE49-F238E27FC236}">
                  <a16:creationId xmlns:a16="http://schemas.microsoft.com/office/drawing/2014/main" id="{DCF78F97-1270-A20D-3EA0-2048AF2CCFD0}"/>
                </a:ext>
              </a:extLst>
            </p:cNvPr>
            <p:cNvSpPr/>
            <p:nvPr/>
          </p:nvSpPr>
          <p:spPr>
            <a:xfrm>
              <a:off x="5632861" y="2213882"/>
              <a:ext cx="43976" cy="36647"/>
            </a:xfrm>
            <a:custGeom>
              <a:avLst/>
              <a:gdLst/>
              <a:ahLst/>
              <a:cxnLst/>
              <a:rect l="l" t="t" r="r" b="b"/>
              <a:pathLst>
                <a:path w="888" h="740" extrusionOk="0">
                  <a:moveTo>
                    <a:pt x="366" y="0"/>
                  </a:moveTo>
                  <a:cubicBezTo>
                    <a:pt x="249" y="0"/>
                    <a:pt x="135" y="70"/>
                    <a:pt x="72" y="245"/>
                  </a:cubicBezTo>
                  <a:cubicBezTo>
                    <a:pt x="1" y="484"/>
                    <a:pt x="254" y="740"/>
                    <a:pt x="482" y="740"/>
                  </a:cubicBezTo>
                  <a:cubicBezTo>
                    <a:pt x="566" y="740"/>
                    <a:pt x="646" y="706"/>
                    <a:pt x="705" y="623"/>
                  </a:cubicBezTo>
                  <a:cubicBezTo>
                    <a:pt x="887" y="321"/>
                    <a:pt x="618" y="0"/>
                    <a:pt x="3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2266;p29">
              <a:extLst>
                <a:ext uri="{FF2B5EF4-FFF2-40B4-BE49-F238E27FC236}">
                  <a16:creationId xmlns:a16="http://schemas.microsoft.com/office/drawing/2014/main" id="{40628B5D-D426-0F85-6519-0CB411BC756C}"/>
                </a:ext>
              </a:extLst>
            </p:cNvPr>
            <p:cNvSpPr/>
            <p:nvPr/>
          </p:nvSpPr>
          <p:spPr>
            <a:xfrm>
              <a:off x="5763058" y="2254938"/>
              <a:ext cx="62745" cy="84832"/>
            </a:xfrm>
            <a:custGeom>
              <a:avLst/>
              <a:gdLst/>
              <a:ahLst/>
              <a:cxnLst/>
              <a:rect l="l" t="t" r="r" b="b"/>
              <a:pathLst>
                <a:path w="1267" h="1713" extrusionOk="0">
                  <a:moveTo>
                    <a:pt x="505" y="1"/>
                  </a:moveTo>
                  <a:cubicBezTo>
                    <a:pt x="489" y="1"/>
                    <a:pt x="472" y="4"/>
                    <a:pt x="458" y="16"/>
                  </a:cubicBezTo>
                  <a:cubicBezTo>
                    <a:pt x="458" y="16"/>
                    <a:pt x="458" y="16"/>
                    <a:pt x="451" y="23"/>
                  </a:cubicBezTo>
                  <a:cubicBezTo>
                    <a:pt x="438" y="23"/>
                    <a:pt x="425" y="29"/>
                    <a:pt x="419" y="36"/>
                  </a:cubicBezTo>
                  <a:cubicBezTo>
                    <a:pt x="360" y="94"/>
                    <a:pt x="308" y="166"/>
                    <a:pt x="282" y="238"/>
                  </a:cubicBezTo>
                  <a:cubicBezTo>
                    <a:pt x="210" y="395"/>
                    <a:pt x="151" y="564"/>
                    <a:pt x="112" y="734"/>
                  </a:cubicBezTo>
                  <a:cubicBezTo>
                    <a:pt x="112" y="747"/>
                    <a:pt x="105" y="767"/>
                    <a:pt x="105" y="786"/>
                  </a:cubicBezTo>
                  <a:cubicBezTo>
                    <a:pt x="66" y="943"/>
                    <a:pt x="47" y="1106"/>
                    <a:pt x="34" y="1269"/>
                  </a:cubicBezTo>
                  <a:cubicBezTo>
                    <a:pt x="7" y="1373"/>
                    <a:pt x="1" y="1484"/>
                    <a:pt x="27" y="1589"/>
                  </a:cubicBezTo>
                  <a:cubicBezTo>
                    <a:pt x="40" y="1621"/>
                    <a:pt x="60" y="1641"/>
                    <a:pt x="86" y="1647"/>
                  </a:cubicBezTo>
                  <a:cubicBezTo>
                    <a:pt x="223" y="1680"/>
                    <a:pt x="360" y="1693"/>
                    <a:pt x="497" y="1700"/>
                  </a:cubicBezTo>
                  <a:cubicBezTo>
                    <a:pt x="553" y="1708"/>
                    <a:pt x="610" y="1713"/>
                    <a:pt x="666" y="1713"/>
                  </a:cubicBezTo>
                  <a:cubicBezTo>
                    <a:pt x="778" y="1713"/>
                    <a:pt x="888" y="1695"/>
                    <a:pt x="993" y="1660"/>
                  </a:cubicBezTo>
                  <a:cubicBezTo>
                    <a:pt x="1006" y="1654"/>
                    <a:pt x="1012" y="1647"/>
                    <a:pt x="1019" y="1634"/>
                  </a:cubicBezTo>
                  <a:cubicBezTo>
                    <a:pt x="1025" y="1628"/>
                    <a:pt x="1038" y="1621"/>
                    <a:pt x="1038" y="1615"/>
                  </a:cubicBezTo>
                  <a:cubicBezTo>
                    <a:pt x="1182" y="1393"/>
                    <a:pt x="1202" y="1125"/>
                    <a:pt x="1241" y="877"/>
                  </a:cubicBezTo>
                  <a:cubicBezTo>
                    <a:pt x="1241" y="819"/>
                    <a:pt x="1267" y="499"/>
                    <a:pt x="1221" y="369"/>
                  </a:cubicBezTo>
                  <a:cubicBezTo>
                    <a:pt x="1221" y="349"/>
                    <a:pt x="1215" y="329"/>
                    <a:pt x="1195" y="323"/>
                  </a:cubicBezTo>
                  <a:cubicBezTo>
                    <a:pt x="1084" y="231"/>
                    <a:pt x="960" y="166"/>
                    <a:pt x="823" y="114"/>
                  </a:cubicBezTo>
                  <a:cubicBezTo>
                    <a:pt x="738" y="75"/>
                    <a:pt x="647" y="42"/>
                    <a:pt x="562" y="10"/>
                  </a:cubicBezTo>
                  <a:cubicBezTo>
                    <a:pt x="544" y="6"/>
                    <a:pt x="524" y="1"/>
                    <a:pt x="50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8" name="Szövegdoboz 3307">
            <a:extLst>
              <a:ext uri="{FF2B5EF4-FFF2-40B4-BE49-F238E27FC236}">
                <a16:creationId xmlns:a16="http://schemas.microsoft.com/office/drawing/2014/main" id="{EC97A586-31D0-6F0B-951E-A24EC3A9CD29}"/>
              </a:ext>
            </a:extLst>
          </p:cNvPr>
          <p:cNvSpPr txBox="1"/>
          <p:nvPr/>
        </p:nvSpPr>
        <p:spPr>
          <a:xfrm>
            <a:off x="2068655" y="4628327"/>
            <a:ext cx="5093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200" dirty="0">
                <a:solidFill>
                  <a:schemeClr val="tx1"/>
                </a:solidFill>
                <a:latin typeface="Cherry Swash" panose="020B0604020202020204" charset="-18"/>
              </a:rPr>
              <a:t>2024. 12. 18.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B0F79868-41F6-F629-DD46-B562259E2DF7}"/>
              </a:ext>
            </a:extLst>
          </p:cNvPr>
          <p:cNvSpPr txBox="1"/>
          <p:nvPr/>
        </p:nvSpPr>
        <p:spPr>
          <a:xfrm>
            <a:off x="597612" y="560070"/>
            <a:ext cx="78161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000" dirty="0">
                <a:solidFill>
                  <a:schemeClr val="tx1"/>
                </a:solidFill>
                <a:latin typeface="Cherry Swash" panose="020B0604020202020204" charset="-18"/>
              </a:rPr>
              <a:t>Weboldal bemutatása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74B83D37-F616-27D2-65EB-65D6E0BC57E1}"/>
              </a:ext>
            </a:extLst>
          </p:cNvPr>
          <p:cNvSpPr txBox="1"/>
          <p:nvPr/>
        </p:nvSpPr>
        <p:spPr>
          <a:xfrm>
            <a:off x="5988596" y="2177561"/>
            <a:ext cx="24251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 err="1">
                <a:solidFill>
                  <a:schemeClr val="tx1"/>
                </a:solidFill>
                <a:latin typeface="Cherry Swash" panose="020B0604020202020204" charset="-18"/>
              </a:rPr>
              <a:t>Navbar</a:t>
            </a:r>
            <a:endParaRPr lang="hu-HU" sz="2500" dirty="0">
              <a:solidFill>
                <a:schemeClr val="tx1"/>
              </a:solidFill>
              <a:latin typeface="Cherry Swash" panose="020B0604020202020204" charset="-18"/>
            </a:endParaRPr>
          </a:p>
          <a:p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Akciós</a:t>
            </a:r>
          </a:p>
          <a:p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Szállítási infó</a:t>
            </a:r>
          </a:p>
          <a:p>
            <a:r>
              <a:rPr lang="hu-HU" sz="2500" dirty="0" err="1">
                <a:solidFill>
                  <a:schemeClr val="tx1"/>
                </a:solidFill>
                <a:latin typeface="Cherry Swash" panose="020B0604020202020204" charset="-18"/>
              </a:rPr>
              <a:t>Footer</a:t>
            </a:r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 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312963E-4F52-D589-46D0-D7A4518BB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010" y="1703408"/>
            <a:ext cx="4850296" cy="25795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8">
          <a:extLst>
            <a:ext uri="{FF2B5EF4-FFF2-40B4-BE49-F238E27FC236}">
              <a16:creationId xmlns:a16="http://schemas.microsoft.com/office/drawing/2014/main" id="{34DD41FE-990D-FF26-FFF5-3C3971EC2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381955E-C8A6-4CE8-E8E6-B67E33E60674}"/>
              </a:ext>
            </a:extLst>
          </p:cNvPr>
          <p:cNvSpPr txBox="1"/>
          <p:nvPr/>
        </p:nvSpPr>
        <p:spPr>
          <a:xfrm>
            <a:off x="597612" y="560070"/>
            <a:ext cx="78161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000" dirty="0">
                <a:solidFill>
                  <a:schemeClr val="tx1"/>
                </a:solidFill>
                <a:latin typeface="Cherry Swash" panose="020B0604020202020204" charset="-18"/>
              </a:rPr>
              <a:t>Weboldal bemutatása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D93AA5B-2A23-DEAA-7ACA-65B666EF8384}"/>
              </a:ext>
            </a:extLst>
          </p:cNvPr>
          <p:cNvSpPr txBox="1"/>
          <p:nvPr/>
        </p:nvSpPr>
        <p:spPr>
          <a:xfrm>
            <a:off x="6260058" y="2434075"/>
            <a:ext cx="24251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Termékünk</a:t>
            </a:r>
          </a:p>
          <a:p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Ár </a:t>
            </a:r>
          </a:p>
          <a:p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Kosár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705BD87-9BD6-B998-07D8-DBF4947F62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307" y="1570880"/>
            <a:ext cx="5202327" cy="3012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8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8">
          <a:extLst>
            <a:ext uri="{FF2B5EF4-FFF2-40B4-BE49-F238E27FC236}">
              <a16:creationId xmlns:a16="http://schemas.microsoft.com/office/drawing/2014/main" id="{96083CA7-68CA-C181-C0B7-3543A88EE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E36CFABB-9956-0308-3BBC-188F5E622B9A}"/>
              </a:ext>
            </a:extLst>
          </p:cNvPr>
          <p:cNvSpPr txBox="1"/>
          <p:nvPr/>
        </p:nvSpPr>
        <p:spPr>
          <a:xfrm>
            <a:off x="597612" y="560070"/>
            <a:ext cx="78161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000" dirty="0">
                <a:solidFill>
                  <a:schemeClr val="tx1"/>
                </a:solidFill>
                <a:latin typeface="Cherry Swash" panose="020B0604020202020204" charset="-18"/>
              </a:rPr>
              <a:t>Weboldal bemutatása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EF9493A-74AB-9DBB-9BD8-78B11C4B3CF9}"/>
              </a:ext>
            </a:extLst>
          </p:cNvPr>
          <p:cNvSpPr txBox="1"/>
          <p:nvPr/>
        </p:nvSpPr>
        <p:spPr>
          <a:xfrm>
            <a:off x="6260058" y="2434075"/>
            <a:ext cx="242514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Termékünk</a:t>
            </a:r>
          </a:p>
          <a:p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Ár </a:t>
            </a:r>
          </a:p>
          <a:p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Kosár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D73E4BA-A20B-19AB-543A-8235B5CB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029" y="1590261"/>
            <a:ext cx="5086428" cy="311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0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zövegdoboz 12">
            <a:extLst>
              <a:ext uri="{FF2B5EF4-FFF2-40B4-BE49-F238E27FC236}">
                <a16:creationId xmlns:a16="http://schemas.microsoft.com/office/drawing/2014/main" id="{FBDE485C-5685-E292-6E09-28FB393268B6}"/>
              </a:ext>
            </a:extLst>
          </p:cNvPr>
          <p:cNvSpPr txBox="1"/>
          <p:nvPr/>
        </p:nvSpPr>
        <p:spPr>
          <a:xfrm>
            <a:off x="663934" y="408275"/>
            <a:ext cx="781613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000" dirty="0">
                <a:solidFill>
                  <a:schemeClr val="tx1"/>
                </a:solidFill>
                <a:latin typeface="Cherry Swash" panose="020B0604020202020204" charset="-18"/>
              </a:rPr>
              <a:t>Weboldal bemutatása</a:t>
            </a:r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2C1D3FB7-EEBB-9D35-F769-186937D0360E}"/>
              </a:ext>
            </a:extLst>
          </p:cNvPr>
          <p:cNvSpPr txBox="1"/>
          <p:nvPr/>
        </p:nvSpPr>
        <p:spPr>
          <a:xfrm>
            <a:off x="6202907" y="2127859"/>
            <a:ext cx="214857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Kiválasztott</a:t>
            </a:r>
          </a:p>
          <a:p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Termék</a:t>
            </a:r>
          </a:p>
          <a:p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Ár</a:t>
            </a:r>
          </a:p>
          <a:p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Mennyiség 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ABE45411-C890-4B3D-86D0-98C23B1405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550" y="1539391"/>
            <a:ext cx="4802587" cy="3078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812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zövegdoboz 2">
            <a:extLst>
              <a:ext uri="{FF2B5EF4-FFF2-40B4-BE49-F238E27FC236}">
                <a16:creationId xmlns:a16="http://schemas.microsoft.com/office/drawing/2014/main" id="{79EF70D7-FBE0-5408-79C2-F72CD534E486}"/>
              </a:ext>
            </a:extLst>
          </p:cNvPr>
          <p:cNvSpPr txBox="1"/>
          <p:nvPr/>
        </p:nvSpPr>
        <p:spPr>
          <a:xfrm>
            <a:off x="1129085" y="532737"/>
            <a:ext cx="73549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4000" dirty="0">
                <a:solidFill>
                  <a:schemeClr val="tx1"/>
                </a:solidFill>
                <a:latin typeface="Cherry Swash" panose="020B0604020202020204" charset="-18"/>
              </a:rPr>
              <a:t>Továbbfejlesztési lehetőségek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45906CD-7554-82AC-DEFB-119DE911B165}"/>
              </a:ext>
            </a:extLst>
          </p:cNvPr>
          <p:cNvSpPr txBox="1"/>
          <p:nvPr/>
        </p:nvSpPr>
        <p:spPr>
          <a:xfrm>
            <a:off x="1808922" y="1586562"/>
            <a:ext cx="552615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Animációk </a:t>
            </a:r>
          </a:p>
          <a:p>
            <a:pPr algn="ctr"/>
            <a:endParaRPr lang="hu-HU" sz="2500" dirty="0">
              <a:solidFill>
                <a:schemeClr val="tx1"/>
              </a:solidFill>
              <a:latin typeface="Cherry Swash" panose="020B0604020202020204" charset="-18"/>
            </a:endParaRPr>
          </a:p>
          <a:p>
            <a:pPr algn="ctr"/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Még több termék megjelenítése </a:t>
            </a:r>
          </a:p>
          <a:p>
            <a:pPr algn="ctr"/>
            <a:endParaRPr lang="hu-HU" sz="2500" dirty="0">
              <a:solidFill>
                <a:schemeClr val="tx1"/>
              </a:solidFill>
              <a:latin typeface="Cherry Swash" panose="020B0604020202020204" charset="-18"/>
            </a:endParaRPr>
          </a:p>
          <a:p>
            <a:pPr algn="ctr"/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Funkcionálisabbá tétel</a:t>
            </a:r>
          </a:p>
          <a:p>
            <a:pPr algn="ctr"/>
            <a:endParaRPr lang="hu-HU" sz="2500" dirty="0">
              <a:solidFill>
                <a:schemeClr val="tx1"/>
              </a:solidFill>
              <a:latin typeface="Cherry Swash" panose="020B0604020202020204" charset="-18"/>
            </a:endParaRPr>
          </a:p>
          <a:p>
            <a:pPr algn="ctr"/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Kód átláthatóbbá tétele</a:t>
            </a:r>
          </a:p>
        </p:txBody>
      </p:sp>
    </p:spTree>
    <p:extLst>
      <p:ext uri="{BB962C8B-B14F-4D97-AF65-F5344CB8AC3E}">
        <p14:creationId xmlns:p14="http://schemas.microsoft.com/office/powerpoint/2010/main" val="50524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9E9DFEA5-F3C9-5750-FC1E-6F2BEBB2DDD3}"/>
              </a:ext>
            </a:extLst>
          </p:cNvPr>
          <p:cNvSpPr txBox="1"/>
          <p:nvPr/>
        </p:nvSpPr>
        <p:spPr>
          <a:xfrm>
            <a:off x="2134920" y="437321"/>
            <a:ext cx="503317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000" dirty="0">
                <a:solidFill>
                  <a:schemeClr val="tx1"/>
                </a:solidFill>
                <a:latin typeface="Cherry Swash" panose="020B0604020202020204" charset="-18"/>
              </a:rPr>
              <a:t>Források 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A95A80F-F877-1F14-BE88-B7A21B5696AF}"/>
              </a:ext>
            </a:extLst>
          </p:cNvPr>
          <p:cNvSpPr txBox="1"/>
          <p:nvPr/>
        </p:nvSpPr>
        <p:spPr>
          <a:xfrm>
            <a:off x="733503" y="1402463"/>
            <a:ext cx="783601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000" dirty="0">
                <a:solidFill>
                  <a:schemeClr val="tx1"/>
                </a:solidFill>
                <a:latin typeface="Cherry Swash" panose="020B0604020202020204" charset="-18"/>
              </a:rPr>
              <a:t>Google képek </a:t>
            </a:r>
          </a:p>
          <a:p>
            <a:pPr algn="ctr"/>
            <a:endParaRPr lang="hu-HU" sz="2000" dirty="0">
              <a:solidFill>
                <a:schemeClr val="tx1"/>
              </a:solidFill>
              <a:latin typeface="Cherry Swash" panose="020B0604020202020204" charset="-18"/>
            </a:endParaRPr>
          </a:p>
          <a:p>
            <a:pPr algn="ctr"/>
            <a:r>
              <a:rPr lang="hu-HU" sz="2000" dirty="0" err="1">
                <a:solidFill>
                  <a:schemeClr val="tx1"/>
                </a:solidFill>
                <a:latin typeface="Cherry Swash" panose="020B0604020202020204" charset="-18"/>
              </a:rPr>
              <a:t>Bootstrap</a:t>
            </a:r>
            <a:r>
              <a:rPr lang="hu-HU" sz="2000" dirty="0">
                <a:solidFill>
                  <a:schemeClr val="tx1"/>
                </a:solidFill>
                <a:latin typeface="Cherry Swash" panose="020B0604020202020204" charset="-18"/>
              </a:rPr>
              <a:t> weboldal</a:t>
            </a:r>
          </a:p>
          <a:p>
            <a:pPr algn="ctr"/>
            <a:r>
              <a:rPr lang="hu-HU" sz="2000" dirty="0">
                <a:solidFill>
                  <a:schemeClr val="tx1"/>
                </a:solidFill>
                <a:latin typeface="Cherry Swash" panose="020B0604020202020204" charset="-18"/>
              </a:rPr>
              <a:t>https://getbootstrap.com/docs/5.0/getting-started/introduction/</a:t>
            </a:r>
          </a:p>
          <a:p>
            <a:pPr algn="ctr"/>
            <a:endParaRPr lang="hu-HU" sz="2000" dirty="0">
              <a:solidFill>
                <a:schemeClr val="tx1"/>
              </a:solidFill>
              <a:latin typeface="Cherry Swash" panose="020B0604020202020204" charset="-18"/>
            </a:endParaRPr>
          </a:p>
          <a:p>
            <a:pPr algn="ctr"/>
            <a:r>
              <a:rPr lang="hu-HU" sz="2000" dirty="0">
                <a:solidFill>
                  <a:schemeClr val="tx1"/>
                </a:solidFill>
                <a:latin typeface="Cherry Swash" panose="020B0604020202020204" charset="-18"/>
              </a:rPr>
              <a:t>W3 </a:t>
            </a:r>
            <a:r>
              <a:rPr lang="hu-HU" sz="2000" dirty="0" err="1">
                <a:solidFill>
                  <a:schemeClr val="tx1"/>
                </a:solidFill>
                <a:latin typeface="Cherry Swash" panose="020B0604020202020204" charset="-18"/>
              </a:rPr>
              <a:t>Schools</a:t>
            </a:r>
            <a:endParaRPr lang="hu-HU" sz="2000" dirty="0">
              <a:solidFill>
                <a:schemeClr val="tx1"/>
              </a:solidFill>
              <a:latin typeface="Cherry Swash" panose="020B0604020202020204" charset="-18"/>
            </a:endParaRPr>
          </a:p>
          <a:p>
            <a:pPr algn="ctr"/>
            <a:r>
              <a:rPr lang="hu-HU" sz="2000" dirty="0">
                <a:solidFill>
                  <a:schemeClr val="tx1"/>
                </a:solidFill>
                <a:latin typeface="Cherry Swash" panose="020B0604020202020204" charset="-18"/>
                <a:hlinkClick r:id="rId3"/>
              </a:rPr>
              <a:t>https://www.w3schools.com</a:t>
            </a:r>
            <a:endParaRPr lang="hu-HU" sz="2000" dirty="0">
              <a:solidFill>
                <a:schemeClr val="tx1"/>
              </a:solidFill>
              <a:latin typeface="Cherry Swash" panose="020B0604020202020204" charset="-18"/>
            </a:endParaRPr>
          </a:p>
          <a:p>
            <a:pPr algn="ctr"/>
            <a:endParaRPr lang="hu-HU" sz="2000" dirty="0">
              <a:solidFill>
                <a:schemeClr val="tx1"/>
              </a:solidFill>
              <a:latin typeface="Cherry Swash" panose="020B0604020202020204" charset="-18"/>
            </a:endParaRPr>
          </a:p>
          <a:p>
            <a:pPr algn="ctr"/>
            <a:endParaRPr lang="hu-HU" sz="2000" dirty="0">
              <a:solidFill>
                <a:schemeClr val="tx1"/>
              </a:solidFill>
              <a:latin typeface="Cherry Swash" panose="020B0604020202020204" charset="-18"/>
            </a:endParaRPr>
          </a:p>
          <a:p>
            <a:pPr algn="ctr"/>
            <a:endParaRPr lang="hu-HU" sz="2000" dirty="0">
              <a:solidFill>
                <a:schemeClr val="tx1"/>
              </a:solidFill>
              <a:latin typeface="Cherry Swash" panose="020B0604020202020204" charset="-18"/>
            </a:endParaRPr>
          </a:p>
          <a:p>
            <a:pPr algn="ctr"/>
            <a:endParaRPr lang="hu-HU" sz="2000" dirty="0">
              <a:solidFill>
                <a:schemeClr val="tx1"/>
              </a:solidFill>
              <a:latin typeface="Cherry Swash" panose="020B0604020202020204" charset="-18"/>
            </a:endParaRPr>
          </a:p>
          <a:p>
            <a:pPr algn="ctr"/>
            <a:r>
              <a:rPr lang="hu-HU" sz="2000" dirty="0">
                <a:solidFill>
                  <a:schemeClr val="tx1"/>
                </a:solidFill>
                <a:latin typeface="Cherry Swash" panose="020B0604020202020204" charset="-18"/>
              </a:rPr>
              <a:t> </a:t>
            </a:r>
          </a:p>
          <a:p>
            <a:pPr algn="ctr"/>
            <a:r>
              <a:rPr lang="hu-HU" sz="2000" dirty="0">
                <a:solidFill>
                  <a:schemeClr val="tx1"/>
                </a:solidFill>
                <a:latin typeface="Cherry Swash" panose="020B0604020202020204" charset="-18"/>
              </a:rPr>
              <a:t> </a:t>
            </a:r>
          </a:p>
          <a:p>
            <a:pPr algn="ctr"/>
            <a:endParaRPr lang="hu-HU" sz="2000" dirty="0">
              <a:solidFill>
                <a:schemeClr val="tx1"/>
              </a:solidFill>
              <a:latin typeface="Cherry Swash" panose="020B0604020202020204" charset="-18"/>
            </a:endParaRPr>
          </a:p>
        </p:txBody>
      </p:sp>
    </p:spTree>
    <p:extLst>
      <p:ext uri="{BB962C8B-B14F-4D97-AF65-F5344CB8AC3E}">
        <p14:creationId xmlns:p14="http://schemas.microsoft.com/office/powerpoint/2010/main" val="3445039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1ECCE4-6F2E-948E-CBA0-C78156D5C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1307078"/>
            <a:ext cx="7717500" cy="577500"/>
          </a:xfrm>
        </p:spPr>
        <p:txBody>
          <a:bodyPr/>
          <a:lstStyle/>
          <a:p>
            <a:r>
              <a:rPr lang="hu-HU" sz="4000" dirty="0"/>
              <a:t>Köszönjük szépen a figyelmet!</a:t>
            </a:r>
            <a:br>
              <a:rPr lang="hu-HU" sz="4000" dirty="0"/>
            </a:br>
            <a:br>
              <a:rPr lang="hu-HU" sz="4000" dirty="0"/>
            </a:br>
            <a:r>
              <a:rPr lang="hu-HU" sz="4000" dirty="0"/>
              <a:t>Kellemes Karácsonyi Ünnepeket Kívánunk!</a:t>
            </a:r>
          </a:p>
        </p:txBody>
      </p:sp>
    </p:spTree>
    <p:extLst>
      <p:ext uri="{BB962C8B-B14F-4D97-AF65-F5344CB8AC3E}">
        <p14:creationId xmlns:p14="http://schemas.microsoft.com/office/powerpoint/2010/main" val="330192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zövegdoboz 53">
            <a:extLst>
              <a:ext uri="{FF2B5EF4-FFF2-40B4-BE49-F238E27FC236}">
                <a16:creationId xmlns:a16="http://schemas.microsoft.com/office/drawing/2014/main" id="{1D19CF51-EDFD-3F31-AA35-342D001AEB00}"/>
              </a:ext>
            </a:extLst>
          </p:cNvPr>
          <p:cNvSpPr txBox="1"/>
          <p:nvPr/>
        </p:nvSpPr>
        <p:spPr>
          <a:xfrm>
            <a:off x="1244600" y="658863"/>
            <a:ext cx="6324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000" dirty="0">
                <a:solidFill>
                  <a:schemeClr val="tx1"/>
                </a:solidFill>
                <a:latin typeface="Cherry Swash" panose="020B0604020202020204" charset="-18"/>
              </a:rPr>
              <a:t>A Kincsek Kft.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26078025-B9D7-1C0B-5960-7FA760262A4A}"/>
              </a:ext>
            </a:extLst>
          </p:cNvPr>
          <p:cNvSpPr txBox="1"/>
          <p:nvPr/>
        </p:nvSpPr>
        <p:spPr>
          <a:xfrm>
            <a:off x="769204" y="2030663"/>
            <a:ext cx="79248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Mi karácsonyi díszek, fényfüzérek árusításával foglalkozunk. </a:t>
            </a:r>
            <a:r>
              <a:rPr lang="hu-HU" sz="2500" dirty="0">
                <a:latin typeface="Cherry Swash" panose="020B0604020202020204" charset="-18"/>
              </a:rPr>
              <a:t> </a:t>
            </a:r>
          </a:p>
          <a:p>
            <a:pPr algn="ctr"/>
            <a:endParaRPr lang="hu-HU" sz="2500" dirty="0">
              <a:latin typeface="Cherry Swash" panose="020B0604020202020204" charset="-18"/>
            </a:endParaRPr>
          </a:p>
          <a:p>
            <a:pPr algn="ctr"/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Egy online webshop. </a:t>
            </a:r>
          </a:p>
          <a:p>
            <a:pPr algn="ctr"/>
            <a:endParaRPr lang="hu-HU" sz="2500" dirty="0">
              <a:solidFill>
                <a:schemeClr val="tx1"/>
              </a:solidFill>
              <a:latin typeface="Cherry Swash" panose="020B0604020202020204" charset="-18"/>
            </a:endParaRPr>
          </a:p>
          <a:p>
            <a:pPr algn="ctr"/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Az oldalunk felhasználóbarát.</a:t>
            </a:r>
          </a:p>
        </p:txBody>
      </p:sp>
      <p:grpSp>
        <p:nvGrpSpPr>
          <p:cNvPr id="56" name="Google Shape;2353;p33">
            <a:extLst>
              <a:ext uri="{FF2B5EF4-FFF2-40B4-BE49-F238E27FC236}">
                <a16:creationId xmlns:a16="http://schemas.microsoft.com/office/drawing/2014/main" id="{1F3E5E93-BF91-C04B-458B-6B9CEF8F0537}"/>
              </a:ext>
            </a:extLst>
          </p:cNvPr>
          <p:cNvGrpSpPr/>
          <p:nvPr/>
        </p:nvGrpSpPr>
        <p:grpSpPr>
          <a:xfrm>
            <a:off x="6781124" y="582663"/>
            <a:ext cx="1550751" cy="1322977"/>
            <a:chOff x="6457200" y="3450226"/>
            <a:chExt cx="2271806" cy="2027883"/>
          </a:xfrm>
        </p:grpSpPr>
        <p:grpSp>
          <p:nvGrpSpPr>
            <p:cNvPr id="57" name="Google Shape;2354;p33">
              <a:extLst>
                <a:ext uri="{FF2B5EF4-FFF2-40B4-BE49-F238E27FC236}">
                  <a16:creationId xmlns:a16="http://schemas.microsoft.com/office/drawing/2014/main" id="{2F182205-64F0-0FA7-1E57-6E018740EE40}"/>
                </a:ext>
              </a:extLst>
            </p:cNvPr>
            <p:cNvGrpSpPr/>
            <p:nvPr/>
          </p:nvGrpSpPr>
          <p:grpSpPr>
            <a:xfrm>
              <a:off x="6457200" y="4515811"/>
              <a:ext cx="1286426" cy="962298"/>
              <a:chOff x="4916950" y="812961"/>
              <a:chExt cx="1286426" cy="962298"/>
            </a:xfrm>
          </p:grpSpPr>
          <p:sp>
            <p:nvSpPr>
              <p:cNvPr id="2341" name="Google Shape;2355;p33">
                <a:extLst>
                  <a:ext uri="{FF2B5EF4-FFF2-40B4-BE49-F238E27FC236}">
                    <a16:creationId xmlns:a16="http://schemas.microsoft.com/office/drawing/2014/main" id="{B93B88C0-B94E-576C-D7B0-4EE7F1180358}"/>
                  </a:ext>
                </a:extLst>
              </p:cNvPr>
              <p:cNvSpPr/>
              <p:nvPr/>
            </p:nvSpPr>
            <p:spPr>
              <a:xfrm>
                <a:off x="4916950" y="812961"/>
                <a:ext cx="1134444" cy="866616"/>
              </a:xfrm>
              <a:custGeom>
                <a:avLst/>
                <a:gdLst/>
                <a:ahLst/>
                <a:cxnLst/>
                <a:rect l="l" t="t" r="r" b="b"/>
                <a:pathLst>
                  <a:path w="24186" h="18475" extrusionOk="0">
                    <a:moveTo>
                      <a:pt x="14456" y="1"/>
                    </a:moveTo>
                    <a:cubicBezTo>
                      <a:pt x="14157" y="1"/>
                      <a:pt x="13998" y="319"/>
                      <a:pt x="13874" y="555"/>
                    </a:cubicBezTo>
                    <a:cubicBezTo>
                      <a:pt x="13540" y="1429"/>
                      <a:pt x="14002" y="2316"/>
                      <a:pt x="14285" y="3139"/>
                    </a:cubicBezTo>
                    <a:cubicBezTo>
                      <a:pt x="14645" y="4052"/>
                      <a:pt x="15044" y="4965"/>
                      <a:pt x="15314" y="5916"/>
                    </a:cubicBezTo>
                    <a:cubicBezTo>
                      <a:pt x="14170" y="5119"/>
                      <a:pt x="12974" y="4399"/>
                      <a:pt x="11740" y="3756"/>
                    </a:cubicBezTo>
                    <a:cubicBezTo>
                      <a:pt x="10197" y="3023"/>
                      <a:pt x="8564" y="2432"/>
                      <a:pt x="6867" y="2252"/>
                    </a:cubicBezTo>
                    <a:cubicBezTo>
                      <a:pt x="6535" y="2219"/>
                      <a:pt x="6198" y="2199"/>
                      <a:pt x="5862" y="2199"/>
                    </a:cubicBezTo>
                    <a:cubicBezTo>
                      <a:pt x="5153" y="2199"/>
                      <a:pt x="4443" y="2287"/>
                      <a:pt x="3781" y="2522"/>
                    </a:cubicBezTo>
                    <a:cubicBezTo>
                      <a:pt x="2791" y="2908"/>
                      <a:pt x="1839" y="3486"/>
                      <a:pt x="1248" y="4386"/>
                    </a:cubicBezTo>
                    <a:cubicBezTo>
                      <a:pt x="1055" y="4618"/>
                      <a:pt x="875" y="4862"/>
                      <a:pt x="721" y="5106"/>
                    </a:cubicBezTo>
                    <a:cubicBezTo>
                      <a:pt x="451" y="5595"/>
                      <a:pt x="271" y="6109"/>
                      <a:pt x="168" y="6649"/>
                    </a:cubicBezTo>
                    <a:cubicBezTo>
                      <a:pt x="39" y="7151"/>
                      <a:pt x="1" y="7665"/>
                      <a:pt x="52" y="8179"/>
                    </a:cubicBezTo>
                    <a:cubicBezTo>
                      <a:pt x="65" y="8398"/>
                      <a:pt x="104" y="8616"/>
                      <a:pt x="142" y="8835"/>
                    </a:cubicBezTo>
                    <a:cubicBezTo>
                      <a:pt x="232" y="9105"/>
                      <a:pt x="335" y="9375"/>
                      <a:pt x="476" y="9619"/>
                    </a:cubicBezTo>
                    <a:cubicBezTo>
                      <a:pt x="811" y="10326"/>
                      <a:pt x="1351" y="10905"/>
                      <a:pt x="1955" y="11381"/>
                    </a:cubicBezTo>
                    <a:cubicBezTo>
                      <a:pt x="2456" y="11741"/>
                      <a:pt x="2997" y="12024"/>
                      <a:pt x="3524" y="12332"/>
                    </a:cubicBezTo>
                    <a:cubicBezTo>
                      <a:pt x="4552" y="12885"/>
                      <a:pt x="5607" y="13374"/>
                      <a:pt x="6687" y="13824"/>
                    </a:cubicBezTo>
                    <a:cubicBezTo>
                      <a:pt x="7651" y="14196"/>
                      <a:pt x="8615" y="14556"/>
                      <a:pt x="9592" y="14904"/>
                    </a:cubicBezTo>
                    <a:cubicBezTo>
                      <a:pt x="10287" y="15122"/>
                      <a:pt x="10955" y="15405"/>
                      <a:pt x="11650" y="15649"/>
                    </a:cubicBezTo>
                    <a:cubicBezTo>
                      <a:pt x="13231" y="16215"/>
                      <a:pt x="14812" y="16781"/>
                      <a:pt x="16381" y="17398"/>
                    </a:cubicBezTo>
                    <a:cubicBezTo>
                      <a:pt x="16985" y="17604"/>
                      <a:pt x="17577" y="17861"/>
                      <a:pt x="18155" y="18105"/>
                    </a:cubicBezTo>
                    <a:cubicBezTo>
                      <a:pt x="18425" y="18221"/>
                      <a:pt x="18682" y="18349"/>
                      <a:pt x="18940" y="18465"/>
                    </a:cubicBezTo>
                    <a:cubicBezTo>
                      <a:pt x="18956" y="18472"/>
                      <a:pt x="18974" y="18475"/>
                      <a:pt x="18991" y="18475"/>
                    </a:cubicBezTo>
                    <a:cubicBezTo>
                      <a:pt x="19040" y="18475"/>
                      <a:pt x="19088" y="18449"/>
                      <a:pt x="19107" y="18401"/>
                    </a:cubicBezTo>
                    <a:cubicBezTo>
                      <a:pt x="19248" y="18298"/>
                      <a:pt x="19390" y="18169"/>
                      <a:pt x="19505" y="18041"/>
                    </a:cubicBezTo>
                    <a:cubicBezTo>
                      <a:pt x="20174" y="17308"/>
                      <a:pt x="20791" y="16537"/>
                      <a:pt x="21357" y="15727"/>
                    </a:cubicBezTo>
                    <a:cubicBezTo>
                      <a:pt x="21730" y="15251"/>
                      <a:pt x="22064" y="14749"/>
                      <a:pt x="22373" y="14235"/>
                    </a:cubicBezTo>
                    <a:cubicBezTo>
                      <a:pt x="23041" y="13155"/>
                      <a:pt x="23504" y="11946"/>
                      <a:pt x="24134" y="10854"/>
                    </a:cubicBezTo>
                    <a:cubicBezTo>
                      <a:pt x="24173" y="10815"/>
                      <a:pt x="24185" y="10764"/>
                      <a:pt x="24160" y="10725"/>
                    </a:cubicBezTo>
                    <a:cubicBezTo>
                      <a:pt x="23890" y="10198"/>
                      <a:pt x="23568" y="9696"/>
                      <a:pt x="23221" y="9208"/>
                    </a:cubicBezTo>
                    <a:cubicBezTo>
                      <a:pt x="23015" y="8899"/>
                      <a:pt x="22797" y="8591"/>
                      <a:pt x="22565" y="8308"/>
                    </a:cubicBezTo>
                    <a:cubicBezTo>
                      <a:pt x="22527" y="8269"/>
                      <a:pt x="22501" y="8231"/>
                      <a:pt x="22475" y="8205"/>
                    </a:cubicBezTo>
                    <a:lnTo>
                      <a:pt x="22475" y="8192"/>
                    </a:lnTo>
                    <a:cubicBezTo>
                      <a:pt x="22398" y="8089"/>
                      <a:pt x="22321" y="7986"/>
                      <a:pt x="22244" y="7884"/>
                    </a:cubicBezTo>
                    <a:cubicBezTo>
                      <a:pt x="21884" y="7395"/>
                      <a:pt x="21563" y="6881"/>
                      <a:pt x="21177" y="6405"/>
                    </a:cubicBezTo>
                    <a:cubicBezTo>
                      <a:pt x="20213" y="5171"/>
                      <a:pt x="19248" y="3949"/>
                      <a:pt x="18194" y="2792"/>
                    </a:cubicBezTo>
                    <a:cubicBezTo>
                      <a:pt x="17564" y="2059"/>
                      <a:pt x="16870" y="1378"/>
                      <a:pt x="16124" y="760"/>
                    </a:cubicBezTo>
                    <a:cubicBezTo>
                      <a:pt x="15648" y="400"/>
                      <a:pt x="15108" y="66"/>
                      <a:pt x="14491" y="2"/>
                    </a:cubicBezTo>
                    <a:cubicBezTo>
                      <a:pt x="14479" y="1"/>
                      <a:pt x="14468" y="1"/>
                      <a:pt x="14456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2" name="Google Shape;2356;p33">
                <a:extLst>
                  <a:ext uri="{FF2B5EF4-FFF2-40B4-BE49-F238E27FC236}">
                    <a16:creationId xmlns:a16="http://schemas.microsoft.com/office/drawing/2014/main" id="{33C805CA-3605-33FF-196C-783BA78171B5}"/>
                  </a:ext>
                </a:extLst>
              </p:cNvPr>
              <p:cNvSpPr/>
              <p:nvPr/>
            </p:nvSpPr>
            <p:spPr>
              <a:xfrm>
                <a:off x="5781794" y="1237183"/>
                <a:ext cx="421582" cy="538076"/>
              </a:xfrm>
              <a:custGeom>
                <a:avLst/>
                <a:gdLst/>
                <a:ahLst/>
                <a:cxnLst/>
                <a:rect l="l" t="t" r="r" b="b"/>
                <a:pathLst>
                  <a:path w="8988" h="11471" extrusionOk="0">
                    <a:moveTo>
                      <a:pt x="5811" y="0"/>
                    </a:moveTo>
                    <a:cubicBezTo>
                      <a:pt x="5637" y="0"/>
                      <a:pt x="5465" y="29"/>
                      <a:pt x="5297" y="100"/>
                    </a:cubicBezTo>
                    <a:cubicBezTo>
                      <a:pt x="5066" y="215"/>
                      <a:pt x="4873" y="370"/>
                      <a:pt x="4706" y="562"/>
                    </a:cubicBezTo>
                    <a:cubicBezTo>
                      <a:pt x="4269" y="1038"/>
                      <a:pt x="3883" y="1565"/>
                      <a:pt x="3549" y="2131"/>
                    </a:cubicBezTo>
                    <a:cubicBezTo>
                      <a:pt x="3189" y="2671"/>
                      <a:pt x="2867" y="3237"/>
                      <a:pt x="2585" y="3815"/>
                    </a:cubicBezTo>
                    <a:cubicBezTo>
                      <a:pt x="2225" y="4510"/>
                      <a:pt x="1865" y="5204"/>
                      <a:pt x="1530" y="5911"/>
                    </a:cubicBezTo>
                    <a:cubicBezTo>
                      <a:pt x="1350" y="6284"/>
                      <a:pt x="1222" y="6683"/>
                      <a:pt x="1003" y="7043"/>
                    </a:cubicBezTo>
                    <a:cubicBezTo>
                      <a:pt x="694" y="7673"/>
                      <a:pt x="322" y="8277"/>
                      <a:pt x="90" y="8945"/>
                    </a:cubicBezTo>
                    <a:cubicBezTo>
                      <a:pt x="0" y="9241"/>
                      <a:pt x="26" y="9563"/>
                      <a:pt x="154" y="9833"/>
                    </a:cubicBezTo>
                    <a:cubicBezTo>
                      <a:pt x="322" y="10115"/>
                      <a:pt x="527" y="10373"/>
                      <a:pt x="759" y="10591"/>
                    </a:cubicBezTo>
                    <a:cubicBezTo>
                      <a:pt x="1145" y="10964"/>
                      <a:pt x="1620" y="11221"/>
                      <a:pt x="2147" y="11350"/>
                    </a:cubicBezTo>
                    <a:cubicBezTo>
                      <a:pt x="2389" y="11422"/>
                      <a:pt x="2648" y="11470"/>
                      <a:pt x="2904" y="11470"/>
                    </a:cubicBezTo>
                    <a:cubicBezTo>
                      <a:pt x="3152" y="11470"/>
                      <a:pt x="3399" y="11425"/>
                      <a:pt x="3626" y="11311"/>
                    </a:cubicBezTo>
                    <a:cubicBezTo>
                      <a:pt x="3857" y="11195"/>
                      <a:pt x="4076" y="11041"/>
                      <a:pt x="4256" y="10848"/>
                    </a:cubicBezTo>
                    <a:cubicBezTo>
                      <a:pt x="4680" y="10450"/>
                      <a:pt x="5053" y="10013"/>
                      <a:pt x="5400" y="9537"/>
                    </a:cubicBezTo>
                    <a:cubicBezTo>
                      <a:pt x="5940" y="8740"/>
                      <a:pt x="6480" y="7930"/>
                      <a:pt x="6982" y="7107"/>
                    </a:cubicBezTo>
                    <a:lnTo>
                      <a:pt x="7007" y="7081"/>
                    </a:lnTo>
                    <a:cubicBezTo>
                      <a:pt x="7406" y="6413"/>
                      <a:pt x="7805" y="5744"/>
                      <a:pt x="8177" y="5050"/>
                    </a:cubicBezTo>
                    <a:cubicBezTo>
                      <a:pt x="8460" y="4561"/>
                      <a:pt x="8679" y="4021"/>
                      <a:pt x="8807" y="3468"/>
                    </a:cubicBezTo>
                    <a:cubicBezTo>
                      <a:pt x="8962" y="2774"/>
                      <a:pt x="8988" y="1977"/>
                      <a:pt x="8576" y="1372"/>
                    </a:cubicBezTo>
                    <a:cubicBezTo>
                      <a:pt x="8229" y="794"/>
                      <a:pt x="7676" y="537"/>
                      <a:pt x="7072" y="318"/>
                    </a:cubicBezTo>
                    <a:cubicBezTo>
                      <a:pt x="6670" y="172"/>
                      <a:pt x="6236" y="0"/>
                      <a:pt x="5811" y="0"/>
                    </a:cubicBezTo>
                    <a:close/>
                  </a:path>
                </a:pathLst>
              </a:custGeom>
              <a:solidFill>
                <a:srgbClr val="D138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3" name="Google Shape;2357;p33">
                <a:extLst>
                  <a:ext uri="{FF2B5EF4-FFF2-40B4-BE49-F238E27FC236}">
                    <a16:creationId xmlns:a16="http://schemas.microsoft.com/office/drawing/2014/main" id="{909A4468-37B4-514F-0E4F-2B027BC3FF4C}"/>
                  </a:ext>
                </a:extLst>
              </p:cNvPr>
              <p:cNvSpPr/>
              <p:nvPr/>
            </p:nvSpPr>
            <p:spPr>
              <a:xfrm>
                <a:off x="6020514" y="1282933"/>
                <a:ext cx="179308" cy="111994"/>
              </a:xfrm>
              <a:custGeom>
                <a:avLst/>
                <a:gdLst/>
                <a:ahLst/>
                <a:cxnLst/>
                <a:rect l="l" t="t" r="r" b="b"/>
                <a:pathLst>
                  <a:path w="5167" h="2847" extrusionOk="0">
                    <a:moveTo>
                      <a:pt x="131" y="0"/>
                    </a:moveTo>
                    <a:cubicBezTo>
                      <a:pt x="1" y="0"/>
                      <a:pt x="18" y="170"/>
                      <a:pt x="145" y="170"/>
                    </a:cubicBezTo>
                    <a:cubicBezTo>
                      <a:pt x="153" y="170"/>
                      <a:pt x="161" y="169"/>
                      <a:pt x="171" y="168"/>
                    </a:cubicBezTo>
                    <a:cubicBezTo>
                      <a:pt x="723" y="309"/>
                      <a:pt x="1263" y="515"/>
                      <a:pt x="1778" y="785"/>
                    </a:cubicBezTo>
                    <a:cubicBezTo>
                      <a:pt x="2626" y="1184"/>
                      <a:pt x="3436" y="1659"/>
                      <a:pt x="4195" y="2199"/>
                    </a:cubicBezTo>
                    <a:cubicBezTo>
                      <a:pt x="4478" y="2367"/>
                      <a:pt x="4735" y="2572"/>
                      <a:pt x="4953" y="2804"/>
                    </a:cubicBezTo>
                    <a:cubicBezTo>
                      <a:pt x="4976" y="2834"/>
                      <a:pt x="5005" y="2846"/>
                      <a:pt x="5034" y="2846"/>
                    </a:cubicBezTo>
                    <a:cubicBezTo>
                      <a:pt x="5102" y="2846"/>
                      <a:pt x="5166" y="2774"/>
                      <a:pt x="5121" y="2701"/>
                    </a:cubicBezTo>
                    <a:cubicBezTo>
                      <a:pt x="4812" y="2354"/>
                      <a:pt x="4413" y="2122"/>
                      <a:pt x="4053" y="1865"/>
                    </a:cubicBezTo>
                    <a:cubicBezTo>
                      <a:pt x="3578" y="1557"/>
                      <a:pt x="3102" y="1248"/>
                      <a:pt x="2601" y="991"/>
                    </a:cubicBezTo>
                    <a:cubicBezTo>
                      <a:pt x="1803" y="605"/>
                      <a:pt x="1019" y="168"/>
                      <a:pt x="145" y="1"/>
                    </a:cubicBezTo>
                    <a:cubicBezTo>
                      <a:pt x="140" y="0"/>
                      <a:pt x="136" y="0"/>
                      <a:pt x="1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4" name="Google Shape;2358;p33">
                <a:extLst>
                  <a:ext uri="{FF2B5EF4-FFF2-40B4-BE49-F238E27FC236}">
                    <a16:creationId xmlns:a16="http://schemas.microsoft.com/office/drawing/2014/main" id="{D51771A7-97B1-DB62-A84F-F38CD9B81794}"/>
                  </a:ext>
                </a:extLst>
              </p:cNvPr>
              <p:cNvSpPr/>
              <p:nvPr/>
            </p:nvSpPr>
            <p:spPr>
              <a:xfrm>
                <a:off x="5781794" y="1237183"/>
                <a:ext cx="421582" cy="538076"/>
              </a:xfrm>
              <a:custGeom>
                <a:avLst/>
                <a:gdLst/>
                <a:ahLst/>
                <a:cxnLst/>
                <a:rect l="l" t="t" r="r" b="b"/>
                <a:pathLst>
                  <a:path w="8988" h="11471" extrusionOk="0">
                    <a:moveTo>
                      <a:pt x="5811" y="0"/>
                    </a:moveTo>
                    <a:cubicBezTo>
                      <a:pt x="5637" y="0"/>
                      <a:pt x="5465" y="29"/>
                      <a:pt x="5297" y="100"/>
                    </a:cubicBezTo>
                    <a:cubicBezTo>
                      <a:pt x="5066" y="215"/>
                      <a:pt x="4873" y="370"/>
                      <a:pt x="4706" y="562"/>
                    </a:cubicBezTo>
                    <a:cubicBezTo>
                      <a:pt x="4269" y="1038"/>
                      <a:pt x="3883" y="1565"/>
                      <a:pt x="3549" y="2131"/>
                    </a:cubicBezTo>
                    <a:cubicBezTo>
                      <a:pt x="3189" y="2671"/>
                      <a:pt x="2867" y="3237"/>
                      <a:pt x="2585" y="3815"/>
                    </a:cubicBezTo>
                    <a:cubicBezTo>
                      <a:pt x="2225" y="4510"/>
                      <a:pt x="1865" y="5204"/>
                      <a:pt x="1530" y="5911"/>
                    </a:cubicBezTo>
                    <a:cubicBezTo>
                      <a:pt x="1350" y="6284"/>
                      <a:pt x="1222" y="6683"/>
                      <a:pt x="1003" y="7043"/>
                    </a:cubicBezTo>
                    <a:cubicBezTo>
                      <a:pt x="694" y="7673"/>
                      <a:pt x="322" y="8277"/>
                      <a:pt x="90" y="8945"/>
                    </a:cubicBezTo>
                    <a:cubicBezTo>
                      <a:pt x="0" y="9241"/>
                      <a:pt x="26" y="9563"/>
                      <a:pt x="154" y="9833"/>
                    </a:cubicBezTo>
                    <a:cubicBezTo>
                      <a:pt x="322" y="10115"/>
                      <a:pt x="527" y="10373"/>
                      <a:pt x="759" y="10591"/>
                    </a:cubicBezTo>
                    <a:cubicBezTo>
                      <a:pt x="1145" y="10964"/>
                      <a:pt x="1620" y="11221"/>
                      <a:pt x="2147" y="11350"/>
                    </a:cubicBezTo>
                    <a:cubicBezTo>
                      <a:pt x="2389" y="11422"/>
                      <a:pt x="2648" y="11470"/>
                      <a:pt x="2904" y="11470"/>
                    </a:cubicBezTo>
                    <a:cubicBezTo>
                      <a:pt x="3152" y="11470"/>
                      <a:pt x="3399" y="11425"/>
                      <a:pt x="3626" y="11311"/>
                    </a:cubicBezTo>
                    <a:cubicBezTo>
                      <a:pt x="3857" y="11195"/>
                      <a:pt x="4076" y="11041"/>
                      <a:pt x="4256" y="10848"/>
                    </a:cubicBezTo>
                    <a:cubicBezTo>
                      <a:pt x="4680" y="10450"/>
                      <a:pt x="5053" y="10013"/>
                      <a:pt x="5400" y="9537"/>
                    </a:cubicBezTo>
                    <a:cubicBezTo>
                      <a:pt x="5940" y="8740"/>
                      <a:pt x="6480" y="7930"/>
                      <a:pt x="6982" y="7107"/>
                    </a:cubicBezTo>
                    <a:lnTo>
                      <a:pt x="7007" y="7081"/>
                    </a:lnTo>
                    <a:cubicBezTo>
                      <a:pt x="7406" y="6413"/>
                      <a:pt x="7805" y="5744"/>
                      <a:pt x="8177" y="5050"/>
                    </a:cubicBezTo>
                    <a:cubicBezTo>
                      <a:pt x="8460" y="4561"/>
                      <a:pt x="8679" y="4021"/>
                      <a:pt x="8807" y="3468"/>
                    </a:cubicBezTo>
                    <a:cubicBezTo>
                      <a:pt x="8962" y="2774"/>
                      <a:pt x="8988" y="1977"/>
                      <a:pt x="8576" y="1372"/>
                    </a:cubicBezTo>
                    <a:cubicBezTo>
                      <a:pt x="8229" y="794"/>
                      <a:pt x="7676" y="537"/>
                      <a:pt x="7072" y="318"/>
                    </a:cubicBezTo>
                    <a:cubicBezTo>
                      <a:pt x="6670" y="172"/>
                      <a:pt x="6236" y="0"/>
                      <a:pt x="581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5" name="Google Shape;2359;p33">
                <a:extLst>
                  <a:ext uri="{FF2B5EF4-FFF2-40B4-BE49-F238E27FC236}">
                    <a16:creationId xmlns:a16="http://schemas.microsoft.com/office/drawing/2014/main" id="{E7C4486E-4EF0-6AA5-7668-32D00FF083E9}"/>
                  </a:ext>
                </a:extLst>
              </p:cNvPr>
              <p:cNvSpPr/>
              <p:nvPr/>
            </p:nvSpPr>
            <p:spPr>
              <a:xfrm>
                <a:off x="5214097" y="960716"/>
                <a:ext cx="52111" cy="35134"/>
              </a:xfrm>
              <a:custGeom>
                <a:avLst/>
                <a:gdLst/>
                <a:ahLst/>
                <a:cxnLst/>
                <a:rect l="l" t="t" r="r" b="b"/>
                <a:pathLst>
                  <a:path w="1111" h="749" extrusionOk="0">
                    <a:moveTo>
                      <a:pt x="554" y="187"/>
                    </a:moveTo>
                    <a:cubicBezTo>
                      <a:pt x="577" y="187"/>
                      <a:pt x="600" y="190"/>
                      <a:pt x="622" y="195"/>
                    </a:cubicBezTo>
                    <a:cubicBezTo>
                      <a:pt x="589" y="227"/>
                      <a:pt x="611" y="278"/>
                      <a:pt x="650" y="278"/>
                    </a:cubicBezTo>
                    <a:cubicBezTo>
                      <a:pt x="657" y="278"/>
                      <a:pt x="665" y="276"/>
                      <a:pt x="673" y="272"/>
                    </a:cubicBezTo>
                    <a:cubicBezTo>
                      <a:pt x="789" y="272"/>
                      <a:pt x="853" y="401"/>
                      <a:pt x="789" y="491"/>
                    </a:cubicBezTo>
                    <a:cubicBezTo>
                      <a:pt x="728" y="546"/>
                      <a:pt x="652" y="574"/>
                      <a:pt x="577" y="574"/>
                    </a:cubicBezTo>
                    <a:cubicBezTo>
                      <a:pt x="494" y="574"/>
                      <a:pt x="412" y="539"/>
                      <a:pt x="352" y="465"/>
                    </a:cubicBezTo>
                    <a:cubicBezTo>
                      <a:pt x="228" y="297"/>
                      <a:pt x="398" y="187"/>
                      <a:pt x="554" y="187"/>
                    </a:cubicBezTo>
                    <a:close/>
                    <a:moveTo>
                      <a:pt x="552" y="1"/>
                    </a:moveTo>
                    <a:cubicBezTo>
                      <a:pt x="422" y="1"/>
                      <a:pt x="290" y="52"/>
                      <a:pt x="197" y="169"/>
                    </a:cubicBezTo>
                    <a:cubicBezTo>
                      <a:pt x="0" y="469"/>
                      <a:pt x="309" y="748"/>
                      <a:pt x="601" y="748"/>
                    </a:cubicBezTo>
                    <a:cubicBezTo>
                      <a:pt x="709" y="748"/>
                      <a:pt x="815" y="710"/>
                      <a:pt x="892" y="619"/>
                    </a:cubicBezTo>
                    <a:cubicBezTo>
                      <a:pt x="917" y="619"/>
                      <a:pt x="930" y="606"/>
                      <a:pt x="943" y="581"/>
                    </a:cubicBezTo>
                    <a:cubicBezTo>
                      <a:pt x="1111" y="245"/>
                      <a:pt x="836" y="1"/>
                      <a:pt x="5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6" name="Google Shape;2360;p33">
                <a:extLst>
                  <a:ext uri="{FF2B5EF4-FFF2-40B4-BE49-F238E27FC236}">
                    <a16:creationId xmlns:a16="http://schemas.microsoft.com/office/drawing/2014/main" id="{70B72EC7-4266-59AE-70C3-88410A51C8DB}"/>
                  </a:ext>
                </a:extLst>
              </p:cNvPr>
              <p:cNvSpPr/>
              <p:nvPr/>
            </p:nvSpPr>
            <p:spPr>
              <a:xfrm>
                <a:off x="5180512" y="1050777"/>
                <a:ext cx="46577" cy="39449"/>
              </a:xfrm>
              <a:custGeom>
                <a:avLst/>
                <a:gdLst/>
                <a:ahLst/>
                <a:cxnLst/>
                <a:rect l="l" t="t" r="r" b="b"/>
                <a:pathLst>
                  <a:path w="993" h="841" extrusionOk="0">
                    <a:moveTo>
                      <a:pt x="543" y="190"/>
                    </a:moveTo>
                    <a:cubicBezTo>
                      <a:pt x="726" y="190"/>
                      <a:pt x="833" y="413"/>
                      <a:pt x="708" y="563"/>
                    </a:cubicBezTo>
                    <a:cubicBezTo>
                      <a:pt x="647" y="635"/>
                      <a:pt x="560" y="669"/>
                      <a:pt x="474" y="669"/>
                    </a:cubicBezTo>
                    <a:cubicBezTo>
                      <a:pt x="359" y="669"/>
                      <a:pt x="245" y="609"/>
                      <a:pt x="193" y="499"/>
                    </a:cubicBezTo>
                    <a:cubicBezTo>
                      <a:pt x="180" y="332"/>
                      <a:pt x="296" y="203"/>
                      <a:pt x="450" y="191"/>
                    </a:cubicBezTo>
                    <a:cubicBezTo>
                      <a:pt x="457" y="210"/>
                      <a:pt x="473" y="220"/>
                      <a:pt x="489" y="220"/>
                    </a:cubicBezTo>
                    <a:cubicBezTo>
                      <a:pt x="505" y="220"/>
                      <a:pt x="521" y="210"/>
                      <a:pt x="528" y="191"/>
                    </a:cubicBezTo>
                    <a:cubicBezTo>
                      <a:pt x="533" y="190"/>
                      <a:pt x="538" y="190"/>
                      <a:pt x="543" y="190"/>
                    </a:cubicBezTo>
                    <a:close/>
                    <a:moveTo>
                      <a:pt x="498" y="0"/>
                    </a:moveTo>
                    <a:cubicBezTo>
                      <a:pt x="266" y="0"/>
                      <a:pt x="25" y="145"/>
                      <a:pt x="0" y="435"/>
                    </a:cubicBezTo>
                    <a:cubicBezTo>
                      <a:pt x="8" y="692"/>
                      <a:pt x="243" y="840"/>
                      <a:pt x="471" y="840"/>
                    </a:cubicBezTo>
                    <a:cubicBezTo>
                      <a:pt x="642" y="840"/>
                      <a:pt x="809" y="758"/>
                      <a:pt x="875" y="576"/>
                    </a:cubicBezTo>
                    <a:cubicBezTo>
                      <a:pt x="913" y="576"/>
                      <a:pt x="939" y="538"/>
                      <a:pt x="939" y="512"/>
                    </a:cubicBezTo>
                    <a:cubicBezTo>
                      <a:pt x="993" y="171"/>
                      <a:pt x="750" y="0"/>
                      <a:pt x="49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7" name="Google Shape;2361;p33">
                <a:extLst>
                  <a:ext uri="{FF2B5EF4-FFF2-40B4-BE49-F238E27FC236}">
                    <a16:creationId xmlns:a16="http://schemas.microsoft.com/office/drawing/2014/main" id="{73066042-A035-68A7-C634-4BA59DCCF258}"/>
                  </a:ext>
                </a:extLst>
              </p:cNvPr>
              <p:cNvSpPr/>
              <p:nvPr/>
            </p:nvSpPr>
            <p:spPr>
              <a:xfrm>
                <a:off x="5122021" y="1163587"/>
                <a:ext cx="48547" cy="39871"/>
              </a:xfrm>
              <a:custGeom>
                <a:avLst/>
                <a:gdLst/>
                <a:ahLst/>
                <a:cxnLst/>
                <a:rect l="l" t="t" r="r" b="b"/>
                <a:pathLst>
                  <a:path w="1035" h="850" extrusionOk="0">
                    <a:moveTo>
                      <a:pt x="561" y="179"/>
                    </a:moveTo>
                    <a:cubicBezTo>
                      <a:pt x="629" y="179"/>
                      <a:pt x="696" y="195"/>
                      <a:pt x="759" y="228"/>
                    </a:cubicBezTo>
                    <a:cubicBezTo>
                      <a:pt x="836" y="293"/>
                      <a:pt x="797" y="409"/>
                      <a:pt x="823" y="486"/>
                    </a:cubicBezTo>
                    <a:cubicBezTo>
                      <a:pt x="823" y="511"/>
                      <a:pt x="810" y="524"/>
                      <a:pt x="797" y="550"/>
                    </a:cubicBezTo>
                    <a:cubicBezTo>
                      <a:pt x="725" y="635"/>
                      <a:pt x="623" y="677"/>
                      <a:pt x="520" y="677"/>
                    </a:cubicBezTo>
                    <a:cubicBezTo>
                      <a:pt x="420" y="677"/>
                      <a:pt x="320" y="638"/>
                      <a:pt x="245" y="563"/>
                    </a:cubicBezTo>
                    <a:cubicBezTo>
                      <a:pt x="206" y="511"/>
                      <a:pt x="155" y="434"/>
                      <a:pt x="193" y="370"/>
                    </a:cubicBezTo>
                    <a:cubicBezTo>
                      <a:pt x="280" y="248"/>
                      <a:pt x="420" y="179"/>
                      <a:pt x="561" y="179"/>
                    </a:cubicBezTo>
                    <a:close/>
                    <a:moveTo>
                      <a:pt x="550" y="0"/>
                    </a:moveTo>
                    <a:cubicBezTo>
                      <a:pt x="288" y="0"/>
                      <a:pt x="7" y="158"/>
                      <a:pt x="0" y="447"/>
                    </a:cubicBezTo>
                    <a:cubicBezTo>
                      <a:pt x="27" y="710"/>
                      <a:pt x="276" y="849"/>
                      <a:pt x="517" y="849"/>
                    </a:cubicBezTo>
                    <a:cubicBezTo>
                      <a:pt x="748" y="849"/>
                      <a:pt x="971" y="723"/>
                      <a:pt x="990" y="460"/>
                    </a:cubicBezTo>
                    <a:cubicBezTo>
                      <a:pt x="1034" y="145"/>
                      <a:pt x="801" y="0"/>
                      <a:pt x="55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8" name="Google Shape;2362;p33">
                <a:extLst>
                  <a:ext uri="{FF2B5EF4-FFF2-40B4-BE49-F238E27FC236}">
                    <a16:creationId xmlns:a16="http://schemas.microsoft.com/office/drawing/2014/main" id="{C543A33F-F877-B42D-CFA7-F1C6E273A946}"/>
                  </a:ext>
                </a:extLst>
              </p:cNvPr>
              <p:cNvSpPr/>
              <p:nvPr/>
            </p:nvSpPr>
            <p:spPr>
              <a:xfrm>
                <a:off x="5074647" y="1255148"/>
                <a:ext cx="50892" cy="40294"/>
              </a:xfrm>
              <a:custGeom>
                <a:avLst/>
                <a:gdLst/>
                <a:ahLst/>
                <a:cxnLst/>
                <a:rect l="l" t="t" r="r" b="b"/>
                <a:pathLst>
                  <a:path w="1085" h="859" extrusionOk="0">
                    <a:moveTo>
                      <a:pt x="529" y="176"/>
                    </a:moveTo>
                    <a:cubicBezTo>
                      <a:pt x="613" y="176"/>
                      <a:pt x="698" y="208"/>
                      <a:pt x="766" y="269"/>
                    </a:cubicBezTo>
                    <a:cubicBezTo>
                      <a:pt x="830" y="321"/>
                      <a:pt x="792" y="411"/>
                      <a:pt x="817" y="475"/>
                    </a:cubicBezTo>
                    <a:cubicBezTo>
                      <a:pt x="805" y="501"/>
                      <a:pt x="792" y="527"/>
                      <a:pt x="779" y="552"/>
                    </a:cubicBezTo>
                    <a:cubicBezTo>
                      <a:pt x="716" y="634"/>
                      <a:pt x="608" y="683"/>
                      <a:pt x="500" y="683"/>
                    </a:cubicBezTo>
                    <a:cubicBezTo>
                      <a:pt x="455" y="683"/>
                      <a:pt x="409" y="674"/>
                      <a:pt x="367" y="655"/>
                    </a:cubicBezTo>
                    <a:cubicBezTo>
                      <a:pt x="226" y="591"/>
                      <a:pt x="187" y="411"/>
                      <a:pt x="277" y="295"/>
                    </a:cubicBezTo>
                    <a:cubicBezTo>
                      <a:pt x="345" y="214"/>
                      <a:pt x="436" y="176"/>
                      <a:pt x="529" y="176"/>
                    </a:cubicBezTo>
                    <a:close/>
                    <a:moveTo>
                      <a:pt x="523" y="1"/>
                    </a:moveTo>
                    <a:cubicBezTo>
                      <a:pt x="316" y="1"/>
                      <a:pt x="108" y="105"/>
                      <a:pt x="59" y="334"/>
                    </a:cubicBezTo>
                    <a:cubicBezTo>
                      <a:pt x="0" y="671"/>
                      <a:pt x="239" y="858"/>
                      <a:pt x="491" y="858"/>
                    </a:cubicBezTo>
                    <a:cubicBezTo>
                      <a:pt x="680" y="858"/>
                      <a:pt x="876" y="753"/>
                      <a:pt x="959" y="527"/>
                    </a:cubicBezTo>
                    <a:cubicBezTo>
                      <a:pt x="1085" y="193"/>
                      <a:pt x="805" y="1"/>
                      <a:pt x="52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9" name="Google Shape;2363;p33">
                <a:extLst>
                  <a:ext uri="{FF2B5EF4-FFF2-40B4-BE49-F238E27FC236}">
                    <a16:creationId xmlns:a16="http://schemas.microsoft.com/office/drawing/2014/main" id="{D73900CD-A3A1-F984-078A-2106C0D235F9}"/>
                  </a:ext>
                </a:extLst>
              </p:cNvPr>
              <p:cNvSpPr/>
              <p:nvPr/>
            </p:nvSpPr>
            <p:spPr>
              <a:xfrm>
                <a:off x="5034589" y="1319316"/>
                <a:ext cx="47515" cy="32882"/>
              </a:xfrm>
              <a:custGeom>
                <a:avLst/>
                <a:gdLst/>
                <a:ahLst/>
                <a:cxnLst/>
                <a:rect l="l" t="t" r="r" b="b"/>
                <a:pathLst>
                  <a:path w="1013" h="701" extrusionOk="0">
                    <a:moveTo>
                      <a:pt x="411" y="187"/>
                    </a:moveTo>
                    <a:cubicBezTo>
                      <a:pt x="527" y="187"/>
                      <a:pt x="694" y="187"/>
                      <a:pt x="759" y="303"/>
                    </a:cubicBezTo>
                    <a:cubicBezTo>
                      <a:pt x="771" y="341"/>
                      <a:pt x="797" y="354"/>
                      <a:pt x="823" y="367"/>
                    </a:cubicBezTo>
                    <a:cubicBezTo>
                      <a:pt x="823" y="419"/>
                      <a:pt x="797" y="483"/>
                      <a:pt x="771" y="534"/>
                    </a:cubicBezTo>
                    <a:cubicBezTo>
                      <a:pt x="716" y="615"/>
                      <a:pt x="631" y="652"/>
                      <a:pt x="547" y="652"/>
                    </a:cubicBezTo>
                    <a:cubicBezTo>
                      <a:pt x="417" y="652"/>
                      <a:pt x="291" y="562"/>
                      <a:pt x="283" y="406"/>
                    </a:cubicBezTo>
                    <a:cubicBezTo>
                      <a:pt x="270" y="316"/>
                      <a:pt x="296" y="200"/>
                      <a:pt x="411" y="187"/>
                    </a:cubicBezTo>
                    <a:close/>
                    <a:moveTo>
                      <a:pt x="477" y="1"/>
                    </a:moveTo>
                    <a:cubicBezTo>
                      <a:pt x="327" y="1"/>
                      <a:pt x="186" y="61"/>
                      <a:pt x="128" y="200"/>
                    </a:cubicBezTo>
                    <a:cubicBezTo>
                      <a:pt x="1" y="488"/>
                      <a:pt x="334" y="701"/>
                      <a:pt x="618" y="701"/>
                    </a:cubicBezTo>
                    <a:cubicBezTo>
                      <a:pt x="791" y="701"/>
                      <a:pt x="945" y="621"/>
                      <a:pt x="964" y="431"/>
                    </a:cubicBezTo>
                    <a:cubicBezTo>
                      <a:pt x="1013" y="173"/>
                      <a:pt x="732" y="1"/>
                      <a:pt x="4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0" name="Google Shape;2364;p33">
                <a:extLst>
                  <a:ext uri="{FF2B5EF4-FFF2-40B4-BE49-F238E27FC236}">
                    <a16:creationId xmlns:a16="http://schemas.microsoft.com/office/drawing/2014/main" id="{B36C0FC2-34A0-A94F-E4F7-29AA30BE3A22}"/>
                  </a:ext>
                </a:extLst>
              </p:cNvPr>
              <p:cNvSpPr/>
              <p:nvPr/>
            </p:nvSpPr>
            <p:spPr>
              <a:xfrm>
                <a:off x="5123194" y="939468"/>
                <a:ext cx="21107" cy="27488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86" extrusionOk="0">
                    <a:moveTo>
                      <a:pt x="210" y="1"/>
                    </a:moveTo>
                    <a:cubicBezTo>
                      <a:pt x="193" y="1"/>
                      <a:pt x="175" y="6"/>
                      <a:pt x="155" y="18"/>
                    </a:cubicBezTo>
                    <a:cubicBezTo>
                      <a:pt x="130" y="56"/>
                      <a:pt x="130" y="108"/>
                      <a:pt x="168" y="146"/>
                    </a:cubicBezTo>
                    <a:cubicBezTo>
                      <a:pt x="194" y="211"/>
                      <a:pt x="220" y="275"/>
                      <a:pt x="232" y="339"/>
                    </a:cubicBezTo>
                    <a:cubicBezTo>
                      <a:pt x="168" y="365"/>
                      <a:pt x="78" y="378"/>
                      <a:pt x="40" y="442"/>
                    </a:cubicBezTo>
                    <a:cubicBezTo>
                      <a:pt x="1" y="494"/>
                      <a:pt x="27" y="558"/>
                      <a:pt x="91" y="584"/>
                    </a:cubicBezTo>
                    <a:cubicBezTo>
                      <a:pt x="103" y="585"/>
                      <a:pt x="117" y="586"/>
                      <a:pt x="133" y="586"/>
                    </a:cubicBezTo>
                    <a:cubicBezTo>
                      <a:pt x="250" y="586"/>
                      <a:pt x="449" y="540"/>
                      <a:pt x="438" y="404"/>
                    </a:cubicBezTo>
                    <a:cubicBezTo>
                      <a:pt x="415" y="313"/>
                      <a:pt x="342" y="1"/>
                      <a:pt x="2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1" name="Google Shape;2365;p33">
                <a:extLst>
                  <a:ext uri="{FF2B5EF4-FFF2-40B4-BE49-F238E27FC236}">
                    <a16:creationId xmlns:a16="http://schemas.microsoft.com/office/drawing/2014/main" id="{AFA26C5E-8582-E136-5070-304743B1F86B}"/>
                  </a:ext>
                </a:extLst>
              </p:cNvPr>
              <p:cNvSpPr/>
              <p:nvPr/>
            </p:nvSpPr>
            <p:spPr>
              <a:xfrm>
                <a:off x="5078587" y="1025306"/>
                <a:ext cx="25985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554" h="647" extrusionOk="0">
                    <a:moveTo>
                      <a:pt x="386" y="1"/>
                    </a:moveTo>
                    <a:cubicBezTo>
                      <a:pt x="232" y="52"/>
                      <a:pt x="335" y="284"/>
                      <a:pt x="361" y="386"/>
                    </a:cubicBezTo>
                    <a:cubicBezTo>
                      <a:pt x="258" y="438"/>
                      <a:pt x="1" y="438"/>
                      <a:pt x="26" y="579"/>
                    </a:cubicBezTo>
                    <a:cubicBezTo>
                      <a:pt x="37" y="622"/>
                      <a:pt x="74" y="647"/>
                      <a:pt x="116" y="647"/>
                    </a:cubicBezTo>
                    <a:cubicBezTo>
                      <a:pt x="124" y="647"/>
                      <a:pt x="133" y="646"/>
                      <a:pt x="142" y="644"/>
                    </a:cubicBezTo>
                    <a:cubicBezTo>
                      <a:pt x="271" y="592"/>
                      <a:pt x="528" y="631"/>
                      <a:pt x="553" y="451"/>
                    </a:cubicBezTo>
                    <a:cubicBezTo>
                      <a:pt x="528" y="309"/>
                      <a:pt x="463" y="181"/>
                      <a:pt x="463" y="39"/>
                    </a:cubicBezTo>
                    <a:cubicBezTo>
                      <a:pt x="451" y="14"/>
                      <a:pt x="412" y="1"/>
                      <a:pt x="3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2" name="Google Shape;2366;p33">
                <a:extLst>
                  <a:ext uri="{FF2B5EF4-FFF2-40B4-BE49-F238E27FC236}">
                    <a16:creationId xmlns:a16="http://schemas.microsoft.com/office/drawing/2014/main" id="{CF66B80B-8384-0EED-29F7-D57DCAD757CD}"/>
                  </a:ext>
                </a:extLst>
              </p:cNvPr>
              <p:cNvSpPr/>
              <p:nvPr/>
            </p:nvSpPr>
            <p:spPr>
              <a:xfrm>
                <a:off x="5036981" y="1122637"/>
                <a:ext cx="22374" cy="29974"/>
              </a:xfrm>
              <a:custGeom>
                <a:avLst/>
                <a:gdLst/>
                <a:ahLst/>
                <a:cxnLst/>
                <a:rect l="l" t="t" r="r" b="b"/>
                <a:pathLst>
                  <a:path w="477" h="639" extrusionOk="0">
                    <a:moveTo>
                      <a:pt x="305" y="0"/>
                    </a:moveTo>
                    <a:cubicBezTo>
                      <a:pt x="294" y="0"/>
                      <a:pt x="282" y="3"/>
                      <a:pt x="270" y="9"/>
                    </a:cubicBezTo>
                    <a:cubicBezTo>
                      <a:pt x="206" y="47"/>
                      <a:pt x="232" y="137"/>
                      <a:pt x="257" y="189"/>
                    </a:cubicBezTo>
                    <a:cubicBezTo>
                      <a:pt x="270" y="253"/>
                      <a:pt x="283" y="317"/>
                      <a:pt x="283" y="394"/>
                    </a:cubicBezTo>
                    <a:cubicBezTo>
                      <a:pt x="206" y="407"/>
                      <a:pt x="129" y="446"/>
                      <a:pt x="65" y="484"/>
                    </a:cubicBezTo>
                    <a:cubicBezTo>
                      <a:pt x="0" y="536"/>
                      <a:pt x="26" y="626"/>
                      <a:pt x="103" y="639"/>
                    </a:cubicBezTo>
                    <a:cubicBezTo>
                      <a:pt x="167" y="639"/>
                      <a:pt x="232" y="626"/>
                      <a:pt x="296" y="600"/>
                    </a:cubicBezTo>
                    <a:cubicBezTo>
                      <a:pt x="360" y="587"/>
                      <a:pt x="438" y="561"/>
                      <a:pt x="463" y="484"/>
                    </a:cubicBezTo>
                    <a:cubicBezTo>
                      <a:pt x="476" y="343"/>
                      <a:pt x="450" y="201"/>
                      <a:pt x="386" y="73"/>
                    </a:cubicBezTo>
                    <a:cubicBezTo>
                      <a:pt x="386" y="33"/>
                      <a:pt x="347" y="0"/>
                      <a:pt x="30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3" name="Google Shape;2367;p33">
                <a:extLst>
                  <a:ext uri="{FF2B5EF4-FFF2-40B4-BE49-F238E27FC236}">
                    <a16:creationId xmlns:a16="http://schemas.microsoft.com/office/drawing/2014/main" id="{5CD88B8B-7255-E991-FC1D-0DFD0208A8C4}"/>
                  </a:ext>
                </a:extLst>
              </p:cNvPr>
              <p:cNvSpPr/>
              <p:nvPr/>
            </p:nvSpPr>
            <p:spPr>
              <a:xfrm>
                <a:off x="4983415" y="1216450"/>
                <a:ext cx="27674" cy="30349"/>
              </a:xfrm>
              <a:custGeom>
                <a:avLst/>
                <a:gdLst/>
                <a:ahLst/>
                <a:cxnLst/>
                <a:rect l="l" t="t" r="r" b="b"/>
                <a:pathLst>
                  <a:path w="590" h="647" extrusionOk="0">
                    <a:moveTo>
                      <a:pt x="409" y="0"/>
                    </a:moveTo>
                    <a:cubicBezTo>
                      <a:pt x="405" y="0"/>
                      <a:pt x="401" y="1"/>
                      <a:pt x="397" y="2"/>
                    </a:cubicBezTo>
                    <a:cubicBezTo>
                      <a:pt x="371" y="14"/>
                      <a:pt x="358" y="40"/>
                      <a:pt x="358" y="66"/>
                    </a:cubicBezTo>
                    <a:cubicBezTo>
                      <a:pt x="384" y="156"/>
                      <a:pt x="397" y="259"/>
                      <a:pt x="397" y="362"/>
                    </a:cubicBezTo>
                    <a:cubicBezTo>
                      <a:pt x="307" y="387"/>
                      <a:pt x="242" y="413"/>
                      <a:pt x="152" y="439"/>
                    </a:cubicBezTo>
                    <a:cubicBezTo>
                      <a:pt x="101" y="452"/>
                      <a:pt x="37" y="464"/>
                      <a:pt x="24" y="529"/>
                    </a:cubicBezTo>
                    <a:cubicBezTo>
                      <a:pt x="0" y="587"/>
                      <a:pt x="52" y="646"/>
                      <a:pt x="120" y="646"/>
                    </a:cubicBezTo>
                    <a:cubicBezTo>
                      <a:pt x="126" y="646"/>
                      <a:pt x="133" y="646"/>
                      <a:pt x="139" y="644"/>
                    </a:cubicBezTo>
                    <a:cubicBezTo>
                      <a:pt x="242" y="606"/>
                      <a:pt x="345" y="580"/>
                      <a:pt x="448" y="567"/>
                    </a:cubicBezTo>
                    <a:cubicBezTo>
                      <a:pt x="538" y="554"/>
                      <a:pt x="589" y="477"/>
                      <a:pt x="577" y="400"/>
                    </a:cubicBezTo>
                    <a:cubicBezTo>
                      <a:pt x="564" y="313"/>
                      <a:pt x="516" y="0"/>
                      <a:pt x="40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4" name="Google Shape;2368;p33">
                <a:extLst>
                  <a:ext uri="{FF2B5EF4-FFF2-40B4-BE49-F238E27FC236}">
                    <a16:creationId xmlns:a16="http://schemas.microsoft.com/office/drawing/2014/main" id="{7E6F84CA-4403-239F-04AF-9564A6869A7A}"/>
                  </a:ext>
                </a:extLst>
              </p:cNvPr>
              <p:cNvSpPr/>
              <p:nvPr/>
            </p:nvSpPr>
            <p:spPr>
              <a:xfrm>
                <a:off x="6026031" y="1329260"/>
                <a:ext cx="19935" cy="1937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413" extrusionOk="0">
                    <a:moveTo>
                      <a:pt x="283" y="1"/>
                    </a:moveTo>
                    <a:cubicBezTo>
                      <a:pt x="245" y="1"/>
                      <a:pt x="219" y="14"/>
                      <a:pt x="206" y="39"/>
                    </a:cubicBezTo>
                    <a:cubicBezTo>
                      <a:pt x="180" y="78"/>
                      <a:pt x="206" y="117"/>
                      <a:pt x="219" y="155"/>
                    </a:cubicBezTo>
                    <a:cubicBezTo>
                      <a:pt x="219" y="168"/>
                      <a:pt x="219" y="181"/>
                      <a:pt x="219" y="194"/>
                    </a:cubicBezTo>
                    <a:cubicBezTo>
                      <a:pt x="155" y="219"/>
                      <a:pt x="26" y="219"/>
                      <a:pt x="13" y="309"/>
                    </a:cubicBezTo>
                    <a:cubicBezTo>
                      <a:pt x="0" y="361"/>
                      <a:pt x="39" y="399"/>
                      <a:pt x="90" y="412"/>
                    </a:cubicBezTo>
                    <a:cubicBezTo>
                      <a:pt x="142" y="412"/>
                      <a:pt x="193" y="412"/>
                      <a:pt x="245" y="399"/>
                    </a:cubicBezTo>
                    <a:cubicBezTo>
                      <a:pt x="309" y="399"/>
                      <a:pt x="386" y="387"/>
                      <a:pt x="399" y="309"/>
                    </a:cubicBezTo>
                    <a:cubicBezTo>
                      <a:pt x="425" y="219"/>
                      <a:pt x="373" y="27"/>
                      <a:pt x="28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5" name="Google Shape;2369;p33">
                <a:extLst>
                  <a:ext uri="{FF2B5EF4-FFF2-40B4-BE49-F238E27FC236}">
                    <a16:creationId xmlns:a16="http://schemas.microsoft.com/office/drawing/2014/main" id="{C0E00F38-C9CA-42F5-3CFB-0447835A5DF0}"/>
                  </a:ext>
                </a:extLst>
              </p:cNvPr>
              <p:cNvSpPr/>
              <p:nvPr/>
            </p:nvSpPr>
            <p:spPr>
              <a:xfrm>
                <a:off x="6118837" y="1384745"/>
                <a:ext cx="24156" cy="2547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543" extrusionOk="0">
                    <a:moveTo>
                      <a:pt x="336" y="0"/>
                    </a:moveTo>
                    <a:cubicBezTo>
                      <a:pt x="192" y="0"/>
                      <a:pt x="298" y="225"/>
                      <a:pt x="322" y="311"/>
                    </a:cubicBezTo>
                    <a:cubicBezTo>
                      <a:pt x="232" y="336"/>
                      <a:pt x="1" y="336"/>
                      <a:pt x="13" y="465"/>
                    </a:cubicBezTo>
                    <a:cubicBezTo>
                      <a:pt x="13" y="516"/>
                      <a:pt x="52" y="542"/>
                      <a:pt x="103" y="542"/>
                    </a:cubicBezTo>
                    <a:cubicBezTo>
                      <a:pt x="193" y="542"/>
                      <a:pt x="309" y="504"/>
                      <a:pt x="399" y="491"/>
                    </a:cubicBezTo>
                    <a:cubicBezTo>
                      <a:pt x="463" y="491"/>
                      <a:pt x="515" y="439"/>
                      <a:pt x="515" y="362"/>
                    </a:cubicBezTo>
                    <a:cubicBezTo>
                      <a:pt x="502" y="272"/>
                      <a:pt x="476" y="182"/>
                      <a:pt x="438" y="92"/>
                    </a:cubicBezTo>
                    <a:cubicBezTo>
                      <a:pt x="425" y="54"/>
                      <a:pt x="412" y="15"/>
                      <a:pt x="361" y="2"/>
                    </a:cubicBezTo>
                    <a:cubicBezTo>
                      <a:pt x="352" y="1"/>
                      <a:pt x="343" y="0"/>
                      <a:pt x="33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6" name="Google Shape;2370;p33">
                <a:extLst>
                  <a:ext uri="{FF2B5EF4-FFF2-40B4-BE49-F238E27FC236}">
                    <a16:creationId xmlns:a16="http://schemas.microsoft.com/office/drawing/2014/main" id="{39ED7586-4D90-9B09-6EA7-77544EB3308F}"/>
                  </a:ext>
                </a:extLst>
              </p:cNvPr>
              <p:cNvSpPr/>
              <p:nvPr/>
            </p:nvSpPr>
            <p:spPr>
              <a:xfrm>
                <a:off x="5989257" y="1439631"/>
                <a:ext cx="31379" cy="35650"/>
              </a:xfrm>
              <a:custGeom>
                <a:avLst/>
                <a:gdLst/>
                <a:ahLst/>
                <a:cxnLst/>
                <a:rect l="l" t="t" r="r" b="b"/>
                <a:pathLst>
                  <a:path w="669" h="760" extrusionOk="0">
                    <a:moveTo>
                      <a:pt x="362" y="0"/>
                    </a:moveTo>
                    <a:cubicBezTo>
                      <a:pt x="332" y="0"/>
                      <a:pt x="301" y="17"/>
                      <a:pt x="283" y="52"/>
                    </a:cubicBezTo>
                    <a:cubicBezTo>
                      <a:pt x="270" y="78"/>
                      <a:pt x="270" y="116"/>
                      <a:pt x="296" y="142"/>
                    </a:cubicBezTo>
                    <a:cubicBezTo>
                      <a:pt x="347" y="258"/>
                      <a:pt x="399" y="374"/>
                      <a:pt x="437" y="489"/>
                    </a:cubicBezTo>
                    <a:cubicBezTo>
                      <a:pt x="322" y="528"/>
                      <a:pt x="206" y="541"/>
                      <a:pt x="90" y="579"/>
                    </a:cubicBezTo>
                    <a:cubicBezTo>
                      <a:pt x="0" y="605"/>
                      <a:pt x="13" y="734"/>
                      <a:pt x="103" y="759"/>
                    </a:cubicBezTo>
                    <a:cubicBezTo>
                      <a:pt x="232" y="746"/>
                      <a:pt x="669" y="734"/>
                      <a:pt x="656" y="554"/>
                    </a:cubicBezTo>
                    <a:cubicBezTo>
                      <a:pt x="656" y="528"/>
                      <a:pt x="643" y="515"/>
                      <a:pt x="630" y="502"/>
                    </a:cubicBezTo>
                    <a:cubicBezTo>
                      <a:pt x="579" y="348"/>
                      <a:pt x="514" y="206"/>
                      <a:pt x="437" y="65"/>
                    </a:cubicBezTo>
                    <a:cubicBezTo>
                      <a:pt x="430" y="23"/>
                      <a:pt x="397" y="0"/>
                      <a:pt x="3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7" name="Google Shape;2371;p33">
                <a:extLst>
                  <a:ext uri="{FF2B5EF4-FFF2-40B4-BE49-F238E27FC236}">
                    <a16:creationId xmlns:a16="http://schemas.microsoft.com/office/drawing/2014/main" id="{8A1BFC0F-6D4C-D21D-1A18-9052B2A46205}"/>
                  </a:ext>
                </a:extLst>
              </p:cNvPr>
              <p:cNvSpPr/>
              <p:nvPr/>
            </p:nvSpPr>
            <p:spPr>
              <a:xfrm>
                <a:off x="5865004" y="1613560"/>
                <a:ext cx="31989" cy="35415"/>
              </a:xfrm>
              <a:custGeom>
                <a:avLst/>
                <a:gdLst/>
                <a:ahLst/>
                <a:cxnLst/>
                <a:rect l="l" t="t" r="r" b="b"/>
                <a:pathLst>
                  <a:path w="682" h="755" extrusionOk="0">
                    <a:moveTo>
                      <a:pt x="367" y="0"/>
                    </a:moveTo>
                    <a:cubicBezTo>
                      <a:pt x="335" y="0"/>
                      <a:pt x="302" y="16"/>
                      <a:pt x="283" y="47"/>
                    </a:cubicBezTo>
                    <a:cubicBezTo>
                      <a:pt x="271" y="73"/>
                      <a:pt x="283" y="111"/>
                      <a:pt x="296" y="137"/>
                    </a:cubicBezTo>
                    <a:cubicBezTo>
                      <a:pt x="348" y="253"/>
                      <a:pt x="412" y="369"/>
                      <a:pt x="438" y="497"/>
                    </a:cubicBezTo>
                    <a:cubicBezTo>
                      <a:pt x="322" y="536"/>
                      <a:pt x="206" y="536"/>
                      <a:pt x="91" y="574"/>
                    </a:cubicBezTo>
                    <a:cubicBezTo>
                      <a:pt x="1" y="613"/>
                      <a:pt x="13" y="741"/>
                      <a:pt x="116" y="754"/>
                    </a:cubicBezTo>
                    <a:cubicBezTo>
                      <a:pt x="245" y="741"/>
                      <a:pt x="682" y="729"/>
                      <a:pt x="669" y="549"/>
                    </a:cubicBezTo>
                    <a:cubicBezTo>
                      <a:pt x="669" y="536"/>
                      <a:pt x="656" y="510"/>
                      <a:pt x="643" y="497"/>
                    </a:cubicBezTo>
                    <a:cubicBezTo>
                      <a:pt x="592" y="343"/>
                      <a:pt x="528" y="201"/>
                      <a:pt x="451" y="60"/>
                    </a:cubicBezTo>
                    <a:cubicBezTo>
                      <a:pt x="437" y="20"/>
                      <a:pt x="403" y="0"/>
                      <a:pt x="36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8" name="Google Shape;2372;p33">
                <a:extLst>
                  <a:ext uri="{FF2B5EF4-FFF2-40B4-BE49-F238E27FC236}">
                    <a16:creationId xmlns:a16="http://schemas.microsoft.com/office/drawing/2014/main" id="{E58EE5A0-552F-DED7-7800-AE270A2CFA76}"/>
                  </a:ext>
                </a:extLst>
              </p:cNvPr>
              <p:cNvSpPr/>
              <p:nvPr/>
            </p:nvSpPr>
            <p:spPr>
              <a:xfrm>
                <a:off x="6045224" y="1489552"/>
                <a:ext cx="30207" cy="33304"/>
              </a:xfrm>
              <a:custGeom>
                <a:avLst/>
                <a:gdLst/>
                <a:ahLst/>
                <a:cxnLst/>
                <a:rect l="l" t="t" r="r" b="b"/>
                <a:pathLst>
                  <a:path w="644" h="710" extrusionOk="0">
                    <a:moveTo>
                      <a:pt x="404" y="0"/>
                    </a:moveTo>
                    <a:cubicBezTo>
                      <a:pt x="387" y="0"/>
                      <a:pt x="368" y="5"/>
                      <a:pt x="348" y="16"/>
                    </a:cubicBezTo>
                    <a:cubicBezTo>
                      <a:pt x="296" y="54"/>
                      <a:pt x="322" y="131"/>
                      <a:pt x="348" y="183"/>
                    </a:cubicBezTo>
                    <a:cubicBezTo>
                      <a:pt x="386" y="247"/>
                      <a:pt x="425" y="337"/>
                      <a:pt x="438" y="414"/>
                    </a:cubicBezTo>
                    <a:cubicBezTo>
                      <a:pt x="335" y="427"/>
                      <a:pt x="232" y="453"/>
                      <a:pt x="129" y="491"/>
                    </a:cubicBezTo>
                    <a:cubicBezTo>
                      <a:pt x="78" y="504"/>
                      <a:pt x="39" y="543"/>
                      <a:pt x="14" y="581"/>
                    </a:cubicBezTo>
                    <a:cubicBezTo>
                      <a:pt x="1" y="646"/>
                      <a:pt x="39" y="697"/>
                      <a:pt x="91" y="710"/>
                    </a:cubicBezTo>
                    <a:cubicBezTo>
                      <a:pt x="219" y="697"/>
                      <a:pt x="335" y="659"/>
                      <a:pt x="451" y="620"/>
                    </a:cubicBezTo>
                    <a:cubicBezTo>
                      <a:pt x="528" y="594"/>
                      <a:pt x="644" y="581"/>
                      <a:pt x="644" y="479"/>
                    </a:cubicBezTo>
                    <a:cubicBezTo>
                      <a:pt x="621" y="363"/>
                      <a:pt x="556" y="0"/>
                      <a:pt x="40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9" name="Google Shape;2373;p33">
                <a:extLst>
                  <a:ext uri="{FF2B5EF4-FFF2-40B4-BE49-F238E27FC236}">
                    <a16:creationId xmlns:a16="http://schemas.microsoft.com/office/drawing/2014/main" id="{891F74E3-463D-BCE0-C85F-BD0F48C1F411}"/>
                  </a:ext>
                </a:extLst>
              </p:cNvPr>
              <p:cNvSpPr/>
              <p:nvPr/>
            </p:nvSpPr>
            <p:spPr>
              <a:xfrm>
                <a:off x="5902952" y="1508384"/>
                <a:ext cx="24766" cy="24720"/>
              </a:xfrm>
              <a:custGeom>
                <a:avLst/>
                <a:gdLst/>
                <a:ahLst/>
                <a:cxnLst/>
                <a:rect l="l" t="t" r="r" b="b"/>
                <a:pathLst>
                  <a:path w="528" h="527" extrusionOk="0">
                    <a:moveTo>
                      <a:pt x="301" y="1"/>
                    </a:moveTo>
                    <a:cubicBezTo>
                      <a:pt x="245" y="1"/>
                      <a:pt x="194" y="48"/>
                      <a:pt x="206" y="106"/>
                    </a:cubicBezTo>
                    <a:cubicBezTo>
                      <a:pt x="232" y="183"/>
                      <a:pt x="270" y="247"/>
                      <a:pt x="309" y="286"/>
                    </a:cubicBezTo>
                    <a:cubicBezTo>
                      <a:pt x="219" y="299"/>
                      <a:pt x="90" y="312"/>
                      <a:pt x="39" y="389"/>
                    </a:cubicBezTo>
                    <a:cubicBezTo>
                      <a:pt x="0" y="440"/>
                      <a:pt x="26" y="504"/>
                      <a:pt x="77" y="517"/>
                    </a:cubicBezTo>
                    <a:cubicBezTo>
                      <a:pt x="116" y="524"/>
                      <a:pt x="158" y="527"/>
                      <a:pt x="199" y="527"/>
                    </a:cubicBezTo>
                    <a:cubicBezTo>
                      <a:pt x="241" y="527"/>
                      <a:pt x="283" y="524"/>
                      <a:pt x="322" y="517"/>
                    </a:cubicBezTo>
                    <a:cubicBezTo>
                      <a:pt x="399" y="504"/>
                      <a:pt x="514" y="504"/>
                      <a:pt x="527" y="402"/>
                    </a:cubicBezTo>
                    <a:cubicBezTo>
                      <a:pt x="514" y="312"/>
                      <a:pt x="489" y="222"/>
                      <a:pt x="450" y="144"/>
                    </a:cubicBezTo>
                    <a:cubicBezTo>
                      <a:pt x="424" y="80"/>
                      <a:pt x="386" y="29"/>
                      <a:pt x="322" y="3"/>
                    </a:cubicBezTo>
                    <a:cubicBezTo>
                      <a:pt x="315" y="2"/>
                      <a:pt x="308" y="1"/>
                      <a:pt x="30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0" name="Google Shape;2374;p33">
                <a:extLst>
                  <a:ext uri="{FF2B5EF4-FFF2-40B4-BE49-F238E27FC236}">
                    <a16:creationId xmlns:a16="http://schemas.microsoft.com/office/drawing/2014/main" id="{99264C54-8974-FEE8-DD1F-B14C15240205}"/>
                  </a:ext>
                </a:extLst>
              </p:cNvPr>
              <p:cNvSpPr/>
              <p:nvPr/>
            </p:nvSpPr>
            <p:spPr>
              <a:xfrm>
                <a:off x="5927717" y="1659998"/>
                <a:ext cx="20497" cy="19983"/>
              </a:xfrm>
              <a:custGeom>
                <a:avLst/>
                <a:gdLst/>
                <a:ahLst/>
                <a:cxnLst/>
                <a:rect l="l" t="t" r="r" b="b"/>
                <a:pathLst>
                  <a:path w="437" h="426" extrusionOk="0">
                    <a:moveTo>
                      <a:pt x="255" y="1"/>
                    </a:moveTo>
                    <a:cubicBezTo>
                      <a:pt x="203" y="1"/>
                      <a:pt x="155" y="38"/>
                      <a:pt x="155" y="99"/>
                    </a:cubicBezTo>
                    <a:cubicBezTo>
                      <a:pt x="168" y="137"/>
                      <a:pt x="194" y="189"/>
                      <a:pt x="206" y="227"/>
                    </a:cubicBezTo>
                    <a:cubicBezTo>
                      <a:pt x="168" y="227"/>
                      <a:pt x="129" y="227"/>
                      <a:pt x="78" y="240"/>
                    </a:cubicBezTo>
                    <a:cubicBezTo>
                      <a:pt x="14" y="266"/>
                      <a:pt x="1" y="381"/>
                      <a:pt x="78" y="407"/>
                    </a:cubicBezTo>
                    <a:cubicBezTo>
                      <a:pt x="123" y="416"/>
                      <a:pt x="162" y="425"/>
                      <a:pt x="204" y="425"/>
                    </a:cubicBezTo>
                    <a:cubicBezTo>
                      <a:pt x="221" y="425"/>
                      <a:pt x="239" y="424"/>
                      <a:pt x="258" y="420"/>
                    </a:cubicBezTo>
                    <a:cubicBezTo>
                      <a:pt x="267" y="422"/>
                      <a:pt x="277" y="422"/>
                      <a:pt x="287" y="422"/>
                    </a:cubicBezTo>
                    <a:cubicBezTo>
                      <a:pt x="359" y="422"/>
                      <a:pt x="436" y="382"/>
                      <a:pt x="425" y="291"/>
                    </a:cubicBezTo>
                    <a:cubicBezTo>
                      <a:pt x="412" y="189"/>
                      <a:pt x="361" y="86"/>
                      <a:pt x="296" y="9"/>
                    </a:cubicBezTo>
                    <a:cubicBezTo>
                      <a:pt x="283" y="3"/>
                      <a:pt x="269" y="1"/>
                      <a:pt x="2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1" name="Google Shape;2375;p33">
                <a:extLst>
                  <a:ext uri="{FF2B5EF4-FFF2-40B4-BE49-F238E27FC236}">
                    <a16:creationId xmlns:a16="http://schemas.microsoft.com/office/drawing/2014/main" id="{89C0EC71-CD74-6FC8-9A1B-86D935A8B668}"/>
                  </a:ext>
                </a:extLst>
              </p:cNvPr>
              <p:cNvSpPr/>
              <p:nvPr/>
            </p:nvSpPr>
            <p:spPr>
              <a:xfrm>
                <a:off x="6120946" y="1281128"/>
                <a:ext cx="19935" cy="19983"/>
              </a:xfrm>
              <a:custGeom>
                <a:avLst/>
                <a:gdLst/>
                <a:ahLst/>
                <a:cxnLst/>
                <a:rect l="l" t="t" r="r" b="b"/>
                <a:pathLst>
                  <a:path w="425" h="426" extrusionOk="0">
                    <a:moveTo>
                      <a:pt x="236" y="1"/>
                    </a:moveTo>
                    <a:cubicBezTo>
                      <a:pt x="187" y="1"/>
                      <a:pt x="145" y="42"/>
                      <a:pt x="154" y="91"/>
                    </a:cubicBezTo>
                    <a:cubicBezTo>
                      <a:pt x="154" y="143"/>
                      <a:pt x="180" y="181"/>
                      <a:pt x="206" y="220"/>
                    </a:cubicBezTo>
                    <a:cubicBezTo>
                      <a:pt x="154" y="220"/>
                      <a:pt x="116" y="233"/>
                      <a:pt x="77" y="233"/>
                    </a:cubicBezTo>
                    <a:cubicBezTo>
                      <a:pt x="0" y="271"/>
                      <a:pt x="0" y="374"/>
                      <a:pt x="64" y="413"/>
                    </a:cubicBezTo>
                    <a:cubicBezTo>
                      <a:pt x="129" y="426"/>
                      <a:pt x="180" y="426"/>
                      <a:pt x="244" y="426"/>
                    </a:cubicBezTo>
                    <a:cubicBezTo>
                      <a:pt x="322" y="426"/>
                      <a:pt x="424" y="387"/>
                      <a:pt x="412" y="297"/>
                    </a:cubicBezTo>
                    <a:cubicBezTo>
                      <a:pt x="399" y="194"/>
                      <a:pt x="347" y="91"/>
                      <a:pt x="283" y="14"/>
                    </a:cubicBezTo>
                    <a:cubicBezTo>
                      <a:pt x="268" y="5"/>
                      <a:pt x="252" y="1"/>
                      <a:pt x="23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2" name="Google Shape;2376;p33">
                <a:extLst>
                  <a:ext uri="{FF2B5EF4-FFF2-40B4-BE49-F238E27FC236}">
                    <a16:creationId xmlns:a16="http://schemas.microsoft.com/office/drawing/2014/main" id="{BCF1A1F0-1B06-09AD-4A36-5F1E48701AB4}"/>
                  </a:ext>
                </a:extLst>
              </p:cNvPr>
              <p:cNvSpPr/>
              <p:nvPr/>
            </p:nvSpPr>
            <p:spPr>
              <a:xfrm>
                <a:off x="5836064" y="1705544"/>
                <a:ext cx="21154" cy="22422"/>
              </a:xfrm>
              <a:custGeom>
                <a:avLst/>
                <a:gdLst/>
                <a:ahLst/>
                <a:cxnLst/>
                <a:rect l="l" t="t" r="r" b="b"/>
                <a:pathLst>
                  <a:path w="451" h="478" extrusionOk="0">
                    <a:moveTo>
                      <a:pt x="172" y="1"/>
                    </a:moveTo>
                    <a:cubicBezTo>
                      <a:pt x="166" y="1"/>
                      <a:pt x="161" y="1"/>
                      <a:pt x="155" y="2"/>
                    </a:cubicBezTo>
                    <a:cubicBezTo>
                      <a:pt x="13" y="66"/>
                      <a:pt x="142" y="195"/>
                      <a:pt x="193" y="259"/>
                    </a:cubicBezTo>
                    <a:cubicBezTo>
                      <a:pt x="155" y="272"/>
                      <a:pt x="129" y="272"/>
                      <a:pt x="90" y="285"/>
                    </a:cubicBezTo>
                    <a:cubicBezTo>
                      <a:pt x="0" y="310"/>
                      <a:pt x="13" y="439"/>
                      <a:pt x="116" y="465"/>
                    </a:cubicBezTo>
                    <a:cubicBezTo>
                      <a:pt x="219" y="452"/>
                      <a:pt x="399" y="478"/>
                      <a:pt x="438" y="349"/>
                    </a:cubicBezTo>
                    <a:cubicBezTo>
                      <a:pt x="450" y="272"/>
                      <a:pt x="386" y="208"/>
                      <a:pt x="348" y="143"/>
                    </a:cubicBezTo>
                    <a:cubicBezTo>
                      <a:pt x="311" y="83"/>
                      <a:pt x="253" y="1"/>
                      <a:pt x="17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3" name="Google Shape;2377;p33">
                <a:extLst>
                  <a:ext uri="{FF2B5EF4-FFF2-40B4-BE49-F238E27FC236}">
                    <a16:creationId xmlns:a16="http://schemas.microsoft.com/office/drawing/2014/main" id="{0D32D41B-2EF1-B1AF-168C-8002E32DFCD1}"/>
                  </a:ext>
                </a:extLst>
              </p:cNvPr>
              <p:cNvSpPr/>
              <p:nvPr/>
            </p:nvSpPr>
            <p:spPr>
              <a:xfrm>
                <a:off x="5982881" y="1578524"/>
                <a:ext cx="19372" cy="21155"/>
              </a:xfrm>
              <a:custGeom>
                <a:avLst/>
                <a:gdLst/>
                <a:ahLst/>
                <a:cxnLst/>
                <a:rect l="l" t="t" r="r" b="b"/>
                <a:pathLst>
                  <a:path w="413" h="451" extrusionOk="0">
                    <a:moveTo>
                      <a:pt x="216" y="0"/>
                    </a:moveTo>
                    <a:cubicBezTo>
                      <a:pt x="159" y="0"/>
                      <a:pt x="119" y="59"/>
                      <a:pt x="142" y="118"/>
                    </a:cubicBezTo>
                    <a:cubicBezTo>
                      <a:pt x="155" y="156"/>
                      <a:pt x="155" y="208"/>
                      <a:pt x="181" y="234"/>
                    </a:cubicBezTo>
                    <a:cubicBezTo>
                      <a:pt x="52" y="234"/>
                      <a:pt x="1" y="388"/>
                      <a:pt x="129" y="439"/>
                    </a:cubicBezTo>
                    <a:cubicBezTo>
                      <a:pt x="162" y="444"/>
                      <a:pt x="207" y="450"/>
                      <a:pt x="251" y="450"/>
                    </a:cubicBezTo>
                    <a:cubicBezTo>
                      <a:pt x="328" y="450"/>
                      <a:pt x="404" y="431"/>
                      <a:pt x="412" y="349"/>
                    </a:cubicBezTo>
                    <a:cubicBezTo>
                      <a:pt x="399" y="246"/>
                      <a:pt x="374" y="156"/>
                      <a:pt x="322" y="79"/>
                    </a:cubicBezTo>
                    <a:cubicBezTo>
                      <a:pt x="309" y="41"/>
                      <a:pt x="284" y="15"/>
                      <a:pt x="232" y="2"/>
                    </a:cubicBezTo>
                    <a:cubicBezTo>
                      <a:pt x="227" y="1"/>
                      <a:pt x="221" y="0"/>
                      <a:pt x="2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4" name="Google Shape;2378;p33">
                <a:extLst>
                  <a:ext uri="{FF2B5EF4-FFF2-40B4-BE49-F238E27FC236}">
                    <a16:creationId xmlns:a16="http://schemas.microsoft.com/office/drawing/2014/main" id="{77988A3A-F491-5F9D-2E94-41A1E9CBF42A}"/>
                  </a:ext>
                </a:extLst>
              </p:cNvPr>
              <p:cNvSpPr/>
              <p:nvPr/>
            </p:nvSpPr>
            <p:spPr>
              <a:xfrm>
                <a:off x="5447076" y="1218233"/>
                <a:ext cx="200800" cy="145789"/>
              </a:xfrm>
              <a:custGeom>
                <a:avLst/>
                <a:gdLst/>
                <a:ahLst/>
                <a:cxnLst/>
                <a:rect l="l" t="t" r="r" b="b"/>
                <a:pathLst>
                  <a:path w="4281" h="3108" extrusionOk="0">
                    <a:moveTo>
                      <a:pt x="2424" y="0"/>
                    </a:moveTo>
                    <a:cubicBezTo>
                      <a:pt x="2398" y="0"/>
                      <a:pt x="2373" y="13"/>
                      <a:pt x="2366" y="41"/>
                    </a:cubicBezTo>
                    <a:cubicBezTo>
                      <a:pt x="2122" y="504"/>
                      <a:pt x="1852" y="941"/>
                      <a:pt x="1530" y="1352"/>
                    </a:cubicBezTo>
                    <a:cubicBezTo>
                      <a:pt x="1466" y="1018"/>
                      <a:pt x="1389" y="684"/>
                      <a:pt x="1312" y="349"/>
                    </a:cubicBezTo>
                    <a:cubicBezTo>
                      <a:pt x="1299" y="311"/>
                      <a:pt x="1260" y="298"/>
                      <a:pt x="1222" y="298"/>
                    </a:cubicBezTo>
                    <a:cubicBezTo>
                      <a:pt x="1158" y="311"/>
                      <a:pt x="1145" y="388"/>
                      <a:pt x="1158" y="439"/>
                    </a:cubicBezTo>
                    <a:cubicBezTo>
                      <a:pt x="1209" y="735"/>
                      <a:pt x="1273" y="1044"/>
                      <a:pt x="1338" y="1339"/>
                    </a:cubicBezTo>
                    <a:cubicBezTo>
                      <a:pt x="965" y="1121"/>
                      <a:pt x="579" y="915"/>
                      <a:pt x="206" y="684"/>
                    </a:cubicBezTo>
                    <a:cubicBezTo>
                      <a:pt x="170" y="669"/>
                      <a:pt x="126" y="651"/>
                      <a:pt x="88" y="651"/>
                    </a:cubicBezTo>
                    <a:cubicBezTo>
                      <a:pt x="57" y="651"/>
                      <a:pt x="30" y="662"/>
                      <a:pt x="13" y="696"/>
                    </a:cubicBezTo>
                    <a:cubicBezTo>
                      <a:pt x="0" y="748"/>
                      <a:pt x="13" y="786"/>
                      <a:pt x="65" y="812"/>
                    </a:cubicBezTo>
                    <a:cubicBezTo>
                      <a:pt x="245" y="902"/>
                      <a:pt x="425" y="1031"/>
                      <a:pt x="605" y="1134"/>
                    </a:cubicBezTo>
                    <a:cubicBezTo>
                      <a:pt x="810" y="1262"/>
                      <a:pt x="1029" y="1378"/>
                      <a:pt x="1248" y="1494"/>
                    </a:cubicBezTo>
                    <a:cubicBezTo>
                      <a:pt x="978" y="1532"/>
                      <a:pt x="720" y="1571"/>
                      <a:pt x="450" y="1609"/>
                    </a:cubicBezTo>
                    <a:cubicBezTo>
                      <a:pt x="335" y="1609"/>
                      <a:pt x="296" y="1764"/>
                      <a:pt x="425" y="1789"/>
                    </a:cubicBezTo>
                    <a:cubicBezTo>
                      <a:pt x="720" y="1764"/>
                      <a:pt x="1016" y="1712"/>
                      <a:pt x="1299" y="1674"/>
                    </a:cubicBezTo>
                    <a:lnTo>
                      <a:pt x="1299" y="1674"/>
                    </a:lnTo>
                    <a:cubicBezTo>
                      <a:pt x="1248" y="1751"/>
                      <a:pt x="1209" y="1815"/>
                      <a:pt x="1158" y="1879"/>
                    </a:cubicBezTo>
                    <a:cubicBezTo>
                      <a:pt x="978" y="2149"/>
                      <a:pt x="759" y="2381"/>
                      <a:pt x="579" y="2638"/>
                    </a:cubicBezTo>
                    <a:cubicBezTo>
                      <a:pt x="528" y="2728"/>
                      <a:pt x="438" y="2792"/>
                      <a:pt x="438" y="2895"/>
                    </a:cubicBezTo>
                    <a:cubicBezTo>
                      <a:pt x="445" y="2948"/>
                      <a:pt x="488" y="2974"/>
                      <a:pt x="529" y="2974"/>
                    </a:cubicBezTo>
                    <a:cubicBezTo>
                      <a:pt x="559" y="2974"/>
                      <a:pt x="589" y="2960"/>
                      <a:pt x="605" y="2934"/>
                    </a:cubicBezTo>
                    <a:cubicBezTo>
                      <a:pt x="875" y="2548"/>
                      <a:pt x="1170" y="2188"/>
                      <a:pt x="1440" y="1802"/>
                    </a:cubicBezTo>
                    <a:cubicBezTo>
                      <a:pt x="1505" y="2046"/>
                      <a:pt x="1556" y="2291"/>
                      <a:pt x="1595" y="2535"/>
                    </a:cubicBezTo>
                    <a:cubicBezTo>
                      <a:pt x="1620" y="2638"/>
                      <a:pt x="1646" y="2741"/>
                      <a:pt x="1659" y="2844"/>
                    </a:cubicBezTo>
                    <a:cubicBezTo>
                      <a:pt x="1659" y="2869"/>
                      <a:pt x="1685" y="2895"/>
                      <a:pt x="1710" y="2908"/>
                    </a:cubicBezTo>
                    <a:cubicBezTo>
                      <a:pt x="1725" y="2917"/>
                      <a:pt x="1742" y="2921"/>
                      <a:pt x="1758" y="2921"/>
                    </a:cubicBezTo>
                    <a:cubicBezTo>
                      <a:pt x="1811" y="2921"/>
                      <a:pt x="1862" y="2877"/>
                      <a:pt x="1852" y="2818"/>
                    </a:cubicBezTo>
                    <a:cubicBezTo>
                      <a:pt x="1775" y="2445"/>
                      <a:pt x="1698" y="2072"/>
                      <a:pt x="1620" y="1699"/>
                    </a:cubicBezTo>
                    <a:lnTo>
                      <a:pt x="1620" y="1699"/>
                    </a:lnTo>
                    <a:cubicBezTo>
                      <a:pt x="2122" y="1995"/>
                      <a:pt x="2636" y="2278"/>
                      <a:pt x="3150" y="2574"/>
                    </a:cubicBezTo>
                    <a:cubicBezTo>
                      <a:pt x="3459" y="2754"/>
                      <a:pt x="3793" y="2895"/>
                      <a:pt x="4089" y="3088"/>
                    </a:cubicBezTo>
                    <a:cubicBezTo>
                      <a:pt x="4109" y="3102"/>
                      <a:pt x="4129" y="3108"/>
                      <a:pt x="4149" y="3108"/>
                    </a:cubicBezTo>
                    <a:cubicBezTo>
                      <a:pt x="4221" y="3108"/>
                      <a:pt x="4281" y="3030"/>
                      <a:pt x="4230" y="2959"/>
                    </a:cubicBezTo>
                    <a:cubicBezTo>
                      <a:pt x="4012" y="2818"/>
                      <a:pt x="3768" y="2676"/>
                      <a:pt x="3536" y="2561"/>
                    </a:cubicBezTo>
                    <a:cubicBezTo>
                      <a:pt x="3189" y="2381"/>
                      <a:pt x="2855" y="2175"/>
                      <a:pt x="2508" y="1995"/>
                    </a:cubicBezTo>
                    <a:cubicBezTo>
                      <a:pt x="2276" y="1866"/>
                      <a:pt x="2058" y="1738"/>
                      <a:pt x="1826" y="1609"/>
                    </a:cubicBezTo>
                    <a:cubicBezTo>
                      <a:pt x="1916" y="1596"/>
                      <a:pt x="1993" y="1584"/>
                      <a:pt x="2083" y="1584"/>
                    </a:cubicBezTo>
                    <a:cubicBezTo>
                      <a:pt x="2289" y="1558"/>
                      <a:pt x="2495" y="1519"/>
                      <a:pt x="2713" y="1506"/>
                    </a:cubicBezTo>
                    <a:cubicBezTo>
                      <a:pt x="2837" y="1494"/>
                      <a:pt x="2818" y="1326"/>
                      <a:pt x="2712" y="1326"/>
                    </a:cubicBezTo>
                    <a:cubicBezTo>
                      <a:pt x="2708" y="1326"/>
                      <a:pt x="2704" y="1326"/>
                      <a:pt x="2700" y="1326"/>
                    </a:cubicBezTo>
                    <a:cubicBezTo>
                      <a:pt x="2546" y="1326"/>
                      <a:pt x="2405" y="1352"/>
                      <a:pt x="2250" y="1365"/>
                    </a:cubicBezTo>
                    <a:cubicBezTo>
                      <a:pt x="2070" y="1391"/>
                      <a:pt x="1890" y="1404"/>
                      <a:pt x="1710" y="1429"/>
                    </a:cubicBezTo>
                    <a:cubicBezTo>
                      <a:pt x="1993" y="1018"/>
                      <a:pt x="2302" y="606"/>
                      <a:pt x="2482" y="144"/>
                    </a:cubicBezTo>
                    <a:cubicBezTo>
                      <a:pt x="2495" y="105"/>
                      <a:pt x="2495" y="66"/>
                      <a:pt x="2482" y="28"/>
                    </a:cubicBezTo>
                    <a:cubicBezTo>
                      <a:pt x="2470" y="10"/>
                      <a:pt x="2447" y="0"/>
                      <a:pt x="24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5" name="Google Shape;2379;p33">
                <a:extLst>
                  <a:ext uri="{FF2B5EF4-FFF2-40B4-BE49-F238E27FC236}">
                    <a16:creationId xmlns:a16="http://schemas.microsoft.com/office/drawing/2014/main" id="{F75606D1-1FC1-E6E8-5C5E-BB6CA6C7356E}"/>
                  </a:ext>
                </a:extLst>
              </p:cNvPr>
              <p:cNvSpPr/>
              <p:nvPr/>
            </p:nvSpPr>
            <p:spPr>
              <a:xfrm>
                <a:off x="5487650" y="1202378"/>
                <a:ext cx="9522" cy="9053"/>
              </a:xfrm>
              <a:custGeom>
                <a:avLst/>
                <a:gdLst/>
                <a:ahLst/>
                <a:cxnLst/>
                <a:rect l="l" t="t" r="r" b="b"/>
                <a:pathLst>
                  <a:path w="203" h="193" extrusionOk="0">
                    <a:moveTo>
                      <a:pt x="111" y="0"/>
                    </a:moveTo>
                    <a:cubicBezTo>
                      <a:pt x="55" y="0"/>
                      <a:pt x="0" y="51"/>
                      <a:pt x="10" y="109"/>
                    </a:cubicBezTo>
                    <a:cubicBezTo>
                      <a:pt x="18" y="159"/>
                      <a:pt x="64" y="193"/>
                      <a:pt x="110" y="193"/>
                    </a:cubicBezTo>
                    <a:cubicBezTo>
                      <a:pt x="134" y="193"/>
                      <a:pt x="159" y="183"/>
                      <a:pt x="177" y="160"/>
                    </a:cubicBezTo>
                    <a:cubicBezTo>
                      <a:pt x="203" y="109"/>
                      <a:pt x="203" y="57"/>
                      <a:pt x="164" y="19"/>
                    </a:cubicBezTo>
                    <a:cubicBezTo>
                      <a:pt x="148" y="6"/>
                      <a:pt x="129" y="0"/>
                      <a:pt x="11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6" name="Google Shape;2380;p33">
                <a:extLst>
                  <a:ext uri="{FF2B5EF4-FFF2-40B4-BE49-F238E27FC236}">
                    <a16:creationId xmlns:a16="http://schemas.microsoft.com/office/drawing/2014/main" id="{12D51414-3D49-43A2-C397-9AEE0482C8CB}"/>
                  </a:ext>
                </a:extLst>
              </p:cNvPr>
              <p:cNvSpPr/>
              <p:nvPr/>
            </p:nvSpPr>
            <p:spPr>
              <a:xfrm>
                <a:off x="5425781" y="1302008"/>
                <a:ext cx="6238" cy="7974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70" extrusionOk="0">
                    <a:moveTo>
                      <a:pt x="59" y="1"/>
                    </a:moveTo>
                    <a:cubicBezTo>
                      <a:pt x="1" y="1"/>
                      <a:pt x="18" y="169"/>
                      <a:pt x="70" y="169"/>
                    </a:cubicBezTo>
                    <a:cubicBezTo>
                      <a:pt x="81" y="169"/>
                      <a:pt x="94" y="162"/>
                      <a:pt x="107" y="145"/>
                    </a:cubicBezTo>
                    <a:cubicBezTo>
                      <a:pt x="133" y="106"/>
                      <a:pt x="133" y="55"/>
                      <a:pt x="94" y="16"/>
                    </a:cubicBezTo>
                    <a:cubicBezTo>
                      <a:pt x="80" y="5"/>
                      <a:pt x="69" y="1"/>
                      <a:pt x="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7" name="Google Shape;2381;p33">
                <a:extLst>
                  <a:ext uri="{FF2B5EF4-FFF2-40B4-BE49-F238E27FC236}">
                    <a16:creationId xmlns:a16="http://schemas.microsoft.com/office/drawing/2014/main" id="{4750A5BD-5714-390C-EFD9-BBB76A34448F}"/>
                  </a:ext>
                </a:extLst>
              </p:cNvPr>
              <p:cNvSpPr/>
              <p:nvPr/>
            </p:nvSpPr>
            <p:spPr>
              <a:xfrm>
                <a:off x="5593609" y="1272081"/>
                <a:ext cx="9100" cy="8725"/>
              </a:xfrm>
              <a:custGeom>
                <a:avLst/>
                <a:gdLst/>
                <a:ahLst/>
                <a:cxnLst/>
                <a:rect l="l" t="t" r="r" b="b"/>
                <a:pathLst>
                  <a:path w="194" h="186" extrusionOk="0">
                    <a:moveTo>
                      <a:pt x="102" y="1"/>
                    </a:moveTo>
                    <a:cubicBezTo>
                      <a:pt x="74" y="1"/>
                      <a:pt x="46" y="12"/>
                      <a:pt x="26" y="37"/>
                    </a:cubicBezTo>
                    <a:cubicBezTo>
                      <a:pt x="1" y="76"/>
                      <a:pt x="1" y="127"/>
                      <a:pt x="39" y="166"/>
                    </a:cubicBezTo>
                    <a:cubicBezTo>
                      <a:pt x="57" y="180"/>
                      <a:pt x="76" y="186"/>
                      <a:pt x="95" y="186"/>
                    </a:cubicBezTo>
                    <a:cubicBezTo>
                      <a:pt x="146" y="186"/>
                      <a:pt x="194" y="141"/>
                      <a:pt x="194" y="76"/>
                    </a:cubicBezTo>
                    <a:cubicBezTo>
                      <a:pt x="186" y="28"/>
                      <a:pt x="144" y="1"/>
                      <a:pt x="10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8" name="Google Shape;2382;p33">
                <a:extLst>
                  <a:ext uri="{FF2B5EF4-FFF2-40B4-BE49-F238E27FC236}">
                    <a16:creationId xmlns:a16="http://schemas.microsoft.com/office/drawing/2014/main" id="{BB3EE900-6B29-114E-7BE7-6863ED00E381}"/>
                  </a:ext>
                </a:extLst>
              </p:cNvPr>
              <p:cNvSpPr/>
              <p:nvPr/>
            </p:nvSpPr>
            <p:spPr>
              <a:xfrm>
                <a:off x="5530896" y="1377621"/>
                <a:ext cx="9709" cy="8772"/>
              </a:xfrm>
              <a:custGeom>
                <a:avLst/>
                <a:gdLst/>
                <a:ahLst/>
                <a:cxnLst/>
                <a:rect l="l" t="t" r="r" b="b"/>
                <a:pathLst>
                  <a:path w="207" h="187" extrusionOk="0">
                    <a:moveTo>
                      <a:pt x="114" y="1"/>
                    </a:moveTo>
                    <a:cubicBezTo>
                      <a:pt x="87" y="1"/>
                      <a:pt x="59" y="12"/>
                      <a:pt x="39" y="37"/>
                    </a:cubicBezTo>
                    <a:cubicBezTo>
                      <a:pt x="1" y="76"/>
                      <a:pt x="13" y="127"/>
                      <a:pt x="52" y="166"/>
                    </a:cubicBezTo>
                    <a:cubicBezTo>
                      <a:pt x="70" y="180"/>
                      <a:pt x="89" y="186"/>
                      <a:pt x="108" y="186"/>
                    </a:cubicBezTo>
                    <a:cubicBezTo>
                      <a:pt x="159" y="186"/>
                      <a:pt x="206" y="141"/>
                      <a:pt x="206" y="76"/>
                    </a:cubicBezTo>
                    <a:cubicBezTo>
                      <a:pt x="198" y="29"/>
                      <a:pt x="157" y="1"/>
                      <a:pt x="11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9" name="Google Shape;2383;p33">
                <a:extLst>
                  <a:ext uri="{FF2B5EF4-FFF2-40B4-BE49-F238E27FC236}">
                    <a16:creationId xmlns:a16="http://schemas.microsoft.com/office/drawing/2014/main" id="{7DBE57EC-CF16-57DA-E9AC-2128CAFD60AD}"/>
                  </a:ext>
                </a:extLst>
              </p:cNvPr>
              <p:cNvSpPr/>
              <p:nvPr/>
            </p:nvSpPr>
            <p:spPr>
              <a:xfrm>
                <a:off x="5558055" y="1164384"/>
                <a:ext cx="9662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206" h="485" extrusionOk="0">
                    <a:moveTo>
                      <a:pt x="135" y="1"/>
                    </a:moveTo>
                    <a:cubicBezTo>
                      <a:pt x="119" y="1"/>
                      <a:pt x="102" y="6"/>
                      <a:pt x="90" y="19"/>
                    </a:cubicBezTo>
                    <a:cubicBezTo>
                      <a:pt x="26" y="134"/>
                      <a:pt x="0" y="263"/>
                      <a:pt x="13" y="392"/>
                    </a:cubicBezTo>
                    <a:cubicBezTo>
                      <a:pt x="6" y="453"/>
                      <a:pt x="53" y="485"/>
                      <a:pt x="101" y="485"/>
                    </a:cubicBezTo>
                    <a:cubicBezTo>
                      <a:pt x="144" y="485"/>
                      <a:pt x="187" y="459"/>
                      <a:pt x="193" y="404"/>
                    </a:cubicBezTo>
                    <a:cubicBezTo>
                      <a:pt x="180" y="289"/>
                      <a:pt x="193" y="186"/>
                      <a:pt x="206" y="70"/>
                    </a:cubicBezTo>
                    <a:cubicBezTo>
                      <a:pt x="206" y="26"/>
                      <a:pt x="170" y="1"/>
                      <a:pt x="1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0" name="Google Shape;2384;p33">
                <a:extLst>
                  <a:ext uri="{FF2B5EF4-FFF2-40B4-BE49-F238E27FC236}">
                    <a16:creationId xmlns:a16="http://schemas.microsoft.com/office/drawing/2014/main" id="{BC4124BB-8D81-CD36-2FA8-C79A446B7B03}"/>
                  </a:ext>
                </a:extLst>
              </p:cNvPr>
              <p:cNvSpPr/>
              <p:nvPr/>
            </p:nvSpPr>
            <p:spPr>
              <a:xfrm>
                <a:off x="5579397" y="1183053"/>
                <a:ext cx="23218" cy="17637"/>
              </a:xfrm>
              <a:custGeom>
                <a:avLst/>
                <a:gdLst/>
                <a:ahLst/>
                <a:cxnLst/>
                <a:rect l="l" t="t" r="r" b="b"/>
                <a:pathLst>
                  <a:path w="495" h="376" extrusionOk="0">
                    <a:moveTo>
                      <a:pt x="388" y="0"/>
                    </a:moveTo>
                    <a:cubicBezTo>
                      <a:pt x="366" y="0"/>
                      <a:pt x="344" y="9"/>
                      <a:pt x="329" y="32"/>
                    </a:cubicBezTo>
                    <a:cubicBezTo>
                      <a:pt x="252" y="96"/>
                      <a:pt x="162" y="161"/>
                      <a:pt x="72" y="225"/>
                    </a:cubicBezTo>
                    <a:cubicBezTo>
                      <a:pt x="1" y="276"/>
                      <a:pt x="51" y="376"/>
                      <a:pt x="120" y="376"/>
                    </a:cubicBezTo>
                    <a:cubicBezTo>
                      <a:pt x="138" y="376"/>
                      <a:pt x="157" y="369"/>
                      <a:pt x="175" y="354"/>
                    </a:cubicBezTo>
                    <a:cubicBezTo>
                      <a:pt x="265" y="264"/>
                      <a:pt x="368" y="186"/>
                      <a:pt x="458" y="109"/>
                    </a:cubicBezTo>
                    <a:cubicBezTo>
                      <a:pt x="494" y="55"/>
                      <a:pt x="441" y="0"/>
                      <a:pt x="38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1" name="Google Shape;2385;p33">
                <a:extLst>
                  <a:ext uri="{FF2B5EF4-FFF2-40B4-BE49-F238E27FC236}">
                    <a16:creationId xmlns:a16="http://schemas.microsoft.com/office/drawing/2014/main" id="{DDBB7055-FF2E-7C56-D14B-E303E19836ED}"/>
                  </a:ext>
                </a:extLst>
              </p:cNvPr>
              <p:cNvSpPr/>
              <p:nvPr/>
            </p:nvSpPr>
            <p:spPr>
              <a:xfrm>
                <a:off x="5419308" y="1376964"/>
                <a:ext cx="22983" cy="9663"/>
              </a:xfrm>
              <a:custGeom>
                <a:avLst/>
                <a:gdLst/>
                <a:ahLst/>
                <a:cxnLst/>
                <a:rect l="l" t="t" r="r" b="b"/>
                <a:pathLst>
                  <a:path w="490" h="206" extrusionOk="0">
                    <a:moveTo>
                      <a:pt x="401" y="0"/>
                    </a:moveTo>
                    <a:cubicBezTo>
                      <a:pt x="358" y="0"/>
                      <a:pt x="308" y="23"/>
                      <a:pt x="271" y="38"/>
                    </a:cubicBezTo>
                    <a:cubicBezTo>
                      <a:pt x="207" y="51"/>
                      <a:pt x="129" y="64"/>
                      <a:pt x="65" y="77"/>
                    </a:cubicBezTo>
                    <a:cubicBezTo>
                      <a:pt x="14" y="90"/>
                      <a:pt x="1" y="154"/>
                      <a:pt x="52" y="192"/>
                    </a:cubicBezTo>
                    <a:cubicBezTo>
                      <a:pt x="91" y="201"/>
                      <a:pt x="132" y="205"/>
                      <a:pt x="175" y="205"/>
                    </a:cubicBezTo>
                    <a:cubicBezTo>
                      <a:pt x="259" y="205"/>
                      <a:pt x="348" y="188"/>
                      <a:pt x="425" y="154"/>
                    </a:cubicBezTo>
                    <a:cubicBezTo>
                      <a:pt x="464" y="141"/>
                      <a:pt x="490" y="90"/>
                      <a:pt x="477" y="51"/>
                    </a:cubicBezTo>
                    <a:cubicBezTo>
                      <a:pt x="460" y="13"/>
                      <a:pt x="432" y="0"/>
                      <a:pt x="40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2" name="Google Shape;2386;p33">
                <a:extLst>
                  <a:ext uri="{FF2B5EF4-FFF2-40B4-BE49-F238E27FC236}">
                    <a16:creationId xmlns:a16="http://schemas.microsoft.com/office/drawing/2014/main" id="{E4EBF4C6-30CE-75DD-1B82-EFF1F18F3CF4}"/>
                  </a:ext>
                </a:extLst>
              </p:cNvPr>
              <p:cNvSpPr/>
              <p:nvPr/>
            </p:nvSpPr>
            <p:spPr>
              <a:xfrm>
                <a:off x="5456880" y="1387096"/>
                <a:ext cx="10131" cy="20780"/>
              </a:xfrm>
              <a:custGeom>
                <a:avLst/>
                <a:gdLst/>
                <a:ahLst/>
                <a:cxnLst/>
                <a:rect l="l" t="t" r="r" b="b"/>
                <a:pathLst>
                  <a:path w="216" h="443" extrusionOk="0">
                    <a:moveTo>
                      <a:pt x="133" y="1"/>
                    </a:moveTo>
                    <a:cubicBezTo>
                      <a:pt x="0" y="1"/>
                      <a:pt x="36" y="276"/>
                      <a:pt x="36" y="362"/>
                    </a:cubicBezTo>
                    <a:cubicBezTo>
                      <a:pt x="42" y="417"/>
                      <a:pt x="79" y="443"/>
                      <a:pt x="117" y="443"/>
                    </a:cubicBezTo>
                    <a:cubicBezTo>
                      <a:pt x="160" y="443"/>
                      <a:pt x="203" y="410"/>
                      <a:pt x="203" y="349"/>
                    </a:cubicBezTo>
                    <a:cubicBezTo>
                      <a:pt x="190" y="272"/>
                      <a:pt x="190" y="195"/>
                      <a:pt x="190" y="118"/>
                    </a:cubicBezTo>
                    <a:cubicBezTo>
                      <a:pt x="216" y="79"/>
                      <a:pt x="203" y="28"/>
                      <a:pt x="151" y="2"/>
                    </a:cubicBezTo>
                    <a:cubicBezTo>
                      <a:pt x="145" y="1"/>
                      <a:pt x="139" y="1"/>
                      <a:pt x="13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3" name="Google Shape;2387;p33">
                <a:extLst>
                  <a:ext uri="{FF2B5EF4-FFF2-40B4-BE49-F238E27FC236}">
                    <a16:creationId xmlns:a16="http://schemas.microsoft.com/office/drawing/2014/main" id="{1C8108F2-4E24-B8DD-5BAE-5767B99C9378}"/>
                  </a:ext>
                </a:extLst>
              </p:cNvPr>
              <p:cNvSpPr/>
              <p:nvPr/>
            </p:nvSpPr>
            <p:spPr>
              <a:xfrm>
                <a:off x="5417526" y="1211056"/>
                <a:ext cx="13837" cy="18388"/>
              </a:xfrm>
              <a:custGeom>
                <a:avLst/>
                <a:gdLst/>
                <a:ahLst/>
                <a:cxnLst/>
                <a:rect l="l" t="t" r="r" b="b"/>
                <a:pathLst>
                  <a:path w="295" h="392" extrusionOk="0">
                    <a:moveTo>
                      <a:pt x="155" y="1"/>
                    </a:moveTo>
                    <a:cubicBezTo>
                      <a:pt x="0" y="14"/>
                      <a:pt x="103" y="245"/>
                      <a:pt x="129" y="335"/>
                    </a:cubicBezTo>
                    <a:cubicBezTo>
                      <a:pt x="144" y="374"/>
                      <a:pt x="173" y="391"/>
                      <a:pt x="202" y="391"/>
                    </a:cubicBezTo>
                    <a:cubicBezTo>
                      <a:pt x="249" y="391"/>
                      <a:pt x="294" y="347"/>
                      <a:pt x="270" y="284"/>
                    </a:cubicBezTo>
                    <a:cubicBezTo>
                      <a:pt x="245" y="219"/>
                      <a:pt x="232" y="155"/>
                      <a:pt x="219" y="91"/>
                    </a:cubicBezTo>
                    <a:cubicBezTo>
                      <a:pt x="232" y="52"/>
                      <a:pt x="206" y="1"/>
                      <a:pt x="15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4" name="Google Shape;2388;p33">
                <a:extLst>
                  <a:ext uri="{FF2B5EF4-FFF2-40B4-BE49-F238E27FC236}">
                    <a16:creationId xmlns:a16="http://schemas.microsoft.com/office/drawing/2014/main" id="{A49ACA37-6190-8C77-752D-58F38E3BFC51}"/>
                  </a:ext>
                </a:extLst>
              </p:cNvPr>
              <p:cNvSpPr/>
              <p:nvPr/>
            </p:nvSpPr>
            <p:spPr>
              <a:xfrm>
                <a:off x="5391587" y="1235776"/>
                <a:ext cx="25376" cy="8678"/>
              </a:xfrm>
              <a:custGeom>
                <a:avLst/>
                <a:gdLst/>
                <a:ahLst/>
                <a:cxnLst/>
                <a:rect l="l" t="t" r="r" b="b"/>
                <a:pathLst>
                  <a:path w="541" h="185" extrusionOk="0">
                    <a:moveTo>
                      <a:pt x="78" y="1"/>
                    </a:moveTo>
                    <a:cubicBezTo>
                      <a:pt x="13" y="14"/>
                      <a:pt x="0" y="104"/>
                      <a:pt x="65" y="130"/>
                    </a:cubicBezTo>
                    <a:cubicBezTo>
                      <a:pt x="116" y="130"/>
                      <a:pt x="168" y="130"/>
                      <a:pt x="206" y="142"/>
                    </a:cubicBezTo>
                    <a:cubicBezTo>
                      <a:pt x="283" y="142"/>
                      <a:pt x="360" y="168"/>
                      <a:pt x="425" y="181"/>
                    </a:cubicBezTo>
                    <a:cubicBezTo>
                      <a:pt x="432" y="183"/>
                      <a:pt x="438" y="184"/>
                      <a:pt x="445" y="184"/>
                    </a:cubicBezTo>
                    <a:cubicBezTo>
                      <a:pt x="476" y="184"/>
                      <a:pt x="504" y="161"/>
                      <a:pt x="515" y="130"/>
                    </a:cubicBezTo>
                    <a:cubicBezTo>
                      <a:pt x="540" y="52"/>
                      <a:pt x="450" y="27"/>
                      <a:pt x="386" y="27"/>
                    </a:cubicBezTo>
                    <a:cubicBezTo>
                      <a:pt x="283" y="14"/>
                      <a:pt x="180" y="1"/>
                      <a:pt x="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5" name="Google Shape;2389;p33">
                <a:extLst>
                  <a:ext uri="{FF2B5EF4-FFF2-40B4-BE49-F238E27FC236}">
                    <a16:creationId xmlns:a16="http://schemas.microsoft.com/office/drawing/2014/main" id="{652359C3-9524-EA2D-6944-1A873129AFE6}"/>
                  </a:ext>
                </a:extLst>
              </p:cNvPr>
              <p:cNvSpPr/>
              <p:nvPr/>
            </p:nvSpPr>
            <p:spPr>
              <a:xfrm>
                <a:off x="5661153" y="1359890"/>
                <a:ext cx="25000" cy="9991"/>
              </a:xfrm>
              <a:custGeom>
                <a:avLst/>
                <a:gdLst/>
                <a:ahLst/>
                <a:cxnLst/>
                <a:rect l="l" t="t" r="r" b="b"/>
                <a:pathLst>
                  <a:path w="533" h="213" extrusionOk="0">
                    <a:moveTo>
                      <a:pt x="70" y="0"/>
                    </a:moveTo>
                    <a:cubicBezTo>
                      <a:pt x="39" y="0"/>
                      <a:pt x="11" y="23"/>
                      <a:pt x="1" y="55"/>
                    </a:cubicBezTo>
                    <a:cubicBezTo>
                      <a:pt x="1" y="106"/>
                      <a:pt x="26" y="145"/>
                      <a:pt x="65" y="145"/>
                    </a:cubicBezTo>
                    <a:cubicBezTo>
                      <a:pt x="181" y="171"/>
                      <a:pt x="296" y="196"/>
                      <a:pt x="412" y="209"/>
                    </a:cubicBezTo>
                    <a:cubicBezTo>
                      <a:pt x="420" y="211"/>
                      <a:pt x="427" y="212"/>
                      <a:pt x="434" y="212"/>
                    </a:cubicBezTo>
                    <a:cubicBezTo>
                      <a:pt x="518" y="212"/>
                      <a:pt x="533" y="80"/>
                      <a:pt x="438" y="68"/>
                    </a:cubicBezTo>
                    <a:cubicBezTo>
                      <a:pt x="322" y="42"/>
                      <a:pt x="206" y="29"/>
                      <a:pt x="91" y="4"/>
                    </a:cubicBezTo>
                    <a:cubicBezTo>
                      <a:pt x="84" y="1"/>
                      <a:pt x="77" y="0"/>
                      <a:pt x="7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6" name="Google Shape;2390;p33">
                <a:extLst>
                  <a:ext uri="{FF2B5EF4-FFF2-40B4-BE49-F238E27FC236}">
                    <a16:creationId xmlns:a16="http://schemas.microsoft.com/office/drawing/2014/main" id="{8A85DC19-44F7-C7D3-13B0-74B800485F25}"/>
                  </a:ext>
                </a:extLst>
              </p:cNvPr>
              <p:cNvSpPr/>
              <p:nvPr/>
            </p:nvSpPr>
            <p:spPr>
              <a:xfrm>
                <a:off x="5647879" y="1380951"/>
                <a:ext cx="12148" cy="22140"/>
              </a:xfrm>
              <a:custGeom>
                <a:avLst/>
                <a:gdLst/>
                <a:ahLst/>
                <a:cxnLst/>
                <a:rect l="l" t="t" r="r" b="b"/>
                <a:pathLst>
                  <a:path w="259" h="472" extrusionOk="0">
                    <a:moveTo>
                      <a:pt x="70" y="1"/>
                    </a:moveTo>
                    <a:cubicBezTo>
                      <a:pt x="56" y="1"/>
                      <a:pt x="41" y="10"/>
                      <a:pt x="27" y="30"/>
                    </a:cubicBezTo>
                    <a:cubicBezTo>
                      <a:pt x="1" y="133"/>
                      <a:pt x="14" y="236"/>
                      <a:pt x="52" y="326"/>
                    </a:cubicBezTo>
                    <a:cubicBezTo>
                      <a:pt x="64" y="383"/>
                      <a:pt x="85" y="471"/>
                      <a:pt x="154" y="471"/>
                    </a:cubicBezTo>
                    <a:cubicBezTo>
                      <a:pt x="162" y="471"/>
                      <a:pt x="171" y="470"/>
                      <a:pt x="181" y="467"/>
                    </a:cubicBezTo>
                    <a:cubicBezTo>
                      <a:pt x="232" y="455"/>
                      <a:pt x="258" y="416"/>
                      <a:pt x="245" y="365"/>
                    </a:cubicBezTo>
                    <a:cubicBezTo>
                      <a:pt x="223" y="310"/>
                      <a:pt x="154" y="1"/>
                      <a:pt x="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7" name="Google Shape;2391;p33">
                <a:extLst>
                  <a:ext uri="{FF2B5EF4-FFF2-40B4-BE49-F238E27FC236}">
                    <a16:creationId xmlns:a16="http://schemas.microsoft.com/office/drawing/2014/main" id="{5D37BD77-6EB2-6DA7-94CD-783FB91D3453}"/>
                  </a:ext>
                </a:extLst>
              </p:cNvPr>
              <p:cNvSpPr/>
              <p:nvPr/>
            </p:nvSpPr>
            <p:spPr>
              <a:xfrm>
                <a:off x="5808883" y="1625535"/>
                <a:ext cx="157549" cy="116439"/>
              </a:xfrm>
              <a:custGeom>
                <a:avLst/>
                <a:gdLst/>
                <a:ahLst/>
                <a:cxnLst/>
                <a:rect l="l" t="t" r="r" b="b"/>
                <a:pathLst>
                  <a:path w="4540" h="2960" extrusionOk="0">
                    <a:moveTo>
                      <a:pt x="97" y="1"/>
                    </a:moveTo>
                    <a:cubicBezTo>
                      <a:pt x="77" y="1"/>
                      <a:pt x="57" y="9"/>
                      <a:pt x="39" y="31"/>
                    </a:cubicBezTo>
                    <a:cubicBezTo>
                      <a:pt x="0" y="82"/>
                      <a:pt x="26" y="159"/>
                      <a:pt x="78" y="185"/>
                    </a:cubicBezTo>
                    <a:cubicBezTo>
                      <a:pt x="965" y="1008"/>
                      <a:pt x="2045" y="1586"/>
                      <a:pt x="3061" y="2242"/>
                    </a:cubicBezTo>
                    <a:cubicBezTo>
                      <a:pt x="3395" y="2461"/>
                      <a:pt x="3755" y="2654"/>
                      <a:pt x="4115" y="2821"/>
                    </a:cubicBezTo>
                    <a:cubicBezTo>
                      <a:pt x="4205" y="2872"/>
                      <a:pt x="4295" y="2911"/>
                      <a:pt x="4385" y="2949"/>
                    </a:cubicBezTo>
                    <a:cubicBezTo>
                      <a:pt x="4399" y="2957"/>
                      <a:pt x="4414" y="2960"/>
                      <a:pt x="4427" y="2960"/>
                    </a:cubicBezTo>
                    <a:cubicBezTo>
                      <a:pt x="4463" y="2960"/>
                      <a:pt x="4495" y="2939"/>
                      <a:pt x="4513" y="2911"/>
                    </a:cubicBezTo>
                    <a:cubicBezTo>
                      <a:pt x="4539" y="2859"/>
                      <a:pt x="4513" y="2808"/>
                      <a:pt x="4462" y="2782"/>
                    </a:cubicBezTo>
                    <a:cubicBezTo>
                      <a:pt x="4153" y="2615"/>
                      <a:pt x="3832" y="2499"/>
                      <a:pt x="3536" y="2306"/>
                    </a:cubicBezTo>
                    <a:cubicBezTo>
                      <a:pt x="2932" y="1946"/>
                      <a:pt x="2341" y="1574"/>
                      <a:pt x="1749" y="1201"/>
                    </a:cubicBezTo>
                    <a:cubicBezTo>
                      <a:pt x="1209" y="879"/>
                      <a:pt x="708" y="506"/>
                      <a:pt x="245" y="95"/>
                    </a:cubicBezTo>
                    <a:cubicBezTo>
                      <a:pt x="208" y="58"/>
                      <a:pt x="150" y="1"/>
                      <a:pt x="9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8" name="Google Shape;2392;p33">
                <a:extLst>
                  <a:ext uri="{FF2B5EF4-FFF2-40B4-BE49-F238E27FC236}">
                    <a16:creationId xmlns:a16="http://schemas.microsoft.com/office/drawing/2014/main" id="{54EC84DA-5176-EC5F-B686-957E5358FAED}"/>
                  </a:ext>
                </a:extLst>
              </p:cNvPr>
              <p:cNvSpPr/>
              <p:nvPr/>
            </p:nvSpPr>
            <p:spPr>
              <a:xfrm>
                <a:off x="5892427" y="1453443"/>
                <a:ext cx="200303" cy="125093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3180" extrusionOk="0">
                    <a:moveTo>
                      <a:pt x="124" y="0"/>
                    </a:moveTo>
                    <a:cubicBezTo>
                      <a:pt x="104" y="0"/>
                      <a:pt x="84" y="6"/>
                      <a:pt x="65" y="19"/>
                    </a:cubicBezTo>
                    <a:cubicBezTo>
                      <a:pt x="0" y="71"/>
                      <a:pt x="52" y="173"/>
                      <a:pt x="129" y="173"/>
                    </a:cubicBezTo>
                    <a:cubicBezTo>
                      <a:pt x="232" y="225"/>
                      <a:pt x="322" y="289"/>
                      <a:pt x="412" y="328"/>
                    </a:cubicBezTo>
                    <a:cubicBezTo>
                      <a:pt x="1119" y="713"/>
                      <a:pt x="1826" y="1086"/>
                      <a:pt x="2546" y="1446"/>
                    </a:cubicBezTo>
                    <a:cubicBezTo>
                      <a:pt x="3138" y="1755"/>
                      <a:pt x="3729" y="2089"/>
                      <a:pt x="4308" y="2424"/>
                    </a:cubicBezTo>
                    <a:cubicBezTo>
                      <a:pt x="4745" y="2655"/>
                      <a:pt x="5156" y="2912"/>
                      <a:pt x="5580" y="3169"/>
                    </a:cubicBezTo>
                    <a:cubicBezTo>
                      <a:pt x="5595" y="3176"/>
                      <a:pt x="5609" y="3180"/>
                      <a:pt x="5623" y="3180"/>
                    </a:cubicBezTo>
                    <a:cubicBezTo>
                      <a:pt x="5708" y="3180"/>
                      <a:pt x="5772" y="3057"/>
                      <a:pt x="5683" y="3002"/>
                    </a:cubicBezTo>
                    <a:cubicBezTo>
                      <a:pt x="4295" y="2166"/>
                      <a:pt x="2868" y="1382"/>
                      <a:pt x="1415" y="662"/>
                    </a:cubicBezTo>
                    <a:cubicBezTo>
                      <a:pt x="1068" y="482"/>
                      <a:pt x="708" y="289"/>
                      <a:pt x="360" y="109"/>
                    </a:cubicBezTo>
                    <a:cubicBezTo>
                      <a:pt x="289" y="79"/>
                      <a:pt x="202" y="0"/>
                      <a:pt x="1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9" name="Google Shape;2393;p33">
                <a:extLst>
                  <a:ext uri="{FF2B5EF4-FFF2-40B4-BE49-F238E27FC236}">
                    <a16:creationId xmlns:a16="http://schemas.microsoft.com/office/drawing/2014/main" id="{11826128-87C5-4440-B333-C386B4148275}"/>
                  </a:ext>
                </a:extLst>
              </p:cNvPr>
              <p:cNvSpPr/>
              <p:nvPr/>
            </p:nvSpPr>
            <p:spPr>
              <a:xfrm>
                <a:off x="5842314" y="1533092"/>
                <a:ext cx="191315" cy="127611"/>
              </a:xfrm>
              <a:custGeom>
                <a:avLst/>
                <a:gdLst/>
                <a:ahLst/>
                <a:cxnLst/>
                <a:rect l="l" t="t" r="r" b="b"/>
                <a:pathLst>
                  <a:path w="5513" h="3244" extrusionOk="0">
                    <a:moveTo>
                      <a:pt x="134" y="0"/>
                    </a:moveTo>
                    <a:cubicBezTo>
                      <a:pt x="103" y="0"/>
                      <a:pt x="74" y="14"/>
                      <a:pt x="65" y="39"/>
                    </a:cubicBezTo>
                    <a:cubicBezTo>
                      <a:pt x="1" y="142"/>
                      <a:pt x="142" y="181"/>
                      <a:pt x="207" y="219"/>
                    </a:cubicBezTo>
                    <a:cubicBezTo>
                      <a:pt x="772" y="515"/>
                      <a:pt x="1312" y="875"/>
                      <a:pt x="1865" y="1209"/>
                    </a:cubicBezTo>
                    <a:cubicBezTo>
                      <a:pt x="2701" y="1711"/>
                      <a:pt x="3550" y="2199"/>
                      <a:pt x="4385" y="2714"/>
                    </a:cubicBezTo>
                    <a:cubicBezTo>
                      <a:pt x="4694" y="2894"/>
                      <a:pt x="5015" y="3074"/>
                      <a:pt x="5337" y="3228"/>
                    </a:cubicBezTo>
                    <a:cubicBezTo>
                      <a:pt x="5354" y="3239"/>
                      <a:pt x="5371" y="3243"/>
                      <a:pt x="5386" y="3243"/>
                    </a:cubicBezTo>
                    <a:cubicBezTo>
                      <a:pt x="5464" y="3243"/>
                      <a:pt x="5512" y="3127"/>
                      <a:pt x="5427" y="3074"/>
                    </a:cubicBezTo>
                    <a:cubicBezTo>
                      <a:pt x="4630" y="2662"/>
                      <a:pt x="3871" y="2174"/>
                      <a:pt x="3087" y="1724"/>
                    </a:cubicBezTo>
                    <a:cubicBezTo>
                      <a:pt x="2110" y="1158"/>
                      <a:pt x="1171" y="541"/>
                      <a:pt x="181" y="14"/>
                    </a:cubicBezTo>
                    <a:cubicBezTo>
                      <a:pt x="167" y="4"/>
                      <a:pt x="150" y="0"/>
                      <a:pt x="1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0" name="Google Shape;2394;p33">
                <a:extLst>
                  <a:ext uri="{FF2B5EF4-FFF2-40B4-BE49-F238E27FC236}">
                    <a16:creationId xmlns:a16="http://schemas.microsoft.com/office/drawing/2014/main" id="{BEBF13F6-9CD4-5DE1-0A6F-B682524310C4}"/>
                  </a:ext>
                </a:extLst>
              </p:cNvPr>
              <p:cNvSpPr/>
              <p:nvPr/>
            </p:nvSpPr>
            <p:spPr>
              <a:xfrm>
                <a:off x="5963079" y="1362455"/>
                <a:ext cx="194508" cy="122379"/>
              </a:xfrm>
              <a:custGeom>
                <a:avLst/>
                <a:gdLst/>
                <a:ahLst/>
                <a:cxnLst/>
                <a:rect l="l" t="t" r="r" b="b"/>
                <a:pathLst>
                  <a:path w="5605" h="3111" extrusionOk="0">
                    <a:moveTo>
                      <a:pt x="125" y="0"/>
                    </a:moveTo>
                    <a:cubicBezTo>
                      <a:pt x="45" y="0"/>
                      <a:pt x="1" y="121"/>
                      <a:pt x="89" y="165"/>
                    </a:cubicBezTo>
                    <a:cubicBezTo>
                      <a:pt x="565" y="306"/>
                      <a:pt x="989" y="589"/>
                      <a:pt x="1439" y="808"/>
                    </a:cubicBezTo>
                    <a:cubicBezTo>
                      <a:pt x="1953" y="1065"/>
                      <a:pt x="2442" y="1335"/>
                      <a:pt x="2931" y="1618"/>
                    </a:cubicBezTo>
                    <a:cubicBezTo>
                      <a:pt x="3406" y="1875"/>
                      <a:pt x="3882" y="2119"/>
                      <a:pt x="4345" y="2402"/>
                    </a:cubicBezTo>
                    <a:cubicBezTo>
                      <a:pt x="4666" y="2595"/>
                      <a:pt x="4988" y="2801"/>
                      <a:pt x="5309" y="2993"/>
                    </a:cubicBezTo>
                    <a:cubicBezTo>
                      <a:pt x="5381" y="3030"/>
                      <a:pt x="5431" y="3110"/>
                      <a:pt x="5500" y="3110"/>
                    </a:cubicBezTo>
                    <a:cubicBezTo>
                      <a:pt x="5505" y="3110"/>
                      <a:pt x="5510" y="3110"/>
                      <a:pt x="5515" y="3109"/>
                    </a:cubicBezTo>
                    <a:cubicBezTo>
                      <a:pt x="5566" y="3096"/>
                      <a:pt x="5605" y="3045"/>
                      <a:pt x="5592" y="2993"/>
                    </a:cubicBezTo>
                    <a:cubicBezTo>
                      <a:pt x="5579" y="2942"/>
                      <a:pt x="5528" y="2916"/>
                      <a:pt x="5489" y="2891"/>
                    </a:cubicBezTo>
                    <a:cubicBezTo>
                      <a:pt x="5361" y="2813"/>
                      <a:pt x="5245" y="2736"/>
                      <a:pt x="5129" y="2659"/>
                    </a:cubicBezTo>
                    <a:cubicBezTo>
                      <a:pt x="4512" y="2286"/>
                      <a:pt x="3895" y="1913"/>
                      <a:pt x="3252" y="1579"/>
                    </a:cubicBezTo>
                    <a:cubicBezTo>
                      <a:pt x="2378" y="1091"/>
                      <a:pt x="1503" y="628"/>
                      <a:pt x="616" y="203"/>
                    </a:cubicBezTo>
                    <a:cubicBezTo>
                      <a:pt x="462" y="126"/>
                      <a:pt x="321" y="62"/>
                      <a:pt x="166" y="11"/>
                    </a:cubicBezTo>
                    <a:cubicBezTo>
                      <a:pt x="152" y="3"/>
                      <a:pt x="138" y="0"/>
                      <a:pt x="12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1" name="Google Shape;2395;p33">
                <a:extLst>
                  <a:ext uri="{FF2B5EF4-FFF2-40B4-BE49-F238E27FC236}">
                    <a16:creationId xmlns:a16="http://schemas.microsoft.com/office/drawing/2014/main" id="{96C2376B-AA6D-99B3-2A75-C9C839933DB5}"/>
                  </a:ext>
                </a:extLst>
              </p:cNvPr>
              <p:cNvSpPr/>
              <p:nvPr/>
            </p:nvSpPr>
            <p:spPr>
              <a:xfrm>
                <a:off x="4994050" y="909750"/>
                <a:ext cx="212954" cy="428896"/>
              </a:xfrm>
              <a:custGeom>
                <a:avLst/>
                <a:gdLst/>
                <a:ahLst/>
                <a:cxnLst/>
                <a:rect l="l" t="t" r="r" b="b"/>
                <a:pathLst>
                  <a:path w="5061" h="10473" extrusionOk="0">
                    <a:moveTo>
                      <a:pt x="4978" y="1"/>
                    </a:moveTo>
                    <a:cubicBezTo>
                      <a:pt x="4941" y="1"/>
                      <a:pt x="4902" y="26"/>
                      <a:pt x="4894" y="67"/>
                    </a:cubicBezTo>
                    <a:cubicBezTo>
                      <a:pt x="4855" y="324"/>
                      <a:pt x="4791" y="594"/>
                      <a:pt x="4726" y="851"/>
                    </a:cubicBezTo>
                    <a:cubicBezTo>
                      <a:pt x="4341" y="2407"/>
                      <a:pt x="3711" y="3872"/>
                      <a:pt x="2991" y="5300"/>
                    </a:cubicBezTo>
                    <a:cubicBezTo>
                      <a:pt x="2438" y="6405"/>
                      <a:pt x="1911" y="7524"/>
                      <a:pt x="1242" y="8565"/>
                    </a:cubicBezTo>
                    <a:cubicBezTo>
                      <a:pt x="869" y="9183"/>
                      <a:pt x="458" y="9774"/>
                      <a:pt x="21" y="10353"/>
                    </a:cubicBezTo>
                    <a:cubicBezTo>
                      <a:pt x="1" y="10412"/>
                      <a:pt x="58" y="10472"/>
                      <a:pt x="121" y="10472"/>
                    </a:cubicBezTo>
                    <a:cubicBezTo>
                      <a:pt x="139" y="10472"/>
                      <a:pt x="158" y="10467"/>
                      <a:pt x="175" y="10455"/>
                    </a:cubicBezTo>
                    <a:cubicBezTo>
                      <a:pt x="766" y="9684"/>
                      <a:pt x="1293" y="8887"/>
                      <a:pt x="1782" y="8051"/>
                    </a:cubicBezTo>
                    <a:cubicBezTo>
                      <a:pt x="2284" y="7177"/>
                      <a:pt x="2708" y="6290"/>
                      <a:pt x="3158" y="5390"/>
                    </a:cubicBezTo>
                    <a:cubicBezTo>
                      <a:pt x="3595" y="4490"/>
                      <a:pt x="4045" y="3602"/>
                      <a:pt x="4366" y="2664"/>
                    </a:cubicBezTo>
                    <a:cubicBezTo>
                      <a:pt x="4662" y="1841"/>
                      <a:pt x="4906" y="992"/>
                      <a:pt x="5061" y="131"/>
                    </a:cubicBezTo>
                    <a:cubicBezTo>
                      <a:pt x="5061" y="92"/>
                      <a:pt x="5061" y="54"/>
                      <a:pt x="5035" y="28"/>
                    </a:cubicBezTo>
                    <a:cubicBezTo>
                      <a:pt x="5021" y="9"/>
                      <a:pt x="5000" y="1"/>
                      <a:pt x="497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2" name="Google Shape;2396;p33">
                <a:extLst>
                  <a:ext uri="{FF2B5EF4-FFF2-40B4-BE49-F238E27FC236}">
                    <a16:creationId xmlns:a16="http://schemas.microsoft.com/office/drawing/2014/main" id="{EDC8F953-5915-E338-BBBA-960F51574118}"/>
                  </a:ext>
                </a:extLst>
              </p:cNvPr>
              <p:cNvSpPr/>
              <p:nvPr/>
            </p:nvSpPr>
            <p:spPr>
              <a:xfrm>
                <a:off x="5593598" y="939477"/>
                <a:ext cx="174242" cy="50886"/>
              </a:xfrm>
              <a:custGeom>
                <a:avLst/>
                <a:gdLst/>
                <a:ahLst/>
                <a:cxnLst/>
                <a:rect l="l" t="t" r="r" b="b"/>
                <a:pathLst>
                  <a:path w="4428" h="1293" extrusionOk="0">
                    <a:moveTo>
                      <a:pt x="4329" y="1"/>
                    </a:moveTo>
                    <a:cubicBezTo>
                      <a:pt x="4249" y="1"/>
                      <a:pt x="4137" y="86"/>
                      <a:pt x="4068" y="112"/>
                    </a:cubicBezTo>
                    <a:cubicBezTo>
                      <a:pt x="3849" y="228"/>
                      <a:pt x="3592" y="344"/>
                      <a:pt x="3360" y="434"/>
                    </a:cubicBezTo>
                    <a:cubicBezTo>
                      <a:pt x="2769" y="665"/>
                      <a:pt x="2139" y="832"/>
                      <a:pt x="1509" y="961"/>
                    </a:cubicBezTo>
                    <a:cubicBezTo>
                      <a:pt x="1175" y="1020"/>
                      <a:pt x="819" y="1124"/>
                      <a:pt x="469" y="1124"/>
                    </a:cubicBezTo>
                    <a:cubicBezTo>
                      <a:pt x="360" y="1124"/>
                      <a:pt x="252" y="1114"/>
                      <a:pt x="146" y="1089"/>
                    </a:cubicBezTo>
                    <a:cubicBezTo>
                      <a:pt x="138" y="1086"/>
                      <a:pt x="131" y="1085"/>
                      <a:pt x="124" y="1085"/>
                    </a:cubicBezTo>
                    <a:cubicBezTo>
                      <a:pt x="46" y="1085"/>
                      <a:pt x="1" y="1257"/>
                      <a:pt x="95" y="1257"/>
                    </a:cubicBezTo>
                    <a:cubicBezTo>
                      <a:pt x="225" y="1282"/>
                      <a:pt x="355" y="1292"/>
                      <a:pt x="484" y="1292"/>
                    </a:cubicBezTo>
                    <a:cubicBezTo>
                      <a:pt x="877" y="1292"/>
                      <a:pt x="1263" y="1196"/>
                      <a:pt x="1650" y="1128"/>
                    </a:cubicBezTo>
                    <a:cubicBezTo>
                      <a:pt x="2383" y="974"/>
                      <a:pt x="3103" y="755"/>
                      <a:pt x="3798" y="459"/>
                    </a:cubicBezTo>
                    <a:cubicBezTo>
                      <a:pt x="3965" y="382"/>
                      <a:pt x="4145" y="292"/>
                      <a:pt x="4312" y="202"/>
                    </a:cubicBezTo>
                    <a:cubicBezTo>
                      <a:pt x="4363" y="177"/>
                      <a:pt x="4428" y="138"/>
                      <a:pt x="4415" y="74"/>
                    </a:cubicBezTo>
                    <a:cubicBezTo>
                      <a:pt x="4398" y="20"/>
                      <a:pt x="4367" y="1"/>
                      <a:pt x="432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3" name="Google Shape;2397;p33">
                <a:extLst>
                  <a:ext uri="{FF2B5EF4-FFF2-40B4-BE49-F238E27FC236}">
                    <a16:creationId xmlns:a16="http://schemas.microsoft.com/office/drawing/2014/main" id="{A44ABD94-64BC-9A78-EE4E-48BD1FFF715E}"/>
                  </a:ext>
                </a:extLst>
              </p:cNvPr>
              <p:cNvSpPr/>
              <p:nvPr/>
            </p:nvSpPr>
            <p:spPr>
              <a:xfrm>
                <a:off x="5614572" y="998626"/>
                <a:ext cx="198285" cy="53169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1351" extrusionOk="0">
                    <a:moveTo>
                      <a:pt x="4934" y="0"/>
                    </a:moveTo>
                    <a:cubicBezTo>
                      <a:pt x="4921" y="0"/>
                      <a:pt x="4908" y="4"/>
                      <a:pt x="4897" y="11"/>
                    </a:cubicBezTo>
                    <a:cubicBezTo>
                      <a:pt x="4730" y="75"/>
                      <a:pt x="4576" y="139"/>
                      <a:pt x="4409" y="216"/>
                    </a:cubicBezTo>
                    <a:cubicBezTo>
                      <a:pt x="4113" y="358"/>
                      <a:pt x="3805" y="486"/>
                      <a:pt x="3496" y="615"/>
                    </a:cubicBezTo>
                    <a:cubicBezTo>
                      <a:pt x="2892" y="821"/>
                      <a:pt x="2275" y="988"/>
                      <a:pt x="1645" y="1078"/>
                    </a:cubicBezTo>
                    <a:cubicBezTo>
                      <a:pt x="1286" y="1144"/>
                      <a:pt x="914" y="1210"/>
                      <a:pt x="543" y="1210"/>
                    </a:cubicBezTo>
                    <a:cubicBezTo>
                      <a:pt x="408" y="1210"/>
                      <a:pt x="274" y="1201"/>
                      <a:pt x="140" y="1181"/>
                    </a:cubicBezTo>
                    <a:cubicBezTo>
                      <a:pt x="126" y="1160"/>
                      <a:pt x="108" y="1151"/>
                      <a:pt x="91" y="1151"/>
                    </a:cubicBezTo>
                    <a:cubicBezTo>
                      <a:pt x="44" y="1151"/>
                      <a:pt x="0" y="1211"/>
                      <a:pt x="37" y="1258"/>
                    </a:cubicBezTo>
                    <a:cubicBezTo>
                      <a:pt x="140" y="1322"/>
                      <a:pt x="269" y="1348"/>
                      <a:pt x="385" y="1348"/>
                    </a:cubicBezTo>
                    <a:cubicBezTo>
                      <a:pt x="438" y="1349"/>
                      <a:pt x="493" y="1350"/>
                      <a:pt x="547" y="1350"/>
                    </a:cubicBezTo>
                    <a:cubicBezTo>
                      <a:pt x="920" y="1350"/>
                      <a:pt x="1300" y="1312"/>
                      <a:pt x="1670" y="1245"/>
                    </a:cubicBezTo>
                    <a:cubicBezTo>
                      <a:pt x="2185" y="1155"/>
                      <a:pt x="2699" y="1052"/>
                      <a:pt x="3200" y="911"/>
                    </a:cubicBezTo>
                    <a:cubicBezTo>
                      <a:pt x="3663" y="756"/>
                      <a:pt x="4113" y="564"/>
                      <a:pt x="4550" y="358"/>
                    </a:cubicBezTo>
                    <a:cubicBezTo>
                      <a:pt x="4692" y="294"/>
                      <a:pt x="4833" y="242"/>
                      <a:pt x="4975" y="178"/>
                    </a:cubicBezTo>
                    <a:cubicBezTo>
                      <a:pt x="5013" y="152"/>
                      <a:pt x="5039" y="101"/>
                      <a:pt x="5013" y="49"/>
                    </a:cubicBezTo>
                    <a:cubicBezTo>
                      <a:pt x="5004" y="21"/>
                      <a:pt x="4968" y="0"/>
                      <a:pt x="493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4" name="Google Shape;2398;p33">
                <a:extLst>
                  <a:ext uri="{FF2B5EF4-FFF2-40B4-BE49-F238E27FC236}">
                    <a16:creationId xmlns:a16="http://schemas.microsoft.com/office/drawing/2014/main" id="{AFED60EE-B9A6-F0B2-4B09-EAD4E5F16F37}"/>
                  </a:ext>
                </a:extLst>
              </p:cNvPr>
              <p:cNvSpPr/>
              <p:nvPr/>
            </p:nvSpPr>
            <p:spPr>
              <a:xfrm>
                <a:off x="5664906" y="1176585"/>
                <a:ext cx="293302" cy="448950"/>
              </a:xfrm>
              <a:custGeom>
                <a:avLst/>
                <a:gdLst/>
                <a:ahLst/>
                <a:cxnLst/>
                <a:rect l="l" t="t" r="r" b="b"/>
                <a:pathLst>
                  <a:path w="7145" h="10936" extrusionOk="0">
                    <a:moveTo>
                      <a:pt x="7016" y="0"/>
                    </a:moveTo>
                    <a:cubicBezTo>
                      <a:pt x="7000" y="0"/>
                      <a:pt x="6976" y="10"/>
                      <a:pt x="6943" y="32"/>
                    </a:cubicBezTo>
                    <a:cubicBezTo>
                      <a:pt x="6905" y="32"/>
                      <a:pt x="6892" y="97"/>
                      <a:pt x="6930" y="109"/>
                    </a:cubicBezTo>
                    <a:cubicBezTo>
                      <a:pt x="6789" y="444"/>
                      <a:pt x="6635" y="752"/>
                      <a:pt x="6455" y="1061"/>
                    </a:cubicBezTo>
                    <a:cubicBezTo>
                      <a:pt x="6172" y="1550"/>
                      <a:pt x="5915" y="2038"/>
                      <a:pt x="5619" y="2527"/>
                    </a:cubicBezTo>
                    <a:cubicBezTo>
                      <a:pt x="5027" y="3504"/>
                      <a:pt x="4423" y="4481"/>
                      <a:pt x="3806" y="5445"/>
                    </a:cubicBezTo>
                    <a:cubicBezTo>
                      <a:pt x="2623" y="7258"/>
                      <a:pt x="1440" y="9058"/>
                      <a:pt x="64" y="10730"/>
                    </a:cubicBezTo>
                    <a:cubicBezTo>
                      <a:pt x="39" y="10768"/>
                      <a:pt x="0" y="10820"/>
                      <a:pt x="13" y="10871"/>
                    </a:cubicBezTo>
                    <a:cubicBezTo>
                      <a:pt x="27" y="10913"/>
                      <a:pt x="63" y="10936"/>
                      <a:pt x="102" y="10936"/>
                    </a:cubicBezTo>
                    <a:cubicBezTo>
                      <a:pt x="135" y="10936"/>
                      <a:pt x="169" y="10919"/>
                      <a:pt x="193" y="10884"/>
                    </a:cubicBezTo>
                    <a:cubicBezTo>
                      <a:pt x="334" y="10665"/>
                      <a:pt x="514" y="10460"/>
                      <a:pt x="682" y="10254"/>
                    </a:cubicBezTo>
                    <a:cubicBezTo>
                      <a:pt x="2199" y="8338"/>
                      <a:pt x="3510" y="6268"/>
                      <a:pt x="4809" y="4198"/>
                    </a:cubicBezTo>
                    <a:cubicBezTo>
                      <a:pt x="5503" y="3028"/>
                      <a:pt x="6210" y="1871"/>
                      <a:pt x="6827" y="650"/>
                    </a:cubicBezTo>
                    <a:cubicBezTo>
                      <a:pt x="6850" y="581"/>
                      <a:pt x="7144" y="0"/>
                      <a:pt x="7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5" name="Google Shape;2399;p33">
                <a:extLst>
                  <a:ext uri="{FF2B5EF4-FFF2-40B4-BE49-F238E27FC236}">
                    <a16:creationId xmlns:a16="http://schemas.microsoft.com/office/drawing/2014/main" id="{E4447EF2-847A-FF4D-FBB0-36582AA5F584}"/>
                  </a:ext>
                </a:extLst>
              </p:cNvPr>
              <p:cNvSpPr/>
              <p:nvPr/>
            </p:nvSpPr>
            <p:spPr>
              <a:xfrm>
                <a:off x="5633749" y="1169319"/>
                <a:ext cx="293631" cy="428917"/>
              </a:xfrm>
              <a:custGeom>
                <a:avLst/>
                <a:gdLst/>
                <a:ahLst/>
                <a:cxnLst/>
                <a:rect l="l" t="t" r="r" b="b"/>
                <a:pathLst>
                  <a:path w="7153" h="10448" extrusionOk="0">
                    <a:moveTo>
                      <a:pt x="6991" y="0"/>
                    </a:moveTo>
                    <a:cubicBezTo>
                      <a:pt x="6581" y="0"/>
                      <a:pt x="6271" y="534"/>
                      <a:pt x="6185" y="891"/>
                    </a:cubicBezTo>
                    <a:cubicBezTo>
                      <a:pt x="6082" y="1328"/>
                      <a:pt x="5928" y="1739"/>
                      <a:pt x="5555" y="2009"/>
                    </a:cubicBezTo>
                    <a:cubicBezTo>
                      <a:pt x="5169" y="2292"/>
                      <a:pt x="4706" y="2511"/>
                      <a:pt x="4411" y="2922"/>
                    </a:cubicBezTo>
                    <a:cubicBezTo>
                      <a:pt x="4102" y="3372"/>
                      <a:pt x="3986" y="3925"/>
                      <a:pt x="3768" y="4427"/>
                    </a:cubicBezTo>
                    <a:cubicBezTo>
                      <a:pt x="3588" y="4799"/>
                      <a:pt x="3369" y="5159"/>
                      <a:pt x="3099" y="5468"/>
                    </a:cubicBezTo>
                    <a:cubicBezTo>
                      <a:pt x="2842" y="5777"/>
                      <a:pt x="2482" y="5957"/>
                      <a:pt x="2186" y="6214"/>
                    </a:cubicBezTo>
                    <a:cubicBezTo>
                      <a:pt x="1749" y="6599"/>
                      <a:pt x="1775" y="7217"/>
                      <a:pt x="1556" y="7718"/>
                    </a:cubicBezTo>
                    <a:cubicBezTo>
                      <a:pt x="1441" y="7975"/>
                      <a:pt x="1273" y="8220"/>
                      <a:pt x="1055" y="8400"/>
                    </a:cubicBezTo>
                    <a:cubicBezTo>
                      <a:pt x="746" y="8670"/>
                      <a:pt x="386" y="8927"/>
                      <a:pt x="271" y="9338"/>
                    </a:cubicBezTo>
                    <a:cubicBezTo>
                      <a:pt x="206" y="9634"/>
                      <a:pt x="232" y="9942"/>
                      <a:pt x="103" y="10212"/>
                    </a:cubicBezTo>
                    <a:cubicBezTo>
                      <a:pt x="78" y="10290"/>
                      <a:pt x="1" y="10367"/>
                      <a:pt x="78" y="10431"/>
                    </a:cubicBezTo>
                    <a:cubicBezTo>
                      <a:pt x="97" y="10443"/>
                      <a:pt x="115" y="10448"/>
                      <a:pt x="132" y="10448"/>
                    </a:cubicBezTo>
                    <a:cubicBezTo>
                      <a:pt x="222" y="10448"/>
                      <a:pt x="266" y="10289"/>
                      <a:pt x="309" y="10212"/>
                    </a:cubicBezTo>
                    <a:cubicBezTo>
                      <a:pt x="373" y="9981"/>
                      <a:pt x="412" y="9750"/>
                      <a:pt x="425" y="9505"/>
                    </a:cubicBezTo>
                    <a:cubicBezTo>
                      <a:pt x="515" y="8927"/>
                      <a:pt x="1132" y="8670"/>
                      <a:pt x="1466" y="8232"/>
                    </a:cubicBezTo>
                    <a:cubicBezTo>
                      <a:pt x="1633" y="8014"/>
                      <a:pt x="1749" y="7769"/>
                      <a:pt x="1826" y="7499"/>
                    </a:cubicBezTo>
                    <a:cubicBezTo>
                      <a:pt x="2032" y="6587"/>
                      <a:pt x="2071" y="6484"/>
                      <a:pt x="2855" y="5944"/>
                    </a:cubicBezTo>
                    <a:cubicBezTo>
                      <a:pt x="3318" y="5545"/>
                      <a:pt x="3691" y="5057"/>
                      <a:pt x="3935" y="4491"/>
                    </a:cubicBezTo>
                    <a:cubicBezTo>
                      <a:pt x="4192" y="3938"/>
                      <a:pt x="4282" y="3269"/>
                      <a:pt x="4732" y="2832"/>
                    </a:cubicBezTo>
                    <a:cubicBezTo>
                      <a:pt x="5028" y="2549"/>
                      <a:pt x="5388" y="2369"/>
                      <a:pt x="5709" y="2112"/>
                    </a:cubicBezTo>
                    <a:cubicBezTo>
                      <a:pt x="5966" y="1907"/>
                      <a:pt x="6146" y="1637"/>
                      <a:pt x="6249" y="1315"/>
                    </a:cubicBezTo>
                    <a:cubicBezTo>
                      <a:pt x="6339" y="994"/>
                      <a:pt x="6378" y="646"/>
                      <a:pt x="6609" y="389"/>
                    </a:cubicBezTo>
                    <a:cubicBezTo>
                      <a:pt x="6699" y="261"/>
                      <a:pt x="6841" y="158"/>
                      <a:pt x="6995" y="119"/>
                    </a:cubicBezTo>
                    <a:cubicBezTo>
                      <a:pt x="7013" y="133"/>
                      <a:pt x="7030" y="138"/>
                      <a:pt x="7046" y="138"/>
                    </a:cubicBezTo>
                    <a:cubicBezTo>
                      <a:pt x="7119" y="138"/>
                      <a:pt x="7152" y="14"/>
                      <a:pt x="7046" y="4"/>
                    </a:cubicBezTo>
                    <a:cubicBezTo>
                      <a:pt x="7028" y="1"/>
                      <a:pt x="7009" y="0"/>
                      <a:pt x="69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6" name="Google Shape;2400;p33">
                <a:extLst>
                  <a:ext uri="{FF2B5EF4-FFF2-40B4-BE49-F238E27FC236}">
                    <a16:creationId xmlns:a16="http://schemas.microsoft.com/office/drawing/2014/main" id="{C1D74747-CD6B-B6F0-0704-49F875F9F871}"/>
                  </a:ext>
                </a:extLst>
              </p:cNvPr>
              <p:cNvSpPr/>
              <p:nvPr/>
            </p:nvSpPr>
            <p:spPr>
              <a:xfrm>
                <a:off x="5109269" y="970688"/>
                <a:ext cx="282991" cy="431726"/>
              </a:xfrm>
              <a:custGeom>
                <a:avLst/>
                <a:gdLst/>
                <a:ahLst/>
                <a:cxnLst/>
                <a:rect l="l" t="t" r="r" b="b"/>
                <a:pathLst>
                  <a:path w="6315" h="10468" extrusionOk="0">
                    <a:moveTo>
                      <a:pt x="6252" y="1"/>
                    </a:moveTo>
                    <a:cubicBezTo>
                      <a:pt x="6249" y="1"/>
                      <a:pt x="6246" y="1"/>
                      <a:pt x="6244" y="2"/>
                    </a:cubicBezTo>
                    <a:cubicBezTo>
                      <a:pt x="5858" y="2"/>
                      <a:pt x="5536" y="297"/>
                      <a:pt x="5344" y="606"/>
                    </a:cubicBezTo>
                    <a:cubicBezTo>
                      <a:pt x="5189" y="902"/>
                      <a:pt x="5099" y="1223"/>
                      <a:pt x="5074" y="1545"/>
                    </a:cubicBezTo>
                    <a:cubicBezTo>
                      <a:pt x="5009" y="1866"/>
                      <a:pt x="4971" y="2213"/>
                      <a:pt x="4675" y="2393"/>
                    </a:cubicBezTo>
                    <a:cubicBezTo>
                      <a:pt x="3492" y="3190"/>
                      <a:pt x="3286" y="3486"/>
                      <a:pt x="3106" y="4900"/>
                    </a:cubicBezTo>
                    <a:cubicBezTo>
                      <a:pt x="2914" y="6186"/>
                      <a:pt x="2772" y="6366"/>
                      <a:pt x="1808" y="7176"/>
                    </a:cubicBezTo>
                    <a:cubicBezTo>
                      <a:pt x="1448" y="7459"/>
                      <a:pt x="1242" y="7896"/>
                      <a:pt x="1255" y="8359"/>
                    </a:cubicBezTo>
                    <a:cubicBezTo>
                      <a:pt x="1229" y="8603"/>
                      <a:pt x="1294" y="8848"/>
                      <a:pt x="1229" y="9079"/>
                    </a:cubicBezTo>
                    <a:cubicBezTo>
                      <a:pt x="1101" y="9452"/>
                      <a:pt x="766" y="9683"/>
                      <a:pt x="484" y="9940"/>
                    </a:cubicBezTo>
                    <a:cubicBezTo>
                      <a:pt x="342" y="10056"/>
                      <a:pt x="201" y="10185"/>
                      <a:pt x="59" y="10326"/>
                    </a:cubicBezTo>
                    <a:cubicBezTo>
                      <a:pt x="0" y="10385"/>
                      <a:pt x="54" y="10467"/>
                      <a:pt x="118" y="10467"/>
                    </a:cubicBezTo>
                    <a:cubicBezTo>
                      <a:pt x="137" y="10467"/>
                      <a:pt x="157" y="10460"/>
                      <a:pt x="175" y="10442"/>
                    </a:cubicBezTo>
                    <a:cubicBezTo>
                      <a:pt x="561" y="10069"/>
                      <a:pt x="1049" y="9773"/>
                      <a:pt x="1332" y="9310"/>
                    </a:cubicBezTo>
                    <a:cubicBezTo>
                      <a:pt x="1538" y="8950"/>
                      <a:pt x="1371" y="8513"/>
                      <a:pt x="1448" y="8128"/>
                    </a:cubicBezTo>
                    <a:cubicBezTo>
                      <a:pt x="1551" y="7318"/>
                      <a:pt x="2489" y="7022"/>
                      <a:pt x="2875" y="6366"/>
                    </a:cubicBezTo>
                    <a:cubicBezTo>
                      <a:pt x="3209" y="5788"/>
                      <a:pt x="3235" y="5093"/>
                      <a:pt x="3364" y="4437"/>
                    </a:cubicBezTo>
                    <a:cubicBezTo>
                      <a:pt x="3441" y="3949"/>
                      <a:pt x="3595" y="3460"/>
                      <a:pt x="3981" y="3139"/>
                    </a:cubicBezTo>
                    <a:cubicBezTo>
                      <a:pt x="4302" y="2817"/>
                      <a:pt x="4765" y="2637"/>
                      <a:pt x="5048" y="2277"/>
                    </a:cubicBezTo>
                    <a:cubicBezTo>
                      <a:pt x="5292" y="1815"/>
                      <a:pt x="5215" y="1262"/>
                      <a:pt x="5421" y="786"/>
                    </a:cubicBezTo>
                    <a:cubicBezTo>
                      <a:pt x="5562" y="490"/>
                      <a:pt x="5884" y="143"/>
                      <a:pt x="6231" y="143"/>
                    </a:cubicBezTo>
                    <a:lnTo>
                      <a:pt x="6231" y="130"/>
                    </a:lnTo>
                    <a:cubicBezTo>
                      <a:pt x="6236" y="132"/>
                      <a:pt x="6241" y="133"/>
                      <a:pt x="6246" y="133"/>
                    </a:cubicBezTo>
                    <a:cubicBezTo>
                      <a:pt x="6307" y="133"/>
                      <a:pt x="6315" y="1"/>
                      <a:pt x="625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7" name="Google Shape;2401;p33">
                <a:extLst>
                  <a:ext uri="{FF2B5EF4-FFF2-40B4-BE49-F238E27FC236}">
                    <a16:creationId xmlns:a16="http://schemas.microsoft.com/office/drawing/2014/main" id="{3A83572E-F08D-EFC7-D7EC-CB32033DB0B7}"/>
                  </a:ext>
                </a:extLst>
              </p:cNvPr>
              <p:cNvSpPr/>
              <p:nvPr/>
            </p:nvSpPr>
            <p:spPr>
              <a:xfrm>
                <a:off x="4924715" y="939035"/>
                <a:ext cx="157547" cy="300598"/>
              </a:xfrm>
              <a:custGeom>
                <a:avLst/>
                <a:gdLst/>
                <a:ahLst/>
                <a:cxnLst/>
                <a:rect l="l" t="t" r="r" b="b"/>
                <a:pathLst>
                  <a:path w="3672" h="7612" extrusionOk="0">
                    <a:moveTo>
                      <a:pt x="3327" y="1"/>
                    </a:moveTo>
                    <a:cubicBezTo>
                      <a:pt x="3281" y="1"/>
                      <a:pt x="3237" y="48"/>
                      <a:pt x="3286" y="105"/>
                    </a:cubicBezTo>
                    <a:cubicBezTo>
                      <a:pt x="3556" y="426"/>
                      <a:pt x="3582" y="889"/>
                      <a:pt x="3363" y="1249"/>
                    </a:cubicBezTo>
                    <a:cubicBezTo>
                      <a:pt x="2964" y="1866"/>
                      <a:pt x="2257" y="2291"/>
                      <a:pt x="2051" y="3024"/>
                    </a:cubicBezTo>
                    <a:cubicBezTo>
                      <a:pt x="1846" y="3846"/>
                      <a:pt x="2090" y="4579"/>
                      <a:pt x="1241" y="5119"/>
                    </a:cubicBezTo>
                    <a:cubicBezTo>
                      <a:pt x="959" y="5312"/>
                      <a:pt x="791" y="5647"/>
                      <a:pt x="804" y="5994"/>
                    </a:cubicBezTo>
                    <a:cubicBezTo>
                      <a:pt x="779" y="6469"/>
                      <a:pt x="624" y="6958"/>
                      <a:pt x="264" y="7279"/>
                    </a:cubicBezTo>
                    <a:cubicBezTo>
                      <a:pt x="200" y="7344"/>
                      <a:pt x="136" y="7395"/>
                      <a:pt x="71" y="7459"/>
                    </a:cubicBezTo>
                    <a:cubicBezTo>
                      <a:pt x="1" y="7520"/>
                      <a:pt x="57" y="7612"/>
                      <a:pt x="121" y="7612"/>
                    </a:cubicBezTo>
                    <a:cubicBezTo>
                      <a:pt x="139" y="7612"/>
                      <a:pt x="158" y="7605"/>
                      <a:pt x="174" y="7588"/>
                    </a:cubicBezTo>
                    <a:cubicBezTo>
                      <a:pt x="393" y="7421"/>
                      <a:pt x="573" y="7215"/>
                      <a:pt x="714" y="6984"/>
                    </a:cubicBezTo>
                    <a:cubicBezTo>
                      <a:pt x="843" y="6765"/>
                      <a:pt x="920" y="6521"/>
                      <a:pt x="946" y="6277"/>
                    </a:cubicBezTo>
                    <a:cubicBezTo>
                      <a:pt x="984" y="6019"/>
                      <a:pt x="971" y="5749"/>
                      <a:pt x="1100" y="5518"/>
                    </a:cubicBezTo>
                    <a:cubicBezTo>
                      <a:pt x="1190" y="5389"/>
                      <a:pt x="1306" y="5274"/>
                      <a:pt x="1447" y="5184"/>
                    </a:cubicBezTo>
                    <a:cubicBezTo>
                      <a:pt x="1769" y="4952"/>
                      <a:pt x="2000" y="4605"/>
                      <a:pt x="2064" y="4219"/>
                    </a:cubicBezTo>
                    <a:cubicBezTo>
                      <a:pt x="2180" y="3589"/>
                      <a:pt x="2077" y="2985"/>
                      <a:pt x="2540" y="2458"/>
                    </a:cubicBezTo>
                    <a:cubicBezTo>
                      <a:pt x="2913" y="1956"/>
                      <a:pt x="3517" y="1571"/>
                      <a:pt x="3633" y="928"/>
                    </a:cubicBezTo>
                    <a:cubicBezTo>
                      <a:pt x="3672" y="606"/>
                      <a:pt x="3582" y="298"/>
                      <a:pt x="3389" y="54"/>
                    </a:cubicBezTo>
                    <a:cubicBezTo>
                      <a:pt x="3379" y="16"/>
                      <a:pt x="3353" y="1"/>
                      <a:pt x="33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8" name="Google Shape;2402;p33">
                <a:extLst>
                  <a:ext uri="{FF2B5EF4-FFF2-40B4-BE49-F238E27FC236}">
                    <a16:creationId xmlns:a16="http://schemas.microsoft.com/office/drawing/2014/main" id="{C944178F-7290-A917-2471-D4C932E4D757}"/>
                  </a:ext>
                </a:extLst>
              </p:cNvPr>
              <p:cNvSpPr/>
              <p:nvPr/>
            </p:nvSpPr>
            <p:spPr>
              <a:xfrm>
                <a:off x="5644361" y="1036052"/>
                <a:ext cx="207807" cy="53247"/>
              </a:xfrm>
              <a:custGeom>
                <a:avLst/>
                <a:gdLst/>
                <a:ahLst/>
                <a:cxnLst/>
                <a:rect l="l" t="t" r="r" b="b"/>
                <a:pathLst>
                  <a:path w="5281" h="1353" extrusionOk="0">
                    <a:moveTo>
                      <a:pt x="5130" y="1"/>
                    </a:moveTo>
                    <a:cubicBezTo>
                      <a:pt x="4961" y="1"/>
                      <a:pt x="4692" y="106"/>
                      <a:pt x="4616" y="140"/>
                    </a:cubicBezTo>
                    <a:cubicBezTo>
                      <a:pt x="4462" y="217"/>
                      <a:pt x="4308" y="320"/>
                      <a:pt x="4179" y="448"/>
                    </a:cubicBezTo>
                    <a:cubicBezTo>
                      <a:pt x="4076" y="538"/>
                      <a:pt x="3973" y="667"/>
                      <a:pt x="3819" y="667"/>
                    </a:cubicBezTo>
                    <a:cubicBezTo>
                      <a:pt x="3553" y="639"/>
                      <a:pt x="3311" y="569"/>
                      <a:pt x="3076" y="569"/>
                    </a:cubicBezTo>
                    <a:cubicBezTo>
                      <a:pt x="2879" y="569"/>
                      <a:pt x="2688" y="618"/>
                      <a:pt x="2495" y="783"/>
                    </a:cubicBezTo>
                    <a:cubicBezTo>
                      <a:pt x="2340" y="924"/>
                      <a:pt x="2186" y="1053"/>
                      <a:pt x="2006" y="1155"/>
                    </a:cubicBezTo>
                    <a:cubicBezTo>
                      <a:pt x="1940" y="1171"/>
                      <a:pt x="1872" y="1178"/>
                      <a:pt x="1804" y="1178"/>
                    </a:cubicBezTo>
                    <a:cubicBezTo>
                      <a:pt x="1699" y="1178"/>
                      <a:pt x="1593" y="1161"/>
                      <a:pt x="1492" y="1130"/>
                    </a:cubicBezTo>
                    <a:cubicBezTo>
                      <a:pt x="1286" y="1065"/>
                      <a:pt x="1132" y="950"/>
                      <a:pt x="926" y="911"/>
                    </a:cubicBezTo>
                    <a:cubicBezTo>
                      <a:pt x="867" y="905"/>
                      <a:pt x="808" y="902"/>
                      <a:pt x="751" y="902"/>
                    </a:cubicBezTo>
                    <a:cubicBezTo>
                      <a:pt x="570" y="902"/>
                      <a:pt x="397" y="933"/>
                      <a:pt x="232" y="1001"/>
                    </a:cubicBezTo>
                    <a:cubicBezTo>
                      <a:pt x="155" y="1014"/>
                      <a:pt x="90" y="1053"/>
                      <a:pt x="26" y="1091"/>
                    </a:cubicBezTo>
                    <a:cubicBezTo>
                      <a:pt x="0" y="1130"/>
                      <a:pt x="26" y="1181"/>
                      <a:pt x="65" y="1181"/>
                    </a:cubicBezTo>
                    <a:cubicBezTo>
                      <a:pt x="103" y="1181"/>
                      <a:pt x="142" y="1168"/>
                      <a:pt x="180" y="1155"/>
                    </a:cubicBezTo>
                    <a:cubicBezTo>
                      <a:pt x="364" y="1091"/>
                      <a:pt x="556" y="1062"/>
                      <a:pt x="742" y="1062"/>
                    </a:cubicBezTo>
                    <a:cubicBezTo>
                      <a:pt x="778" y="1062"/>
                      <a:pt x="814" y="1063"/>
                      <a:pt x="849" y="1065"/>
                    </a:cubicBezTo>
                    <a:cubicBezTo>
                      <a:pt x="1055" y="1091"/>
                      <a:pt x="1222" y="1233"/>
                      <a:pt x="1428" y="1284"/>
                    </a:cubicBezTo>
                    <a:cubicBezTo>
                      <a:pt x="1567" y="1334"/>
                      <a:pt x="1707" y="1353"/>
                      <a:pt x="1846" y="1353"/>
                    </a:cubicBezTo>
                    <a:cubicBezTo>
                      <a:pt x="1887" y="1353"/>
                      <a:pt x="1927" y="1351"/>
                      <a:pt x="1968" y="1348"/>
                    </a:cubicBezTo>
                    <a:cubicBezTo>
                      <a:pt x="2366" y="1271"/>
                      <a:pt x="2572" y="808"/>
                      <a:pt x="2983" y="744"/>
                    </a:cubicBezTo>
                    <a:cubicBezTo>
                      <a:pt x="3176" y="744"/>
                      <a:pt x="3356" y="770"/>
                      <a:pt x="3549" y="808"/>
                    </a:cubicBezTo>
                    <a:cubicBezTo>
                      <a:pt x="3616" y="829"/>
                      <a:pt x="3687" y="839"/>
                      <a:pt x="3758" y="839"/>
                    </a:cubicBezTo>
                    <a:cubicBezTo>
                      <a:pt x="3864" y="839"/>
                      <a:pt x="3971" y="816"/>
                      <a:pt x="4063" y="770"/>
                    </a:cubicBezTo>
                    <a:cubicBezTo>
                      <a:pt x="4230" y="667"/>
                      <a:pt x="4346" y="500"/>
                      <a:pt x="4513" y="410"/>
                    </a:cubicBezTo>
                    <a:cubicBezTo>
                      <a:pt x="4706" y="281"/>
                      <a:pt x="4938" y="191"/>
                      <a:pt x="5169" y="178"/>
                    </a:cubicBezTo>
                    <a:cubicBezTo>
                      <a:pt x="5176" y="180"/>
                      <a:pt x="5183" y="181"/>
                      <a:pt x="5189" y="181"/>
                    </a:cubicBezTo>
                    <a:cubicBezTo>
                      <a:pt x="5230" y="181"/>
                      <a:pt x="5261" y="147"/>
                      <a:pt x="5272" y="114"/>
                    </a:cubicBezTo>
                    <a:cubicBezTo>
                      <a:pt x="5281" y="30"/>
                      <a:pt x="5219" y="1"/>
                      <a:pt x="513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2403;p33">
              <a:extLst>
                <a:ext uri="{FF2B5EF4-FFF2-40B4-BE49-F238E27FC236}">
                  <a16:creationId xmlns:a16="http://schemas.microsoft.com/office/drawing/2014/main" id="{65C93E7D-F238-6CF1-2E3B-14CC132616E9}"/>
                </a:ext>
              </a:extLst>
            </p:cNvPr>
            <p:cNvGrpSpPr/>
            <p:nvPr/>
          </p:nvGrpSpPr>
          <p:grpSpPr>
            <a:xfrm>
              <a:off x="7202004" y="3450226"/>
              <a:ext cx="1527002" cy="1754254"/>
              <a:chOff x="6355425" y="1709092"/>
              <a:chExt cx="1424575" cy="1636583"/>
            </a:xfrm>
          </p:grpSpPr>
          <p:sp>
            <p:nvSpPr>
              <p:cNvPr id="59" name="Google Shape;2404;p33">
                <a:extLst>
                  <a:ext uri="{FF2B5EF4-FFF2-40B4-BE49-F238E27FC236}">
                    <a16:creationId xmlns:a16="http://schemas.microsoft.com/office/drawing/2014/main" id="{0A52914F-44C4-57B1-0306-CE11C82084B4}"/>
                  </a:ext>
                </a:extLst>
              </p:cNvPr>
              <p:cNvSpPr/>
              <p:nvPr/>
            </p:nvSpPr>
            <p:spPr>
              <a:xfrm>
                <a:off x="6638413" y="2960058"/>
                <a:ext cx="835951" cy="385617"/>
              </a:xfrm>
              <a:custGeom>
                <a:avLst/>
                <a:gdLst/>
                <a:ahLst/>
                <a:cxnLst/>
                <a:rect l="l" t="t" r="r" b="b"/>
                <a:pathLst>
                  <a:path w="17089" h="7883" extrusionOk="0">
                    <a:moveTo>
                      <a:pt x="1891" y="1"/>
                    </a:moveTo>
                    <a:cubicBezTo>
                      <a:pt x="1801" y="309"/>
                      <a:pt x="1749" y="644"/>
                      <a:pt x="1711" y="965"/>
                    </a:cubicBezTo>
                    <a:cubicBezTo>
                      <a:pt x="1685" y="1184"/>
                      <a:pt x="1698" y="1402"/>
                      <a:pt x="1762" y="1608"/>
                    </a:cubicBezTo>
                    <a:cubicBezTo>
                      <a:pt x="1801" y="1762"/>
                      <a:pt x="1865" y="1891"/>
                      <a:pt x="1955" y="2019"/>
                    </a:cubicBezTo>
                    <a:cubicBezTo>
                      <a:pt x="1968" y="2032"/>
                      <a:pt x="1968" y="2045"/>
                      <a:pt x="1968" y="2045"/>
                    </a:cubicBezTo>
                    <a:cubicBezTo>
                      <a:pt x="1968" y="2045"/>
                      <a:pt x="1966" y="2045"/>
                      <a:pt x="1962" y="2045"/>
                    </a:cubicBezTo>
                    <a:cubicBezTo>
                      <a:pt x="1920" y="2045"/>
                      <a:pt x="1663" y="2066"/>
                      <a:pt x="1299" y="2559"/>
                    </a:cubicBezTo>
                    <a:cubicBezTo>
                      <a:pt x="1158" y="2791"/>
                      <a:pt x="1094" y="3074"/>
                      <a:pt x="1145" y="3344"/>
                    </a:cubicBezTo>
                    <a:cubicBezTo>
                      <a:pt x="1171" y="3562"/>
                      <a:pt x="1222" y="3768"/>
                      <a:pt x="1299" y="3974"/>
                    </a:cubicBezTo>
                    <a:cubicBezTo>
                      <a:pt x="939" y="4089"/>
                      <a:pt x="631" y="4346"/>
                      <a:pt x="451" y="4694"/>
                    </a:cubicBezTo>
                    <a:cubicBezTo>
                      <a:pt x="271" y="5079"/>
                      <a:pt x="554" y="5465"/>
                      <a:pt x="747" y="5658"/>
                    </a:cubicBezTo>
                    <a:cubicBezTo>
                      <a:pt x="785" y="5709"/>
                      <a:pt x="824" y="5748"/>
                      <a:pt x="875" y="5786"/>
                    </a:cubicBezTo>
                    <a:cubicBezTo>
                      <a:pt x="837" y="5786"/>
                      <a:pt x="785" y="5799"/>
                      <a:pt x="747" y="5812"/>
                    </a:cubicBezTo>
                    <a:cubicBezTo>
                      <a:pt x="554" y="5889"/>
                      <a:pt x="387" y="6005"/>
                      <a:pt x="284" y="6172"/>
                    </a:cubicBezTo>
                    <a:cubicBezTo>
                      <a:pt x="1" y="6558"/>
                      <a:pt x="284" y="7149"/>
                      <a:pt x="284" y="7149"/>
                    </a:cubicBezTo>
                    <a:cubicBezTo>
                      <a:pt x="1621" y="7458"/>
                      <a:pt x="2984" y="7664"/>
                      <a:pt x="4360" y="7767"/>
                    </a:cubicBezTo>
                    <a:cubicBezTo>
                      <a:pt x="5755" y="7844"/>
                      <a:pt x="7153" y="7882"/>
                      <a:pt x="8549" y="7882"/>
                    </a:cubicBezTo>
                    <a:cubicBezTo>
                      <a:pt x="9946" y="7882"/>
                      <a:pt x="11341" y="7844"/>
                      <a:pt x="12730" y="7767"/>
                    </a:cubicBezTo>
                    <a:cubicBezTo>
                      <a:pt x="14105" y="7664"/>
                      <a:pt x="15481" y="7458"/>
                      <a:pt x="16818" y="7149"/>
                    </a:cubicBezTo>
                    <a:cubicBezTo>
                      <a:pt x="16818" y="7149"/>
                      <a:pt x="17088" y="6558"/>
                      <a:pt x="16818" y="6172"/>
                    </a:cubicBezTo>
                    <a:cubicBezTo>
                      <a:pt x="16690" y="5966"/>
                      <a:pt x="16471" y="5825"/>
                      <a:pt x="16227" y="5786"/>
                    </a:cubicBezTo>
                    <a:cubicBezTo>
                      <a:pt x="16227" y="5786"/>
                      <a:pt x="16908" y="5234"/>
                      <a:pt x="16651" y="4694"/>
                    </a:cubicBezTo>
                    <a:cubicBezTo>
                      <a:pt x="16638" y="4681"/>
                      <a:pt x="16638" y="4668"/>
                      <a:pt x="16625" y="4655"/>
                    </a:cubicBezTo>
                    <a:cubicBezTo>
                      <a:pt x="16445" y="4334"/>
                      <a:pt x="16150" y="4089"/>
                      <a:pt x="15803" y="3974"/>
                    </a:cubicBezTo>
                    <a:lnTo>
                      <a:pt x="15790" y="3974"/>
                    </a:lnTo>
                    <a:cubicBezTo>
                      <a:pt x="15790" y="3974"/>
                      <a:pt x="16098" y="3266"/>
                      <a:pt x="15893" y="2739"/>
                    </a:cubicBezTo>
                    <a:cubicBezTo>
                      <a:pt x="15867" y="2675"/>
                      <a:pt x="15841" y="2611"/>
                      <a:pt x="15790" y="2559"/>
                    </a:cubicBezTo>
                    <a:cubicBezTo>
                      <a:pt x="15438" y="2066"/>
                      <a:pt x="15182" y="2045"/>
                      <a:pt x="15140" y="2045"/>
                    </a:cubicBezTo>
                    <a:cubicBezTo>
                      <a:pt x="15136" y="2045"/>
                      <a:pt x="15134" y="2045"/>
                      <a:pt x="15134" y="2045"/>
                    </a:cubicBezTo>
                    <a:cubicBezTo>
                      <a:pt x="15353" y="1736"/>
                      <a:pt x="15455" y="1338"/>
                      <a:pt x="15378" y="965"/>
                    </a:cubicBezTo>
                    <a:cubicBezTo>
                      <a:pt x="15365" y="824"/>
                      <a:pt x="15353" y="695"/>
                      <a:pt x="15327" y="592"/>
                    </a:cubicBezTo>
                    <a:cubicBezTo>
                      <a:pt x="15301" y="399"/>
                      <a:pt x="15263" y="194"/>
                      <a:pt x="15211" y="1"/>
                    </a:cubicBezTo>
                    <a:lnTo>
                      <a:pt x="8551" y="862"/>
                    </a:lnTo>
                    <a:lnTo>
                      <a:pt x="189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2405;p33">
                <a:extLst>
                  <a:ext uri="{FF2B5EF4-FFF2-40B4-BE49-F238E27FC236}">
                    <a16:creationId xmlns:a16="http://schemas.microsoft.com/office/drawing/2014/main" id="{07E0B9E1-71C9-9C12-A86D-42D1655F3299}"/>
                  </a:ext>
                </a:extLst>
              </p:cNvPr>
              <p:cNvSpPr/>
              <p:nvPr/>
            </p:nvSpPr>
            <p:spPr>
              <a:xfrm>
                <a:off x="6724605" y="2989018"/>
                <a:ext cx="669876" cy="87513"/>
              </a:xfrm>
              <a:custGeom>
                <a:avLst/>
                <a:gdLst/>
                <a:ahLst/>
                <a:cxnLst/>
                <a:rect l="l" t="t" r="r" b="b"/>
                <a:pathLst>
                  <a:path w="13694" h="1789" extrusionOk="0">
                    <a:moveTo>
                      <a:pt x="13565" y="0"/>
                    </a:moveTo>
                    <a:cubicBezTo>
                      <a:pt x="13565" y="0"/>
                      <a:pt x="13513" y="592"/>
                      <a:pt x="13192" y="887"/>
                    </a:cubicBezTo>
                    <a:cubicBezTo>
                      <a:pt x="12871" y="1170"/>
                      <a:pt x="11585" y="1363"/>
                      <a:pt x="7020" y="1620"/>
                    </a:cubicBezTo>
                    <a:cubicBezTo>
                      <a:pt x="6457" y="1652"/>
                      <a:pt x="5923" y="1666"/>
                      <a:pt x="5419" y="1666"/>
                    </a:cubicBezTo>
                    <a:cubicBezTo>
                      <a:pt x="2442" y="1666"/>
                      <a:pt x="539" y="1181"/>
                      <a:pt x="0" y="1016"/>
                    </a:cubicBezTo>
                    <a:lnTo>
                      <a:pt x="0" y="1016"/>
                    </a:lnTo>
                    <a:cubicBezTo>
                      <a:pt x="39" y="1170"/>
                      <a:pt x="103" y="1299"/>
                      <a:pt x="193" y="1427"/>
                    </a:cubicBezTo>
                    <a:cubicBezTo>
                      <a:pt x="733" y="1530"/>
                      <a:pt x="2495" y="1774"/>
                      <a:pt x="6789" y="1787"/>
                    </a:cubicBezTo>
                    <a:cubicBezTo>
                      <a:pt x="6976" y="1788"/>
                      <a:pt x="7157" y="1789"/>
                      <a:pt x="7334" y="1789"/>
                    </a:cubicBezTo>
                    <a:cubicBezTo>
                      <a:pt x="12281" y="1789"/>
                      <a:pt x="13372" y="1453"/>
                      <a:pt x="13372" y="1453"/>
                    </a:cubicBezTo>
                    <a:cubicBezTo>
                      <a:pt x="13591" y="1144"/>
                      <a:pt x="13693" y="746"/>
                      <a:pt x="13616" y="373"/>
                    </a:cubicBezTo>
                    <a:cubicBezTo>
                      <a:pt x="13603" y="232"/>
                      <a:pt x="13591" y="103"/>
                      <a:pt x="1356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2406;p33">
                <a:extLst>
                  <a:ext uri="{FF2B5EF4-FFF2-40B4-BE49-F238E27FC236}">
                    <a16:creationId xmlns:a16="http://schemas.microsoft.com/office/drawing/2014/main" id="{9132C65E-BAAE-FE35-EDB1-7874FC2267A5}"/>
                  </a:ext>
                </a:extLst>
              </p:cNvPr>
              <p:cNvSpPr/>
              <p:nvPr/>
            </p:nvSpPr>
            <p:spPr>
              <a:xfrm>
                <a:off x="6694423" y="3094043"/>
                <a:ext cx="731512" cy="72936"/>
              </a:xfrm>
              <a:custGeom>
                <a:avLst/>
                <a:gdLst/>
                <a:ahLst/>
                <a:cxnLst/>
                <a:rect l="l" t="t" r="r" b="b"/>
                <a:pathLst>
                  <a:path w="14954" h="1491" extrusionOk="0">
                    <a:moveTo>
                      <a:pt x="14748" y="0"/>
                    </a:moveTo>
                    <a:cubicBezTo>
                      <a:pt x="14696" y="270"/>
                      <a:pt x="14542" y="617"/>
                      <a:pt x="13912" y="785"/>
                    </a:cubicBezTo>
                    <a:cubicBezTo>
                      <a:pt x="13423" y="924"/>
                      <a:pt x="8532" y="1087"/>
                      <a:pt x="5216" y="1087"/>
                    </a:cubicBezTo>
                    <a:cubicBezTo>
                      <a:pt x="4258" y="1087"/>
                      <a:pt x="3431" y="1073"/>
                      <a:pt x="2880" y="1042"/>
                    </a:cubicBezTo>
                    <a:cubicBezTo>
                      <a:pt x="1093" y="952"/>
                      <a:pt x="296" y="720"/>
                      <a:pt x="0" y="605"/>
                    </a:cubicBezTo>
                    <a:lnTo>
                      <a:pt x="0" y="605"/>
                    </a:lnTo>
                    <a:cubicBezTo>
                      <a:pt x="26" y="823"/>
                      <a:pt x="77" y="1029"/>
                      <a:pt x="154" y="1235"/>
                    </a:cubicBezTo>
                    <a:cubicBezTo>
                      <a:pt x="154" y="1235"/>
                      <a:pt x="2212" y="1299"/>
                      <a:pt x="6840" y="1453"/>
                    </a:cubicBezTo>
                    <a:cubicBezTo>
                      <a:pt x="7634" y="1480"/>
                      <a:pt x="8385" y="1491"/>
                      <a:pt x="9084" y="1491"/>
                    </a:cubicBezTo>
                    <a:cubicBezTo>
                      <a:pt x="12464" y="1491"/>
                      <a:pt x="14645" y="1235"/>
                      <a:pt x="14645" y="1235"/>
                    </a:cubicBezTo>
                    <a:cubicBezTo>
                      <a:pt x="14645" y="1235"/>
                      <a:pt x="14953" y="527"/>
                      <a:pt x="147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2407;p33">
                <a:extLst>
                  <a:ext uri="{FF2B5EF4-FFF2-40B4-BE49-F238E27FC236}">
                    <a16:creationId xmlns:a16="http://schemas.microsoft.com/office/drawing/2014/main" id="{DDD17003-289A-B3E4-2B6B-7665147394BA}"/>
                  </a:ext>
                </a:extLst>
              </p:cNvPr>
              <p:cNvSpPr/>
              <p:nvPr/>
            </p:nvSpPr>
            <p:spPr>
              <a:xfrm>
                <a:off x="6674905" y="3187769"/>
                <a:ext cx="790654" cy="83062"/>
              </a:xfrm>
              <a:custGeom>
                <a:avLst/>
                <a:gdLst/>
                <a:ahLst/>
                <a:cxnLst/>
                <a:rect l="l" t="t" r="r" b="b"/>
                <a:pathLst>
                  <a:path w="16163" h="1698" extrusionOk="0">
                    <a:moveTo>
                      <a:pt x="15879" y="0"/>
                    </a:moveTo>
                    <a:cubicBezTo>
                      <a:pt x="15828" y="180"/>
                      <a:pt x="15738" y="347"/>
                      <a:pt x="15597" y="476"/>
                    </a:cubicBezTo>
                    <a:cubicBezTo>
                      <a:pt x="15249" y="836"/>
                      <a:pt x="13372" y="1106"/>
                      <a:pt x="8551" y="1466"/>
                    </a:cubicBezTo>
                    <a:cubicBezTo>
                      <a:pt x="7710" y="1534"/>
                      <a:pt x="6867" y="1568"/>
                      <a:pt x="6024" y="1568"/>
                    </a:cubicBezTo>
                    <a:cubicBezTo>
                      <a:pt x="4006" y="1568"/>
                      <a:pt x="1987" y="1375"/>
                      <a:pt x="1" y="1003"/>
                    </a:cubicBezTo>
                    <a:lnTo>
                      <a:pt x="1" y="1003"/>
                    </a:lnTo>
                    <a:cubicBezTo>
                      <a:pt x="39" y="1054"/>
                      <a:pt x="78" y="1093"/>
                      <a:pt x="129" y="1131"/>
                    </a:cubicBezTo>
                    <a:cubicBezTo>
                      <a:pt x="91" y="1131"/>
                      <a:pt x="39" y="1144"/>
                      <a:pt x="1" y="1157"/>
                    </a:cubicBezTo>
                    <a:cubicBezTo>
                      <a:pt x="1" y="1157"/>
                      <a:pt x="2662" y="1672"/>
                      <a:pt x="7432" y="1697"/>
                    </a:cubicBezTo>
                    <a:cubicBezTo>
                      <a:pt x="7484" y="1697"/>
                      <a:pt x="7537" y="1697"/>
                      <a:pt x="7588" y="1697"/>
                    </a:cubicBezTo>
                    <a:cubicBezTo>
                      <a:pt x="12261" y="1697"/>
                      <a:pt x="15481" y="1131"/>
                      <a:pt x="15481" y="1131"/>
                    </a:cubicBezTo>
                    <a:cubicBezTo>
                      <a:pt x="15481" y="1131"/>
                      <a:pt x="16162" y="579"/>
                      <a:pt x="15905" y="39"/>
                    </a:cubicBezTo>
                    <a:cubicBezTo>
                      <a:pt x="15892" y="26"/>
                      <a:pt x="15892" y="13"/>
                      <a:pt x="158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2408;p33">
                <a:extLst>
                  <a:ext uri="{FF2B5EF4-FFF2-40B4-BE49-F238E27FC236}">
                    <a16:creationId xmlns:a16="http://schemas.microsoft.com/office/drawing/2014/main" id="{B7A9426B-2D74-9B98-E118-B51229ADA891}"/>
                  </a:ext>
                </a:extLst>
              </p:cNvPr>
              <p:cNvSpPr/>
              <p:nvPr/>
            </p:nvSpPr>
            <p:spPr>
              <a:xfrm>
                <a:off x="6376802" y="1709092"/>
                <a:ext cx="1403198" cy="1321457"/>
              </a:xfrm>
              <a:custGeom>
                <a:avLst/>
                <a:gdLst/>
                <a:ahLst/>
                <a:cxnLst/>
                <a:rect l="l" t="t" r="r" b="b"/>
                <a:pathLst>
                  <a:path w="28685" h="27014" extrusionOk="0">
                    <a:moveTo>
                      <a:pt x="14921" y="0"/>
                    </a:moveTo>
                    <a:cubicBezTo>
                      <a:pt x="14897" y="0"/>
                      <a:pt x="14874" y="0"/>
                      <a:pt x="14850" y="0"/>
                    </a:cubicBezTo>
                    <a:cubicBezTo>
                      <a:pt x="11829" y="13"/>
                      <a:pt x="8897" y="952"/>
                      <a:pt x="6429" y="2700"/>
                    </a:cubicBezTo>
                    <a:cubicBezTo>
                      <a:pt x="3742" y="4616"/>
                      <a:pt x="1775" y="7432"/>
                      <a:pt x="720" y="10839"/>
                    </a:cubicBezTo>
                    <a:cubicBezTo>
                      <a:pt x="0" y="13218"/>
                      <a:pt x="206" y="16278"/>
                      <a:pt x="1286" y="19016"/>
                    </a:cubicBezTo>
                    <a:cubicBezTo>
                      <a:pt x="2495" y="22076"/>
                      <a:pt x="4655" y="24468"/>
                      <a:pt x="7367" y="25754"/>
                    </a:cubicBezTo>
                    <a:cubicBezTo>
                      <a:pt x="9090" y="26577"/>
                      <a:pt x="11212" y="27014"/>
                      <a:pt x="13500" y="27014"/>
                    </a:cubicBezTo>
                    <a:cubicBezTo>
                      <a:pt x="16046" y="27014"/>
                      <a:pt x="18618" y="26474"/>
                      <a:pt x="20739" y="25497"/>
                    </a:cubicBezTo>
                    <a:cubicBezTo>
                      <a:pt x="23053" y="24429"/>
                      <a:pt x="24686" y="22925"/>
                      <a:pt x="25432" y="21151"/>
                    </a:cubicBezTo>
                    <a:cubicBezTo>
                      <a:pt x="27746" y="15686"/>
                      <a:pt x="28685" y="6056"/>
                      <a:pt x="21793" y="1890"/>
                    </a:cubicBezTo>
                    <a:cubicBezTo>
                      <a:pt x="19705" y="655"/>
                      <a:pt x="17339" y="0"/>
                      <a:pt x="149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409;p33">
                <a:extLst>
                  <a:ext uri="{FF2B5EF4-FFF2-40B4-BE49-F238E27FC236}">
                    <a16:creationId xmlns:a16="http://schemas.microsoft.com/office/drawing/2014/main" id="{75F2BF52-2A19-943C-6002-5139B612BC50}"/>
                  </a:ext>
                </a:extLst>
              </p:cNvPr>
              <p:cNvSpPr/>
              <p:nvPr/>
            </p:nvSpPr>
            <p:spPr>
              <a:xfrm>
                <a:off x="6355425" y="1722055"/>
                <a:ext cx="1415770" cy="1295238"/>
              </a:xfrm>
              <a:custGeom>
                <a:avLst/>
                <a:gdLst/>
                <a:ahLst/>
                <a:cxnLst/>
                <a:rect l="l" t="t" r="r" b="b"/>
                <a:pathLst>
                  <a:path w="28942" h="26478" extrusionOk="0">
                    <a:moveTo>
                      <a:pt x="15288" y="0"/>
                    </a:moveTo>
                    <a:cubicBezTo>
                      <a:pt x="9562" y="0"/>
                      <a:pt x="3605" y="3500"/>
                      <a:pt x="1414" y="10651"/>
                    </a:cubicBezTo>
                    <a:cubicBezTo>
                      <a:pt x="0" y="15267"/>
                      <a:pt x="2147" y="22506"/>
                      <a:pt x="7920" y="25257"/>
                    </a:cubicBezTo>
                    <a:cubicBezTo>
                      <a:pt x="9667" y="26086"/>
                      <a:pt x="11777" y="26478"/>
                      <a:pt x="13930" y="26478"/>
                    </a:cubicBezTo>
                    <a:cubicBezTo>
                      <a:pt x="18894" y="26478"/>
                      <a:pt x="24091" y="24396"/>
                      <a:pt x="25625" y="20783"/>
                    </a:cubicBezTo>
                    <a:cubicBezTo>
                      <a:pt x="27823" y="15588"/>
                      <a:pt x="28942" y="5997"/>
                      <a:pt x="22089" y="1844"/>
                    </a:cubicBezTo>
                    <a:cubicBezTo>
                      <a:pt x="20061" y="619"/>
                      <a:pt x="17695" y="0"/>
                      <a:pt x="15288" y="0"/>
                    </a:cubicBezTo>
                    <a:close/>
                  </a:path>
                </a:pathLst>
              </a:custGeom>
              <a:solidFill>
                <a:srgbClr val="FFFFFF">
                  <a:alpha val="4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410;p33">
                <a:extLst>
                  <a:ext uri="{FF2B5EF4-FFF2-40B4-BE49-F238E27FC236}">
                    <a16:creationId xmlns:a16="http://schemas.microsoft.com/office/drawing/2014/main" id="{DC3A63E5-E203-1428-85CF-02EFDFC29F10}"/>
                  </a:ext>
                </a:extLst>
              </p:cNvPr>
              <p:cNvSpPr/>
              <p:nvPr/>
            </p:nvSpPr>
            <p:spPr>
              <a:xfrm>
                <a:off x="6492144" y="2540567"/>
                <a:ext cx="1113888" cy="385616"/>
              </a:xfrm>
              <a:custGeom>
                <a:avLst/>
                <a:gdLst/>
                <a:ahLst/>
                <a:cxnLst/>
                <a:rect l="l" t="t" r="r" b="b"/>
                <a:pathLst>
                  <a:path w="25034" h="8667" extrusionOk="0">
                    <a:moveTo>
                      <a:pt x="5220" y="1"/>
                    </a:moveTo>
                    <a:cubicBezTo>
                      <a:pt x="3935" y="1"/>
                      <a:pt x="4166" y="2174"/>
                      <a:pt x="4166" y="2174"/>
                    </a:cubicBezTo>
                    <a:cubicBezTo>
                      <a:pt x="4166" y="2174"/>
                      <a:pt x="3588" y="927"/>
                      <a:pt x="2261" y="927"/>
                    </a:cubicBezTo>
                    <a:cubicBezTo>
                      <a:pt x="2094" y="927"/>
                      <a:pt x="1914" y="946"/>
                      <a:pt x="1723" y="991"/>
                    </a:cubicBezTo>
                    <a:cubicBezTo>
                      <a:pt x="0" y="1390"/>
                      <a:pt x="232" y="4450"/>
                      <a:pt x="232" y="4450"/>
                    </a:cubicBezTo>
                    <a:cubicBezTo>
                      <a:pt x="232" y="4450"/>
                      <a:pt x="1685" y="7587"/>
                      <a:pt x="2675" y="8281"/>
                    </a:cubicBezTo>
                    <a:cubicBezTo>
                      <a:pt x="2939" y="8466"/>
                      <a:pt x="3947" y="8525"/>
                      <a:pt x="5357" y="8525"/>
                    </a:cubicBezTo>
                    <a:cubicBezTo>
                      <a:pt x="7822" y="8525"/>
                      <a:pt x="11518" y="8345"/>
                      <a:pt x="14629" y="8345"/>
                    </a:cubicBezTo>
                    <a:cubicBezTo>
                      <a:pt x="16409" y="8345"/>
                      <a:pt x="17998" y="8404"/>
                      <a:pt x="19055" y="8590"/>
                    </a:cubicBezTo>
                    <a:cubicBezTo>
                      <a:pt x="19356" y="8642"/>
                      <a:pt x="19646" y="8667"/>
                      <a:pt x="19925" y="8667"/>
                    </a:cubicBezTo>
                    <a:cubicBezTo>
                      <a:pt x="23320" y="8667"/>
                      <a:pt x="25034" y="5054"/>
                      <a:pt x="25034" y="5054"/>
                    </a:cubicBezTo>
                    <a:cubicBezTo>
                      <a:pt x="25034" y="5054"/>
                      <a:pt x="24378" y="2148"/>
                      <a:pt x="22886" y="1171"/>
                    </a:cubicBezTo>
                    <a:cubicBezTo>
                      <a:pt x="22718" y="1061"/>
                      <a:pt x="22538" y="1013"/>
                      <a:pt x="22352" y="1013"/>
                    </a:cubicBezTo>
                    <a:cubicBezTo>
                      <a:pt x="20903" y="1013"/>
                      <a:pt x="19055" y="3961"/>
                      <a:pt x="19055" y="3961"/>
                    </a:cubicBezTo>
                    <a:cubicBezTo>
                      <a:pt x="19055" y="3961"/>
                      <a:pt x="19916" y="2174"/>
                      <a:pt x="18592" y="1171"/>
                    </a:cubicBezTo>
                    <a:cubicBezTo>
                      <a:pt x="18369" y="1000"/>
                      <a:pt x="18142" y="929"/>
                      <a:pt x="17919" y="929"/>
                    </a:cubicBezTo>
                    <a:cubicBezTo>
                      <a:pt x="16836" y="929"/>
                      <a:pt x="15853" y="2611"/>
                      <a:pt x="15853" y="2611"/>
                    </a:cubicBezTo>
                    <a:cubicBezTo>
                      <a:pt x="15853" y="2611"/>
                      <a:pt x="15159" y="927"/>
                      <a:pt x="14066" y="592"/>
                    </a:cubicBezTo>
                    <a:cubicBezTo>
                      <a:pt x="13982" y="566"/>
                      <a:pt x="13885" y="554"/>
                      <a:pt x="13780" y="554"/>
                    </a:cubicBezTo>
                    <a:cubicBezTo>
                      <a:pt x="12537" y="554"/>
                      <a:pt x="10003" y="2225"/>
                      <a:pt x="10003" y="2225"/>
                    </a:cubicBezTo>
                    <a:cubicBezTo>
                      <a:pt x="10003" y="2225"/>
                      <a:pt x="9481" y="1168"/>
                      <a:pt x="8778" y="1168"/>
                    </a:cubicBezTo>
                    <a:cubicBezTo>
                      <a:pt x="8758" y="1168"/>
                      <a:pt x="8738" y="1169"/>
                      <a:pt x="8718" y="1171"/>
                    </a:cubicBezTo>
                    <a:cubicBezTo>
                      <a:pt x="7985" y="1248"/>
                      <a:pt x="7239" y="2470"/>
                      <a:pt x="7239" y="2470"/>
                    </a:cubicBezTo>
                    <a:cubicBezTo>
                      <a:pt x="7239" y="2470"/>
                      <a:pt x="6506" y="1"/>
                      <a:pt x="52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411;p33">
                <a:extLst>
                  <a:ext uri="{FF2B5EF4-FFF2-40B4-BE49-F238E27FC236}">
                    <a16:creationId xmlns:a16="http://schemas.microsoft.com/office/drawing/2014/main" id="{ECBFAA67-7014-5292-0A78-6DDBDFF812B8}"/>
                  </a:ext>
                </a:extLst>
              </p:cNvPr>
              <p:cNvSpPr/>
              <p:nvPr/>
            </p:nvSpPr>
            <p:spPr>
              <a:xfrm>
                <a:off x="6608925" y="2676000"/>
                <a:ext cx="843446" cy="360473"/>
              </a:xfrm>
              <a:custGeom>
                <a:avLst/>
                <a:gdLst/>
                <a:ahLst/>
                <a:cxnLst/>
                <a:rect l="l" t="t" r="r" b="b"/>
                <a:pathLst>
                  <a:path w="17179" h="7369" extrusionOk="0">
                    <a:moveTo>
                      <a:pt x="8758" y="0"/>
                    </a:moveTo>
                    <a:cubicBezTo>
                      <a:pt x="8109" y="0"/>
                      <a:pt x="7460" y="43"/>
                      <a:pt x="6815" y="127"/>
                    </a:cubicBezTo>
                    <a:cubicBezTo>
                      <a:pt x="5902" y="242"/>
                      <a:pt x="4976" y="384"/>
                      <a:pt x="4141" y="782"/>
                    </a:cubicBezTo>
                    <a:cubicBezTo>
                      <a:pt x="3331" y="1181"/>
                      <a:pt x="2572" y="1721"/>
                      <a:pt x="1929" y="2351"/>
                    </a:cubicBezTo>
                    <a:cubicBezTo>
                      <a:pt x="1376" y="2840"/>
                      <a:pt x="965" y="3444"/>
                      <a:pt x="566" y="4061"/>
                    </a:cubicBezTo>
                    <a:cubicBezTo>
                      <a:pt x="502" y="4190"/>
                      <a:pt x="1" y="5013"/>
                      <a:pt x="168" y="5103"/>
                    </a:cubicBezTo>
                    <a:cubicBezTo>
                      <a:pt x="181" y="5115"/>
                      <a:pt x="206" y="5115"/>
                      <a:pt x="219" y="5115"/>
                    </a:cubicBezTo>
                    <a:lnTo>
                      <a:pt x="258" y="5115"/>
                    </a:lnTo>
                    <a:cubicBezTo>
                      <a:pt x="271" y="5128"/>
                      <a:pt x="283" y="5128"/>
                      <a:pt x="296" y="5141"/>
                    </a:cubicBezTo>
                    <a:cubicBezTo>
                      <a:pt x="451" y="5257"/>
                      <a:pt x="592" y="5373"/>
                      <a:pt x="746" y="5488"/>
                    </a:cubicBezTo>
                    <a:cubicBezTo>
                      <a:pt x="1183" y="5810"/>
                      <a:pt x="1672" y="6067"/>
                      <a:pt x="2173" y="6273"/>
                    </a:cubicBezTo>
                    <a:cubicBezTo>
                      <a:pt x="3343" y="6671"/>
                      <a:pt x="4578" y="6838"/>
                      <a:pt x="5799" y="7018"/>
                    </a:cubicBezTo>
                    <a:cubicBezTo>
                      <a:pt x="7069" y="7184"/>
                      <a:pt x="8339" y="7368"/>
                      <a:pt x="9625" y="7368"/>
                    </a:cubicBezTo>
                    <a:cubicBezTo>
                      <a:pt x="9836" y="7368"/>
                      <a:pt x="10048" y="7363"/>
                      <a:pt x="10261" y="7353"/>
                    </a:cubicBezTo>
                    <a:cubicBezTo>
                      <a:pt x="11058" y="7301"/>
                      <a:pt x="11855" y="7211"/>
                      <a:pt x="12652" y="7083"/>
                    </a:cubicBezTo>
                    <a:cubicBezTo>
                      <a:pt x="13205" y="7018"/>
                      <a:pt x="13745" y="6877"/>
                      <a:pt x="14259" y="6671"/>
                    </a:cubicBezTo>
                    <a:cubicBezTo>
                      <a:pt x="14684" y="6530"/>
                      <a:pt x="15095" y="6337"/>
                      <a:pt x="15468" y="6118"/>
                    </a:cubicBezTo>
                    <a:cubicBezTo>
                      <a:pt x="15815" y="5925"/>
                      <a:pt x="16162" y="5745"/>
                      <a:pt x="16509" y="5553"/>
                    </a:cubicBezTo>
                    <a:cubicBezTo>
                      <a:pt x="16908" y="5360"/>
                      <a:pt x="17178" y="5128"/>
                      <a:pt x="17049" y="4794"/>
                    </a:cubicBezTo>
                    <a:cubicBezTo>
                      <a:pt x="17062" y="4755"/>
                      <a:pt x="17062" y="4717"/>
                      <a:pt x="17049" y="4691"/>
                    </a:cubicBezTo>
                    <a:cubicBezTo>
                      <a:pt x="16985" y="4588"/>
                      <a:pt x="16934" y="4498"/>
                      <a:pt x="16869" y="4395"/>
                    </a:cubicBezTo>
                    <a:cubicBezTo>
                      <a:pt x="16612" y="3932"/>
                      <a:pt x="16445" y="3418"/>
                      <a:pt x="16137" y="2981"/>
                    </a:cubicBezTo>
                    <a:cubicBezTo>
                      <a:pt x="15957" y="2737"/>
                      <a:pt x="15764" y="2518"/>
                      <a:pt x="15532" y="2325"/>
                    </a:cubicBezTo>
                    <a:cubicBezTo>
                      <a:pt x="15262" y="2055"/>
                      <a:pt x="14967" y="1811"/>
                      <a:pt x="14658" y="1605"/>
                    </a:cubicBezTo>
                    <a:cubicBezTo>
                      <a:pt x="13874" y="1065"/>
                      <a:pt x="13025" y="577"/>
                      <a:pt x="12086" y="345"/>
                    </a:cubicBezTo>
                    <a:cubicBezTo>
                      <a:pt x="11521" y="217"/>
                      <a:pt x="10942" y="178"/>
                      <a:pt x="10376" y="88"/>
                    </a:cubicBezTo>
                    <a:cubicBezTo>
                      <a:pt x="9839" y="30"/>
                      <a:pt x="9298" y="0"/>
                      <a:pt x="87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412;p33">
                <a:extLst>
                  <a:ext uri="{FF2B5EF4-FFF2-40B4-BE49-F238E27FC236}">
                    <a16:creationId xmlns:a16="http://schemas.microsoft.com/office/drawing/2014/main" id="{88FC3196-63BB-EB50-C11B-DC90417C4652}"/>
                  </a:ext>
                </a:extLst>
              </p:cNvPr>
              <p:cNvSpPr/>
              <p:nvPr/>
            </p:nvSpPr>
            <p:spPr>
              <a:xfrm>
                <a:off x="6892539" y="2333621"/>
                <a:ext cx="367322" cy="492599"/>
              </a:xfrm>
              <a:custGeom>
                <a:avLst/>
                <a:gdLst/>
                <a:ahLst/>
                <a:cxnLst/>
                <a:rect l="l" t="t" r="r" b="b"/>
                <a:pathLst>
                  <a:path w="7509" h="10070" extrusionOk="0">
                    <a:moveTo>
                      <a:pt x="3986" y="1"/>
                    </a:moveTo>
                    <a:cubicBezTo>
                      <a:pt x="3935" y="1"/>
                      <a:pt x="3896" y="26"/>
                      <a:pt x="3870" y="65"/>
                    </a:cubicBezTo>
                    <a:cubicBezTo>
                      <a:pt x="3806" y="155"/>
                      <a:pt x="3716" y="245"/>
                      <a:pt x="3639" y="322"/>
                    </a:cubicBezTo>
                    <a:cubicBezTo>
                      <a:pt x="3356" y="605"/>
                      <a:pt x="3047" y="875"/>
                      <a:pt x="2752" y="1158"/>
                    </a:cubicBezTo>
                    <a:cubicBezTo>
                      <a:pt x="2045" y="1775"/>
                      <a:pt x="1376" y="2444"/>
                      <a:pt x="669" y="3061"/>
                    </a:cubicBezTo>
                    <a:cubicBezTo>
                      <a:pt x="566" y="3164"/>
                      <a:pt x="450" y="3279"/>
                      <a:pt x="347" y="3395"/>
                    </a:cubicBezTo>
                    <a:cubicBezTo>
                      <a:pt x="322" y="3421"/>
                      <a:pt x="270" y="3459"/>
                      <a:pt x="232" y="3511"/>
                    </a:cubicBezTo>
                    <a:cubicBezTo>
                      <a:pt x="193" y="3511"/>
                      <a:pt x="167" y="3536"/>
                      <a:pt x="155" y="3562"/>
                    </a:cubicBezTo>
                    <a:cubicBezTo>
                      <a:pt x="90" y="4025"/>
                      <a:pt x="65" y="4488"/>
                      <a:pt x="77" y="4964"/>
                    </a:cubicBezTo>
                    <a:cubicBezTo>
                      <a:pt x="26" y="5709"/>
                      <a:pt x="52" y="6468"/>
                      <a:pt x="39" y="7239"/>
                    </a:cubicBezTo>
                    <a:cubicBezTo>
                      <a:pt x="26" y="7651"/>
                      <a:pt x="0" y="9695"/>
                      <a:pt x="65" y="9824"/>
                    </a:cubicBezTo>
                    <a:cubicBezTo>
                      <a:pt x="103" y="9862"/>
                      <a:pt x="155" y="9875"/>
                      <a:pt x="206" y="9875"/>
                    </a:cubicBezTo>
                    <a:cubicBezTo>
                      <a:pt x="386" y="9914"/>
                      <a:pt x="566" y="9914"/>
                      <a:pt x="746" y="9939"/>
                    </a:cubicBezTo>
                    <a:cubicBezTo>
                      <a:pt x="1334" y="10026"/>
                      <a:pt x="1930" y="10070"/>
                      <a:pt x="2521" y="10070"/>
                    </a:cubicBezTo>
                    <a:cubicBezTo>
                      <a:pt x="2719" y="10070"/>
                      <a:pt x="2916" y="10065"/>
                      <a:pt x="3112" y="10055"/>
                    </a:cubicBezTo>
                    <a:cubicBezTo>
                      <a:pt x="3549" y="10042"/>
                      <a:pt x="3986" y="10017"/>
                      <a:pt x="4423" y="9991"/>
                    </a:cubicBezTo>
                    <a:cubicBezTo>
                      <a:pt x="5387" y="9927"/>
                      <a:pt x="6365" y="9849"/>
                      <a:pt x="7290" y="9567"/>
                    </a:cubicBezTo>
                    <a:cubicBezTo>
                      <a:pt x="7316" y="9554"/>
                      <a:pt x="7342" y="9541"/>
                      <a:pt x="7368" y="9528"/>
                    </a:cubicBezTo>
                    <a:cubicBezTo>
                      <a:pt x="7509" y="9515"/>
                      <a:pt x="7406" y="7162"/>
                      <a:pt x="7342" y="6134"/>
                    </a:cubicBezTo>
                    <a:cubicBezTo>
                      <a:pt x="7316" y="5645"/>
                      <a:pt x="7316" y="5182"/>
                      <a:pt x="7316" y="4694"/>
                    </a:cubicBezTo>
                    <a:cubicBezTo>
                      <a:pt x="7290" y="4295"/>
                      <a:pt x="7252" y="3909"/>
                      <a:pt x="7226" y="3524"/>
                    </a:cubicBezTo>
                    <a:cubicBezTo>
                      <a:pt x="7226" y="3472"/>
                      <a:pt x="7226" y="3408"/>
                      <a:pt x="7175" y="3382"/>
                    </a:cubicBezTo>
                    <a:lnTo>
                      <a:pt x="7136" y="3382"/>
                    </a:lnTo>
                    <a:cubicBezTo>
                      <a:pt x="6956" y="3176"/>
                      <a:pt x="6763" y="2984"/>
                      <a:pt x="6583" y="2778"/>
                    </a:cubicBezTo>
                    <a:cubicBezTo>
                      <a:pt x="5747" y="1891"/>
                      <a:pt x="4963" y="965"/>
                      <a:pt x="4127" y="78"/>
                    </a:cubicBezTo>
                    <a:cubicBezTo>
                      <a:pt x="4115" y="52"/>
                      <a:pt x="4089" y="39"/>
                      <a:pt x="4050" y="26"/>
                    </a:cubicBezTo>
                    <a:cubicBezTo>
                      <a:pt x="4037" y="1"/>
                      <a:pt x="4012" y="1"/>
                      <a:pt x="398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413;p33">
                <a:extLst>
                  <a:ext uri="{FF2B5EF4-FFF2-40B4-BE49-F238E27FC236}">
                    <a16:creationId xmlns:a16="http://schemas.microsoft.com/office/drawing/2014/main" id="{5C33C058-1F7F-B657-9A46-36C1FA2D58FD}"/>
                  </a:ext>
                </a:extLst>
              </p:cNvPr>
              <p:cNvSpPr/>
              <p:nvPr/>
            </p:nvSpPr>
            <p:spPr>
              <a:xfrm>
                <a:off x="7165499" y="2254766"/>
                <a:ext cx="52244" cy="143671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937" extrusionOk="0">
                    <a:moveTo>
                      <a:pt x="239" y="0"/>
                    </a:moveTo>
                    <a:cubicBezTo>
                      <a:pt x="125" y="0"/>
                      <a:pt x="43" y="2"/>
                      <a:pt x="39" y="6"/>
                    </a:cubicBezTo>
                    <a:cubicBezTo>
                      <a:pt x="39" y="6"/>
                      <a:pt x="39" y="250"/>
                      <a:pt x="39" y="314"/>
                    </a:cubicBezTo>
                    <a:cubicBezTo>
                      <a:pt x="39" y="314"/>
                      <a:pt x="39" y="1124"/>
                      <a:pt x="26" y="1548"/>
                    </a:cubicBezTo>
                    <a:cubicBezTo>
                      <a:pt x="26" y="1638"/>
                      <a:pt x="39" y="1741"/>
                      <a:pt x="39" y="1844"/>
                    </a:cubicBezTo>
                    <a:cubicBezTo>
                      <a:pt x="0" y="1896"/>
                      <a:pt x="26" y="1998"/>
                      <a:pt x="26" y="2063"/>
                    </a:cubicBezTo>
                    <a:cubicBezTo>
                      <a:pt x="39" y="2243"/>
                      <a:pt x="39" y="2423"/>
                      <a:pt x="52" y="2603"/>
                    </a:cubicBezTo>
                    <a:cubicBezTo>
                      <a:pt x="65" y="2628"/>
                      <a:pt x="90" y="2654"/>
                      <a:pt x="116" y="2667"/>
                    </a:cubicBezTo>
                    <a:lnTo>
                      <a:pt x="129" y="2667"/>
                    </a:lnTo>
                    <a:cubicBezTo>
                      <a:pt x="219" y="2731"/>
                      <a:pt x="322" y="2783"/>
                      <a:pt x="425" y="2821"/>
                    </a:cubicBezTo>
                    <a:cubicBezTo>
                      <a:pt x="579" y="2860"/>
                      <a:pt x="746" y="2898"/>
                      <a:pt x="913" y="2937"/>
                    </a:cubicBezTo>
                    <a:cubicBezTo>
                      <a:pt x="977" y="2937"/>
                      <a:pt x="1029" y="2886"/>
                      <a:pt x="1029" y="2834"/>
                    </a:cubicBezTo>
                    <a:cubicBezTo>
                      <a:pt x="1055" y="2796"/>
                      <a:pt x="1067" y="2757"/>
                      <a:pt x="1055" y="2731"/>
                    </a:cubicBezTo>
                    <a:cubicBezTo>
                      <a:pt x="1055" y="2641"/>
                      <a:pt x="1055" y="2551"/>
                      <a:pt x="1055" y="2461"/>
                    </a:cubicBezTo>
                    <a:cubicBezTo>
                      <a:pt x="1055" y="2140"/>
                      <a:pt x="1016" y="1806"/>
                      <a:pt x="1016" y="1471"/>
                    </a:cubicBezTo>
                    <a:cubicBezTo>
                      <a:pt x="1016" y="1111"/>
                      <a:pt x="990" y="134"/>
                      <a:pt x="977" y="18"/>
                    </a:cubicBezTo>
                    <a:cubicBezTo>
                      <a:pt x="977" y="9"/>
                      <a:pt x="515" y="0"/>
                      <a:pt x="23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414;p33">
                <a:extLst>
                  <a:ext uri="{FF2B5EF4-FFF2-40B4-BE49-F238E27FC236}">
                    <a16:creationId xmlns:a16="http://schemas.microsoft.com/office/drawing/2014/main" id="{E523A194-2566-EAF5-6B7A-CA2B2BD1AAA2}"/>
                  </a:ext>
                </a:extLst>
              </p:cNvPr>
              <p:cNvSpPr/>
              <p:nvPr/>
            </p:nvSpPr>
            <p:spPr>
              <a:xfrm>
                <a:off x="7088111" y="1997607"/>
                <a:ext cx="256034" cy="227466"/>
              </a:xfrm>
              <a:custGeom>
                <a:avLst/>
                <a:gdLst/>
                <a:ahLst/>
                <a:cxnLst/>
                <a:rect l="l" t="t" r="r" b="b"/>
                <a:pathLst>
                  <a:path w="5234" h="4650" extrusionOk="0">
                    <a:moveTo>
                      <a:pt x="2724" y="1"/>
                    </a:moveTo>
                    <a:cubicBezTo>
                      <a:pt x="2573" y="1"/>
                      <a:pt x="2413" y="35"/>
                      <a:pt x="2251" y="107"/>
                    </a:cubicBezTo>
                    <a:cubicBezTo>
                      <a:pt x="1942" y="287"/>
                      <a:pt x="1711" y="570"/>
                      <a:pt x="1608" y="904"/>
                    </a:cubicBezTo>
                    <a:cubicBezTo>
                      <a:pt x="1544" y="827"/>
                      <a:pt x="1467" y="775"/>
                      <a:pt x="1364" y="737"/>
                    </a:cubicBezTo>
                    <a:cubicBezTo>
                      <a:pt x="1285" y="705"/>
                      <a:pt x="1205" y="691"/>
                      <a:pt x="1126" y="691"/>
                    </a:cubicBezTo>
                    <a:cubicBezTo>
                      <a:pt x="823" y="691"/>
                      <a:pt x="537" y="906"/>
                      <a:pt x="374" y="1161"/>
                    </a:cubicBezTo>
                    <a:cubicBezTo>
                      <a:pt x="1" y="1675"/>
                      <a:pt x="258" y="2408"/>
                      <a:pt x="875" y="2575"/>
                    </a:cubicBezTo>
                    <a:cubicBezTo>
                      <a:pt x="567" y="2858"/>
                      <a:pt x="554" y="3334"/>
                      <a:pt x="669" y="3720"/>
                    </a:cubicBezTo>
                    <a:cubicBezTo>
                      <a:pt x="779" y="4127"/>
                      <a:pt x="1118" y="4312"/>
                      <a:pt x="1479" y="4312"/>
                    </a:cubicBezTo>
                    <a:cubicBezTo>
                      <a:pt x="1756" y="4312"/>
                      <a:pt x="2044" y="4203"/>
                      <a:pt x="2251" y="4002"/>
                    </a:cubicBezTo>
                    <a:cubicBezTo>
                      <a:pt x="2457" y="4324"/>
                      <a:pt x="2778" y="4542"/>
                      <a:pt x="3151" y="4620"/>
                    </a:cubicBezTo>
                    <a:cubicBezTo>
                      <a:pt x="3236" y="4640"/>
                      <a:pt x="3315" y="4649"/>
                      <a:pt x="3388" y="4649"/>
                    </a:cubicBezTo>
                    <a:cubicBezTo>
                      <a:pt x="4200" y="4649"/>
                      <a:pt x="4292" y="3483"/>
                      <a:pt x="3974" y="2858"/>
                    </a:cubicBezTo>
                    <a:cubicBezTo>
                      <a:pt x="5233" y="2678"/>
                      <a:pt x="4814" y="966"/>
                      <a:pt x="3761" y="966"/>
                    </a:cubicBezTo>
                    <a:cubicBezTo>
                      <a:pt x="3685" y="966"/>
                      <a:pt x="3606" y="975"/>
                      <a:pt x="3524" y="994"/>
                    </a:cubicBezTo>
                    <a:cubicBezTo>
                      <a:pt x="3603" y="372"/>
                      <a:pt x="3220" y="1"/>
                      <a:pt x="27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415;p33">
                <a:extLst>
                  <a:ext uri="{FF2B5EF4-FFF2-40B4-BE49-F238E27FC236}">
                    <a16:creationId xmlns:a16="http://schemas.microsoft.com/office/drawing/2014/main" id="{B65B9D67-B155-BDB0-1B6B-35FC2C5B12A3}"/>
                  </a:ext>
                </a:extLst>
              </p:cNvPr>
              <p:cNvSpPr/>
              <p:nvPr/>
            </p:nvSpPr>
            <p:spPr>
              <a:xfrm>
                <a:off x="6868618" y="2313516"/>
                <a:ext cx="408852" cy="220814"/>
              </a:xfrm>
              <a:custGeom>
                <a:avLst/>
                <a:gdLst/>
                <a:ahLst/>
                <a:cxnLst/>
                <a:rect l="l" t="t" r="r" b="b"/>
                <a:pathLst>
                  <a:path w="8358" h="4514" extrusionOk="0">
                    <a:moveTo>
                      <a:pt x="4449" y="0"/>
                    </a:moveTo>
                    <a:lnTo>
                      <a:pt x="1" y="4410"/>
                    </a:lnTo>
                    <a:lnTo>
                      <a:pt x="335" y="4513"/>
                    </a:lnTo>
                    <a:lnTo>
                      <a:pt x="4462" y="553"/>
                    </a:lnTo>
                    <a:lnTo>
                      <a:pt x="7934" y="4410"/>
                    </a:lnTo>
                    <a:lnTo>
                      <a:pt x="8358" y="4179"/>
                    </a:lnTo>
                    <a:lnTo>
                      <a:pt x="44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416;p33">
                <a:extLst>
                  <a:ext uri="{FF2B5EF4-FFF2-40B4-BE49-F238E27FC236}">
                    <a16:creationId xmlns:a16="http://schemas.microsoft.com/office/drawing/2014/main" id="{6D89D386-74B5-FCF2-293A-A0B609EA6544}"/>
                  </a:ext>
                </a:extLst>
              </p:cNvPr>
              <p:cNvSpPr/>
              <p:nvPr/>
            </p:nvSpPr>
            <p:spPr>
              <a:xfrm>
                <a:off x="6813293" y="2272474"/>
                <a:ext cx="491865" cy="278830"/>
              </a:xfrm>
              <a:custGeom>
                <a:avLst/>
                <a:gdLst/>
                <a:ahLst/>
                <a:cxnLst/>
                <a:rect l="l" t="t" r="r" b="b"/>
                <a:pathLst>
                  <a:path w="10055" h="5700" extrusionOk="0">
                    <a:moveTo>
                      <a:pt x="5877" y="1"/>
                    </a:moveTo>
                    <a:cubicBezTo>
                      <a:pt x="5633" y="1"/>
                      <a:pt x="5416" y="137"/>
                      <a:pt x="5297" y="351"/>
                    </a:cubicBezTo>
                    <a:cubicBezTo>
                      <a:pt x="5218" y="313"/>
                      <a:pt x="5136" y="295"/>
                      <a:pt x="5056" y="295"/>
                    </a:cubicBezTo>
                    <a:cubicBezTo>
                      <a:pt x="4811" y="295"/>
                      <a:pt x="4587" y="462"/>
                      <a:pt x="4539" y="724"/>
                    </a:cubicBezTo>
                    <a:cubicBezTo>
                      <a:pt x="4386" y="627"/>
                      <a:pt x="4234" y="584"/>
                      <a:pt x="4090" y="584"/>
                    </a:cubicBezTo>
                    <a:cubicBezTo>
                      <a:pt x="3566" y="584"/>
                      <a:pt x="3155" y="1149"/>
                      <a:pt x="3266" y="1714"/>
                    </a:cubicBezTo>
                    <a:cubicBezTo>
                      <a:pt x="3244" y="1712"/>
                      <a:pt x="3222" y="1711"/>
                      <a:pt x="3200" y="1711"/>
                    </a:cubicBezTo>
                    <a:cubicBezTo>
                      <a:pt x="2749" y="1711"/>
                      <a:pt x="2334" y="2083"/>
                      <a:pt x="2469" y="2549"/>
                    </a:cubicBezTo>
                    <a:cubicBezTo>
                      <a:pt x="2443" y="2547"/>
                      <a:pt x="2416" y="2545"/>
                      <a:pt x="2389" y="2545"/>
                    </a:cubicBezTo>
                    <a:cubicBezTo>
                      <a:pt x="1875" y="2545"/>
                      <a:pt x="1256" y="3002"/>
                      <a:pt x="1415" y="3552"/>
                    </a:cubicBezTo>
                    <a:cubicBezTo>
                      <a:pt x="1386" y="3548"/>
                      <a:pt x="1357" y="3546"/>
                      <a:pt x="1327" y="3546"/>
                    </a:cubicBezTo>
                    <a:cubicBezTo>
                      <a:pt x="772" y="3546"/>
                      <a:pt x="182" y="4223"/>
                      <a:pt x="463" y="4748"/>
                    </a:cubicBezTo>
                    <a:cubicBezTo>
                      <a:pt x="52" y="4876"/>
                      <a:pt x="0" y="5609"/>
                      <a:pt x="463" y="5699"/>
                    </a:cubicBezTo>
                    <a:cubicBezTo>
                      <a:pt x="1016" y="5699"/>
                      <a:pt x="1517" y="4941"/>
                      <a:pt x="1877" y="4568"/>
                    </a:cubicBezTo>
                    <a:cubicBezTo>
                      <a:pt x="2083" y="4324"/>
                      <a:pt x="2302" y="4092"/>
                      <a:pt x="2520" y="3861"/>
                    </a:cubicBezTo>
                    <a:cubicBezTo>
                      <a:pt x="3112" y="3244"/>
                      <a:pt x="3857" y="2588"/>
                      <a:pt x="4487" y="1984"/>
                    </a:cubicBezTo>
                    <a:cubicBezTo>
                      <a:pt x="4847" y="1636"/>
                      <a:pt x="5233" y="1366"/>
                      <a:pt x="5580" y="994"/>
                    </a:cubicBezTo>
                    <a:cubicBezTo>
                      <a:pt x="5760" y="1264"/>
                      <a:pt x="6236" y="1662"/>
                      <a:pt x="6455" y="1894"/>
                    </a:cubicBezTo>
                    <a:cubicBezTo>
                      <a:pt x="7020" y="2421"/>
                      <a:pt x="7560" y="2974"/>
                      <a:pt x="8075" y="3565"/>
                    </a:cubicBezTo>
                    <a:cubicBezTo>
                      <a:pt x="8332" y="3861"/>
                      <a:pt x="8602" y="4144"/>
                      <a:pt x="8898" y="4414"/>
                    </a:cubicBezTo>
                    <a:cubicBezTo>
                      <a:pt x="8988" y="4504"/>
                      <a:pt x="9078" y="4594"/>
                      <a:pt x="9155" y="4684"/>
                    </a:cubicBezTo>
                    <a:cubicBezTo>
                      <a:pt x="9219" y="4735"/>
                      <a:pt x="9270" y="4825"/>
                      <a:pt x="9360" y="4838"/>
                    </a:cubicBezTo>
                    <a:cubicBezTo>
                      <a:pt x="9384" y="4842"/>
                      <a:pt x="9408" y="4844"/>
                      <a:pt x="9432" y="4844"/>
                    </a:cubicBezTo>
                    <a:cubicBezTo>
                      <a:pt x="9638" y="4844"/>
                      <a:pt x="9830" y="4700"/>
                      <a:pt x="9888" y="4504"/>
                    </a:cubicBezTo>
                    <a:cubicBezTo>
                      <a:pt x="9926" y="4414"/>
                      <a:pt x="9900" y="4311"/>
                      <a:pt x="9823" y="4259"/>
                    </a:cubicBezTo>
                    <a:cubicBezTo>
                      <a:pt x="10055" y="3912"/>
                      <a:pt x="9798" y="3526"/>
                      <a:pt x="9412" y="3501"/>
                    </a:cubicBezTo>
                    <a:cubicBezTo>
                      <a:pt x="9463" y="3282"/>
                      <a:pt x="9540" y="3012"/>
                      <a:pt x="9399" y="2819"/>
                    </a:cubicBezTo>
                    <a:cubicBezTo>
                      <a:pt x="9311" y="2724"/>
                      <a:pt x="9182" y="2687"/>
                      <a:pt x="9052" y="2687"/>
                    </a:cubicBezTo>
                    <a:cubicBezTo>
                      <a:pt x="8952" y="2687"/>
                      <a:pt x="8852" y="2709"/>
                      <a:pt x="8769" y="2742"/>
                    </a:cubicBezTo>
                    <a:cubicBezTo>
                      <a:pt x="8757" y="2439"/>
                      <a:pt x="8651" y="1968"/>
                      <a:pt x="8306" y="1968"/>
                    </a:cubicBezTo>
                    <a:cubicBezTo>
                      <a:pt x="8270" y="1968"/>
                      <a:pt x="8231" y="1973"/>
                      <a:pt x="8190" y="1984"/>
                    </a:cubicBezTo>
                    <a:cubicBezTo>
                      <a:pt x="8234" y="1519"/>
                      <a:pt x="8095" y="1055"/>
                      <a:pt x="7654" y="1055"/>
                    </a:cubicBezTo>
                    <a:cubicBezTo>
                      <a:pt x="7570" y="1055"/>
                      <a:pt x="7475" y="1072"/>
                      <a:pt x="7367" y="1109"/>
                    </a:cubicBezTo>
                    <a:cubicBezTo>
                      <a:pt x="7427" y="749"/>
                      <a:pt x="7122" y="397"/>
                      <a:pt x="6790" y="397"/>
                    </a:cubicBezTo>
                    <a:cubicBezTo>
                      <a:pt x="6695" y="397"/>
                      <a:pt x="6598" y="426"/>
                      <a:pt x="6506" y="492"/>
                    </a:cubicBezTo>
                    <a:cubicBezTo>
                      <a:pt x="6455" y="209"/>
                      <a:pt x="6223" y="16"/>
                      <a:pt x="5940" y="4"/>
                    </a:cubicBezTo>
                    <a:cubicBezTo>
                      <a:pt x="5919" y="2"/>
                      <a:pt x="5898" y="1"/>
                      <a:pt x="58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417;p33">
                <a:extLst>
                  <a:ext uri="{FF2B5EF4-FFF2-40B4-BE49-F238E27FC236}">
                    <a16:creationId xmlns:a16="http://schemas.microsoft.com/office/drawing/2014/main" id="{F562D8A0-B68F-259D-192C-8B165D32A190}"/>
                  </a:ext>
                </a:extLst>
              </p:cNvPr>
              <p:cNvSpPr/>
              <p:nvPr/>
            </p:nvSpPr>
            <p:spPr>
              <a:xfrm>
                <a:off x="6996929" y="2490255"/>
                <a:ext cx="172385" cy="199388"/>
              </a:xfrm>
              <a:custGeom>
                <a:avLst/>
                <a:gdLst/>
                <a:ahLst/>
                <a:cxnLst/>
                <a:rect l="l" t="t" r="r" b="b"/>
                <a:pathLst>
                  <a:path w="3524" h="4076" extrusionOk="0">
                    <a:moveTo>
                      <a:pt x="3523" y="0"/>
                    </a:moveTo>
                    <a:lnTo>
                      <a:pt x="1" y="347"/>
                    </a:lnTo>
                    <a:lnTo>
                      <a:pt x="91" y="4076"/>
                    </a:lnTo>
                    <a:lnTo>
                      <a:pt x="3305" y="4076"/>
                    </a:lnTo>
                    <a:lnTo>
                      <a:pt x="3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418;p33">
                <a:extLst>
                  <a:ext uri="{FF2B5EF4-FFF2-40B4-BE49-F238E27FC236}">
                    <a16:creationId xmlns:a16="http://schemas.microsoft.com/office/drawing/2014/main" id="{573D72C1-EAD5-61A0-2F1B-11C0DA20871C}"/>
                  </a:ext>
                </a:extLst>
              </p:cNvPr>
              <p:cNvSpPr/>
              <p:nvPr/>
            </p:nvSpPr>
            <p:spPr>
              <a:xfrm>
                <a:off x="7010137" y="2504099"/>
                <a:ext cx="145334" cy="172336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3523" extrusionOk="0">
                    <a:moveTo>
                      <a:pt x="2971" y="0"/>
                    </a:moveTo>
                    <a:lnTo>
                      <a:pt x="1" y="309"/>
                    </a:lnTo>
                    <a:lnTo>
                      <a:pt x="78" y="3523"/>
                    </a:lnTo>
                    <a:lnTo>
                      <a:pt x="2791" y="3523"/>
                    </a:lnTo>
                    <a:lnTo>
                      <a:pt x="2971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419;p33">
                <a:extLst>
                  <a:ext uri="{FF2B5EF4-FFF2-40B4-BE49-F238E27FC236}">
                    <a16:creationId xmlns:a16="http://schemas.microsoft.com/office/drawing/2014/main" id="{AB6BC22F-CFA7-B2E6-1B86-700F6F81E447}"/>
                  </a:ext>
                </a:extLst>
              </p:cNvPr>
              <p:cNvSpPr/>
              <p:nvPr/>
            </p:nvSpPr>
            <p:spPr>
              <a:xfrm>
                <a:off x="7060473" y="2504099"/>
                <a:ext cx="15116" cy="178647"/>
              </a:xfrm>
              <a:custGeom>
                <a:avLst/>
                <a:gdLst/>
                <a:ahLst/>
                <a:cxnLst/>
                <a:rect l="l" t="t" r="r" b="b"/>
                <a:pathLst>
                  <a:path w="309" h="3652" extrusionOk="0">
                    <a:moveTo>
                      <a:pt x="0" y="0"/>
                    </a:moveTo>
                    <a:lnTo>
                      <a:pt x="77" y="3652"/>
                    </a:lnTo>
                    <a:lnTo>
                      <a:pt x="309" y="3652"/>
                    </a:lnTo>
                    <a:lnTo>
                      <a:pt x="3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420;p33">
                <a:extLst>
                  <a:ext uri="{FF2B5EF4-FFF2-40B4-BE49-F238E27FC236}">
                    <a16:creationId xmlns:a16="http://schemas.microsoft.com/office/drawing/2014/main" id="{B1AAE85C-57D4-506A-0A14-33F25CDE6192}"/>
                  </a:ext>
                </a:extLst>
              </p:cNvPr>
              <p:cNvSpPr/>
              <p:nvPr/>
            </p:nvSpPr>
            <p:spPr>
              <a:xfrm>
                <a:off x="6686841" y="2004700"/>
                <a:ext cx="24606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86" extrusionOk="0">
                    <a:moveTo>
                      <a:pt x="245" y="0"/>
                    </a:moveTo>
                    <a:cubicBezTo>
                      <a:pt x="1" y="0"/>
                      <a:pt x="1" y="386"/>
                      <a:pt x="245" y="386"/>
                    </a:cubicBezTo>
                    <a:cubicBezTo>
                      <a:pt x="502" y="386"/>
                      <a:pt x="502" y="0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421;p33">
                <a:extLst>
                  <a:ext uri="{FF2B5EF4-FFF2-40B4-BE49-F238E27FC236}">
                    <a16:creationId xmlns:a16="http://schemas.microsoft.com/office/drawing/2014/main" id="{72278B22-C089-4F10-FEDA-5E2731BDC3AC}"/>
                  </a:ext>
                </a:extLst>
              </p:cNvPr>
              <p:cNvSpPr/>
              <p:nvPr/>
            </p:nvSpPr>
            <p:spPr>
              <a:xfrm>
                <a:off x="6815787" y="2110362"/>
                <a:ext cx="25193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7" extrusionOk="0">
                    <a:moveTo>
                      <a:pt x="258" y="0"/>
                    </a:moveTo>
                    <a:cubicBezTo>
                      <a:pt x="1" y="0"/>
                      <a:pt x="1" y="386"/>
                      <a:pt x="258" y="386"/>
                    </a:cubicBezTo>
                    <a:cubicBezTo>
                      <a:pt x="515" y="386"/>
                      <a:pt x="515" y="0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422;p33">
                <a:extLst>
                  <a:ext uri="{FF2B5EF4-FFF2-40B4-BE49-F238E27FC236}">
                    <a16:creationId xmlns:a16="http://schemas.microsoft.com/office/drawing/2014/main" id="{E38070DB-F43F-0683-CB41-B2E40ED784B7}"/>
                  </a:ext>
                </a:extLst>
              </p:cNvPr>
              <p:cNvSpPr/>
              <p:nvPr/>
            </p:nvSpPr>
            <p:spPr>
              <a:xfrm>
                <a:off x="6891267" y="2261908"/>
                <a:ext cx="24557" cy="19567"/>
              </a:xfrm>
              <a:custGeom>
                <a:avLst/>
                <a:gdLst/>
                <a:ahLst/>
                <a:cxnLst/>
                <a:rect l="l" t="t" r="r" b="b"/>
                <a:pathLst>
                  <a:path w="502" h="400" extrusionOk="0">
                    <a:moveTo>
                      <a:pt x="258" y="1"/>
                    </a:moveTo>
                    <a:cubicBezTo>
                      <a:pt x="1" y="14"/>
                      <a:pt x="1" y="387"/>
                      <a:pt x="258" y="400"/>
                    </a:cubicBezTo>
                    <a:cubicBezTo>
                      <a:pt x="502" y="387"/>
                      <a:pt x="502" y="14"/>
                      <a:pt x="2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423;p33">
                <a:extLst>
                  <a:ext uri="{FF2B5EF4-FFF2-40B4-BE49-F238E27FC236}">
                    <a16:creationId xmlns:a16="http://schemas.microsoft.com/office/drawing/2014/main" id="{C30D9145-3B66-0D4F-967F-E23A82860CB7}"/>
                  </a:ext>
                </a:extLst>
              </p:cNvPr>
              <p:cNvSpPr/>
              <p:nvPr/>
            </p:nvSpPr>
            <p:spPr>
              <a:xfrm>
                <a:off x="7020214" y="1903441"/>
                <a:ext cx="25193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6" extrusionOk="0">
                    <a:moveTo>
                      <a:pt x="257" y="0"/>
                    </a:moveTo>
                    <a:cubicBezTo>
                      <a:pt x="0" y="0"/>
                      <a:pt x="0" y="386"/>
                      <a:pt x="257" y="386"/>
                    </a:cubicBezTo>
                    <a:cubicBezTo>
                      <a:pt x="515" y="386"/>
                      <a:pt x="515" y="0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424;p33">
                <a:extLst>
                  <a:ext uri="{FF2B5EF4-FFF2-40B4-BE49-F238E27FC236}">
                    <a16:creationId xmlns:a16="http://schemas.microsoft.com/office/drawing/2014/main" id="{D591D982-AA46-ECC2-F4BA-997DB366711E}"/>
                  </a:ext>
                </a:extLst>
              </p:cNvPr>
              <p:cNvSpPr/>
              <p:nvPr/>
            </p:nvSpPr>
            <p:spPr>
              <a:xfrm>
                <a:off x="7438458" y="206256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58" y="0"/>
                    </a:moveTo>
                    <a:cubicBezTo>
                      <a:pt x="0" y="13"/>
                      <a:pt x="0" y="386"/>
                      <a:pt x="258" y="399"/>
                    </a:cubicBezTo>
                    <a:cubicBezTo>
                      <a:pt x="502" y="386"/>
                      <a:pt x="502" y="13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425;p33">
                <a:extLst>
                  <a:ext uri="{FF2B5EF4-FFF2-40B4-BE49-F238E27FC236}">
                    <a16:creationId xmlns:a16="http://schemas.microsoft.com/office/drawing/2014/main" id="{04336447-2B2C-145C-498B-242BC521B6B7}"/>
                  </a:ext>
                </a:extLst>
              </p:cNvPr>
              <p:cNvSpPr/>
              <p:nvPr/>
            </p:nvSpPr>
            <p:spPr>
              <a:xfrm>
                <a:off x="7546028" y="2338660"/>
                <a:ext cx="29595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87" extrusionOk="0">
                    <a:moveTo>
                      <a:pt x="257" y="1"/>
                    </a:moveTo>
                    <a:cubicBezTo>
                      <a:pt x="0" y="1"/>
                      <a:pt x="0" y="386"/>
                      <a:pt x="257" y="386"/>
                    </a:cubicBezTo>
                    <a:lnTo>
                      <a:pt x="347" y="386"/>
                    </a:lnTo>
                    <a:cubicBezTo>
                      <a:pt x="604" y="386"/>
                      <a:pt x="604" y="1"/>
                      <a:pt x="34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426;p33">
                <a:extLst>
                  <a:ext uri="{FF2B5EF4-FFF2-40B4-BE49-F238E27FC236}">
                    <a16:creationId xmlns:a16="http://schemas.microsoft.com/office/drawing/2014/main" id="{EF0103FC-6464-C129-6BF1-B1D74602BD8D}"/>
                  </a:ext>
                </a:extLst>
              </p:cNvPr>
              <p:cNvSpPr/>
              <p:nvPr/>
            </p:nvSpPr>
            <p:spPr>
              <a:xfrm>
                <a:off x="7386263" y="2344970"/>
                <a:ext cx="29595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605" h="386" extrusionOk="0">
                    <a:moveTo>
                      <a:pt x="257" y="0"/>
                    </a:moveTo>
                    <a:cubicBezTo>
                      <a:pt x="0" y="0"/>
                      <a:pt x="0" y="386"/>
                      <a:pt x="257" y="386"/>
                    </a:cubicBezTo>
                    <a:lnTo>
                      <a:pt x="347" y="386"/>
                    </a:lnTo>
                    <a:cubicBezTo>
                      <a:pt x="605" y="386"/>
                      <a:pt x="605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427;p33">
                <a:extLst>
                  <a:ext uri="{FF2B5EF4-FFF2-40B4-BE49-F238E27FC236}">
                    <a16:creationId xmlns:a16="http://schemas.microsoft.com/office/drawing/2014/main" id="{98D07812-BA5C-79A7-7EB7-0896DECA3103}"/>
                  </a:ext>
                </a:extLst>
              </p:cNvPr>
              <p:cNvSpPr/>
              <p:nvPr/>
            </p:nvSpPr>
            <p:spPr>
              <a:xfrm>
                <a:off x="7531548" y="2074505"/>
                <a:ext cx="30231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618" h="399" extrusionOk="0">
                    <a:moveTo>
                      <a:pt x="270" y="0"/>
                    </a:moveTo>
                    <a:cubicBezTo>
                      <a:pt x="0" y="0"/>
                      <a:pt x="0" y="399"/>
                      <a:pt x="270" y="399"/>
                    </a:cubicBezTo>
                    <a:lnTo>
                      <a:pt x="360" y="399"/>
                    </a:lnTo>
                    <a:cubicBezTo>
                      <a:pt x="617" y="399"/>
                      <a:pt x="617" y="0"/>
                      <a:pt x="3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428;p33">
                <a:extLst>
                  <a:ext uri="{FF2B5EF4-FFF2-40B4-BE49-F238E27FC236}">
                    <a16:creationId xmlns:a16="http://schemas.microsoft.com/office/drawing/2014/main" id="{7DB9D15A-6511-5330-83E6-2F652BAFA4AC}"/>
                  </a:ext>
                </a:extLst>
              </p:cNvPr>
              <p:cNvSpPr/>
              <p:nvPr/>
            </p:nvSpPr>
            <p:spPr>
              <a:xfrm>
                <a:off x="7582471" y="2475139"/>
                <a:ext cx="29644" cy="18931"/>
              </a:xfrm>
              <a:custGeom>
                <a:avLst/>
                <a:gdLst/>
                <a:ahLst/>
                <a:cxnLst/>
                <a:rect l="l" t="t" r="r" b="b"/>
                <a:pathLst>
                  <a:path w="606" h="387" extrusionOk="0">
                    <a:moveTo>
                      <a:pt x="258" y="1"/>
                    </a:moveTo>
                    <a:cubicBezTo>
                      <a:pt x="1" y="1"/>
                      <a:pt x="1" y="386"/>
                      <a:pt x="258" y="386"/>
                    </a:cubicBezTo>
                    <a:lnTo>
                      <a:pt x="348" y="386"/>
                    </a:lnTo>
                    <a:cubicBezTo>
                      <a:pt x="605" y="386"/>
                      <a:pt x="605" y="1"/>
                      <a:pt x="3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429;p33">
                <a:extLst>
                  <a:ext uri="{FF2B5EF4-FFF2-40B4-BE49-F238E27FC236}">
                    <a16:creationId xmlns:a16="http://schemas.microsoft.com/office/drawing/2014/main" id="{3C94CE7E-4421-629B-622F-72CD2204AC2B}"/>
                  </a:ext>
                </a:extLst>
              </p:cNvPr>
              <p:cNvSpPr/>
              <p:nvPr/>
            </p:nvSpPr>
            <p:spPr>
              <a:xfrm>
                <a:off x="7630264" y="2248113"/>
                <a:ext cx="24606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03" h="386" extrusionOk="0">
                    <a:moveTo>
                      <a:pt x="258" y="0"/>
                    </a:moveTo>
                    <a:cubicBezTo>
                      <a:pt x="1" y="13"/>
                      <a:pt x="1" y="386"/>
                      <a:pt x="258" y="386"/>
                    </a:cubicBezTo>
                    <a:cubicBezTo>
                      <a:pt x="502" y="386"/>
                      <a:pt x="502" y="13"/>
                      <a:pt x="2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430;p33">
                <a:extLst>
                  <a:ext uri="{FF2B5EF4-FFF2-40B4-BE49-F238E27FC236}">
                    <a16:creationId xmlns:a16="http://schemas.microsoft.com/office/drawing/2014/main" id="{FE000D37-1918-5513-C682-AB1B9788D973}"/>
                  </a:ext>
                </a:extLst>
              </p:cNvPr>
              <p:cNvSpPr/>
              <p:nvPr/>
            </p:nvSpPr>
            <p:spPr>
              <a:xfrm>
                <a:off x="7178070" y="179777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45" y="0"/>
                    </a:moveTo>
                    <a:cubicBezTo>
                      <a:pt x="0" y="13"/>
                      <a:pt x="0" y="386"/>
                      <a:pt x="245" y="399"/>
                    </a:cubicBezTo>
                    <a:cubicBezTo>
                      <a:pt x="502" y="386"/>
                      <a:pt x="502" y="13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431;p33">
                <a:extLst>
                  <a:ext uri="{FF2B5EF4-FFF2-40B4-BE49-F238E27FC236}">
                    <a16:creationId xmlns:a16="http://schemas.microsoft.com/office/drawing/2014/main" id="{21AE8223-D6C0-A194-4A72-3B3407F83894}"/>
                  </a:ext>
                </a:extLst>
              </p:cNvPr>
              <p:cNvSpPr/>
              <p:nvPr/>
            </p:nvSpPr>
            <p:spPr>
              <a:xfrm>
                <a:off x="6994434" y="1739274"/>
                <a:ext cx="25193" cy="19567"/>
              </a:xfrm>
              <a:custGeom>
                <a:avLst/>
                <a:gdLst/>
                <a:ahLst/>
                <a:cxnLst/>
                <a:rect l="l" t="t" r="r" b="b"/>
                <a:pathLst>
                  <a:path w="515" h="400" extrusionOk="0">
                    <a:moveTo>
                      <a:pt x="257" y="0"/>
                    </a:moveTo>
                    <a:cubicBezTo>
                      <a:pt x="0" y="13"/>
                      <a:pt x="0" y="386"/>
                      <a:pt x="257" y="399"/>
                    </a:cubicBezTo>
                    <a:cubicBezTo>
                      <a:pt x="514" y="386"/>
                      <a:pt x="514" y="13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432;p33">
                <a:extLst>
                  <a:ext uri="{FF2B5EF4-FFF2-40B4-BE49-F238E27FC236}">
                    <a16:creationId xmlns:a16="http://schemas.microsoft.com/office/drawing/2014/main" id="{2B3707C4-8329-E73E-2ADB-0DB87B854B64}"/>
                  </a:ext>
                </a:extLst>
              </p:cNvPr>
              <p:cNvSpPr/>
              <p:nvPr/>
            </p:nvSpPr>
            <p:spPr>
              <a:xfrm>
                <a:off x="6596295" y="2138049"/>
                <a:ext cx="24557" cy="19518"/>
              </a:xfrm>
              <a:custGeom>
                <a:avLst/>
                <a:gdLst/>
                <a:ahLst/>
                <a:cxnLst/>
                <a:rect l="l" t="t" r="r" b="b"/>
                <a:pathLst>
                  <a:path w="502" h="399" extrusionOk="0">
                    <a:moveTo>
                      <a:pt x="245" y="0"/>
                    </a:moveTo>
                    <a:cubicBezTo>
                      <a:pt x="0" y="13"/>
                      <a:pt x="0" y="386"/>
                      <a:pt x="245" y="399"/>
                    </a:cubicBezTo>
                    <a:cubicBezTo>
                      <a:pt x="502" y="386"/>
                      <a:pt x="502" y="13"/>
                      <a:pt x="2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433;p33">
                <a:extLst>
                  <a:ext uri="{FF2B5EF4-FFF2-40B4-BE49-F238E27FC236}">
                    <a16:creationId xmlns:a16="http://schemas.microsoft.com/office/drawing/2014/main" id="{2DAFD5E0-0AFE-30F0-D81C-97D6770B2981}"/>
                  </a:ext>
                </a:extLst>
              </p:cNvPr>
              <p:cNvSpPr/>
              <p:nvPr/>
            </p:nvSpPr>
            <p:spPr>
              <a:xfrm>
                <a:off x="6623982" y="2397801"/>
                <a:ext cx="25193" cy="18882"/>
              </a:xfrm>
              <a:custGeom>
                <a:avLst/>
                <a:gdLst/>
                <a:ahLst/>
                <a:cxnLst/>
                <a:rect l="l" t="t" r="r" b="b"/>
                <a:pathLst>
                  <a:path w="515" h="386" extrusionOk="0">
                    <a:moveTo>
                      <a:pt x="257" y="0"/>
                    </a:moveTo>
                    <a:cubicBezTo>
                      <a:pt x="0" y="0"/>
                      <a:pt x="0" y="373"/>
                      <a:pt x="257" y="386"/>
                    </a:cubicBezTo>
                    <a:cubicBezTo>
                      <a:pt x="514" y="373"/>
                      <a:pt x="514" y="0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434;p33">
                <a:extLst>
                  <a:ext uri="{FF2B5EF4-FFF2-40B4-BE49-F238E27FC236}">
                    <a16:creationId xmlns:a16="http://schemas.microsoft.com/office/drawing/2014/main" id="{BB4E34E5-046C-37B1-DA15-83CB4A5B4605}"/>
                  </a:ext>
                </a:extLst>
              </p:cNvPr>
              <p:cNvSpPr/>
              <p:nvPr/>
            </p:nvSpPr>
            <p:spPr>
              <a:xfrm>
                <a:off x="6674269" y="2234270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02" y="0"/>
                    </a:moveTo>
                    <a:cubicBezTo>
                      <a:pt x="1" y="0"/>
                      <a:pt x="1" y="785"/>
                      <a:pt x="502" y="785"/>
                    </a:cubicBezTo>
                    <a:cubicBezTo>
                      <a:pt x="1016" y="785"/>
                      <a:pt x="1016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435;p33">
                <a:extLst>
                  <a:ext uri="{FF2B5EF4-FFF2-40B4-BE49-F238E27FC236}">
                    <a16:creationId xmlns:a16="http://schemas.microsoft.com/office/drawing/2014/main" id="{75B3F670-A2D2-EAFE-427E-BE69EECB9AAA}"/>
                  </a:ext>
                </a:extLst>
              </p:cNvPr>
              <p:cNvSpPr/>
              <p:nvPr/>
            </p:nvSpPr>
            <p:spPr>
              <a:xfrm>
                <a:off x="7462966" y="2242439"/>
                <a:ext cx="49113" cy="39036"/>
              </a:xfrm>
              <a:custGeom>
                <a:avLst/>
                <a:gdLst/>
                <a:ahLst/>
                <a:cxnLst/>
                <a:rect l="l" t="t" r="r" b="b"/>
                <a:pathLst>
                  <a:path w="1004" h="798" extrusionOk="0">
                    <a:moveTo>
                      <a:pt x="502" y="0"/>
                    </a:moveTo>
                    <a:cubicBezTo>
                      <a:pt x="1" y="0"/>
                      <a:pt x="1" y="798"/>
                      <a:pt x="502" y="798"/>
                    </a:cubicBezTo>
                    <a:cubicBezTo>
                      <a:pt x="1004" y="798"/>
                      <a:pt x="1004" y="0"/>
                      <a:pt x="5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436;p33">
                <a:extLst>
                  <a:ext uri="{FF2B5EF4-FFF2-40B4-BE49-F238E27FC236}">
                    <a16:creationId xmlns:a16="http://schemas.microsoft.com/office/drawing/2014/main" id="{9B8A4F2C-0C9A-BB57-1438-5E83BF3A443A}"/>
                  </a:ext>
                </a:extLst>
              </p:cNvPr>
              <p:cNvSpPr/>
              <p:nvPr/>
            </p:nvSpPr>
            <p:spPr>
              <a:xfrm>
                <a:off x="7406368" y="1919779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15" y="1"/>
                    </a:moveTo>
                    <a:cubicBezTo>
                      <a:pt x="1" y="1"/>
                      <a:pt x="1" y="785"/>
                      <a:pt x="515" y="785"/>
                    </a:cubicBezTo>
                    <a:cubicBezTo>
                      <a:pt x="1016" y="785"/>
                      <a:pt x="1016" y="1"/>
                      <a:pt x="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437;p33">
                <a:extLst>
                  <a:ext uri="{FF2B5EF4-FFF2-40B4-BE49-F238E27FC236}">
                    <a16:creationId xmlns:a16="http://schemas.microsoft.com/office/drawing/2014/main" id="{036E413A-D5C9-8427-3938-9A78D4844A4A}"/>
                  </a:ext>
                </a:extLst>
              </p:cNvPr>
              <p:cNvSpPr/>
              <p:nvPr/>
            </p:nvSpPr>
            <p:spPr>
              <a:xfrm>
                <a:off x="6807618" y="1839897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15" y="1"/>
                    </a:moveTo>
                    <a:cubicBezTo>
                      <a:pt x="0" y="1"/>
                      <a:pt x="0" y="785"/>
                      <a:pt x="515" y="785"/>
                    </a:cubicBezTo>
                    <a:cubicBezTo>
                      <a:pt x="1016" y="785"/>
                      <a:pt x="1016" y="1"/>
                      <a:pt x="5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438;p33">
                <a:extLst>
                  <a:ext uri="{FF2B5EF4-FFF2-40B4-BE49-F238E27FC236}">
                    <a16:creationId xmlns:a16="http://schemas.microsoft.com/office/drawing/2014/main" id="{4ECC10D5-5A8C-5A8B-C73A-F9C37739B6FE}"/>
                  </a:ext>
                </a:extLst>
              </p:cNvPr>
              <p:cNvSpPr/>
              <p:nvPr/>
            </p:nvSpPr>
            <p:spPr>
              <a:xfrm>
                <a:off x="6923993" y="2074505"/>
                <a:ext cx="49700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6" h="785" extrusionOk="0">
                    <a:moveTo>
                      <a:pt x="514" y="0"/>
                    </a:moveTo>
                    <a:cubicBezTo>
                      <a:pt x="0" y="0"/>
                      <a:pt x="0" y="785"/>
                      <a:pt x="514" y="785"/>
                    </a:cubicBezTo>
                    <a:cubicBezTo>
                      <a:pt x="1016" y="785"/>
                      <a:pt x="1016" y="0"/>
                      <a:pt x="5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439;p33">
                <a:extLst>
                  <a:ext uri="{FF2B5EF4-FFF2-40B4-BE49-F238E27FC236}">
                    <a16:creationId xmlns:a16="http://schemas.microsoft.com/office/drawing/2014/main" id="{59317552-F71D-428A-1343-5A0D7D27EAA4}"/>
                  </a:ext>
                </a:extLst>
              </p:cNvPr>
              <p:cNvSpPr/>
              <p:nvPr/>
            </p:nvSpPr>
            <p:spPr>
              <a:xfrm>
                <a:off x="7402602" y="2475139"/>
                <a:ext cx="49749" cy="38400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85" extrusionOk="0">
                    <a:moveTo>
                      <a:pt x="502" y="1"/>
                    </a:moveTo>
                    <a:cubicBezTo>
                      <a:pt x="1" y="1"/>
                      <a:pt x="1" y="785"/>
                      <a:pt x="502" y="785"/>
                    </a:cubicBezTo>
                    <a:cubicBezTo>
                      <a:pt x="1016" y="785"/>
                      <a:pt x="1016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440;p33">
                <a:extLst>
                  <a:ext uri="{FF2B5EF4-FFF2-40B4-BE49-F238E27FC236}">
                    <a16:creationId xmlns:a16="http://schemas.microsoft.com/office/drawing/2014/main" id="{E65F8121-C840-5FEE-16E1-CE67B7869ED5}"/>
                  </a:ext>
                </a:extLst>
              </p:cNvPr>
              <p:cNvSpPr/>
              <p:nvPr/>
            </p:nvSpPr>
            <p:spPr>
              <a:xfrm>
                <a:off x="6437166" y="2358765"/>
                <a:ext cx="49749" cy="39085"/>
              </a:xfrm>
              <a:custGeom>
                <a:avLst/>
                <a:gdLst/>
                <a:ahLst/>
                <a:cxnLst/>
                <a:rect l="l" t="t" r="r" b="b"/>
                <a:pathLst>
                  <a:path w="1017" h="799" extrusionOk="0">
                    <a:moveTo>
                      <a:pt x="502" y="1"/>
                    </a:moveTo>
                    <a:cubicBezTo>
                      <a:pt x="0" y="1"/>
                      <a:pt x="0" y="798"/>
                      <a:pt x="502" y="798"/>
                    </a:cubicBezTo>
                    <a:cubicBezTo>
                      <a:pt x="1016" y="798"/>
                      <a:pt x="1016" y="1"/>
                      <a:pt x="5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89" name="Google Shape;2645;p34">
            <a:extLst>
              <a:ext uri="{FF2B5EF4-FFF2-40B4-BE49-F238E27FC236}">
                <a16:creationId xmlns:a16="http://schemas.microsoft.com/office/drawing/2014/main" id="{E0D405A9-3014-3927-2802-75DF07F22CEE}"/>
              </a:ext>
            </a:extLst>
          </p:cNvPr>
          <p:cNvGrpSpPr/>
          <p:nvPr/>
        </p:nvGrpSpPr>
        <p:grpSpPr>
          <a:xfrm>
            <a:off x="-12700" y="3829319"/>
            <a:ext cx="1563817" cy="1883106"/>
            <a:chOff x="1177575" y="238125"/>
            <a:chExt cx="5245300" cy="5219200"/>
          </a:xfrm>
        </p:grpSpPr>
        <p:sp>
          <p:nvSpPr>
            <p:cNvPr id="2390" name="Google Shape;2646;p34">
              <a:extLst>
                <a:ext uri="{FF2B5EF4-FFF2-40B4-BE49-F238E27FC236}">
                  <a16:creationId xmlns:a16="http://schemas.microsoft.com/office/drawing/2014/main" id="{E22689BE-EE31-A2A3-168D-7E587B55BBA5}"/>
                </a:ext>
              </a:extLst>
            </p:cNvPr>
            <p:cNvSpPr/>
            <p:nvPr/>
          </p:nvSpPr>
          <p:spPr>
            <a:xfrm>
              <a:off x="2979000" y="4138625"/>
              <a:ext cx="1642425" cy="1079750"/>
            </a:xfrm>
            <a:custGeom>
              <a:avLst/>
              <a:gdLst/>
              <a:ahLst/>
              <a:cxnLst/>
              <a:rect l="l" t="t" r="r" b="b"/>
              <a:pathLst>
                <a:path w="65697" h="43190" extrusionOk="0">
                  <a:moveTo>
                    <a:pt x="0" y="1"/>
                  </a:moveTo>
                  <a:lnTo>
                    <a:pt x="0" y="43190"/>
                  </a:lnTo>
                  <a:lnTo>
                    <a:pt x="65697" y="43190"/>
                  </a:lnTo>
                  <a:lnTo>
                    <a:pt x="6569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647;p34">
              <a:extLst>
                <a:ext uri="{FF2B5EF4-FFF2-40B4-BE49-F238E27FC236}">
                  <a16:creationId xmlns:a16="http://schemas.microsoft.com/office/drawing/2014/main" id="{CC9FB6DE-C41F-45F2-02FD-AAF876F53E44}"/>
                </a:ext>
              </a:extLst>
            </p:cNvPr>
            <p:cNvSpPr/>
            <p:nvPr/>
          </p:nvSpPr>
          <p:spPr>
            <a:xfrm>
              <a:off x="1177575" y="238125"/>
              <a:ext cx="5245300" cy="4195750"/>
            </a:xfrm>
            <a:custGeom>
              <a:avLst/>
              <a:gdLst/>
              <a:ahLst/>
              <a:cxnLst/>
              <a:rect l="l" t="t" r="r" b="b"/>
              <a:pathLst>
                <a:path w="209812" h="167830" extrusionOk="0">
                  <a:moveTo>
                    <a:pt x="104906" y="0"/>
                  </a:moveTo>
                  <a:cubicBezTo>
                    <a:pt x="81354" y="0"/>
                    <a:pt x="57574" y="685"/>
                    <a:pt x="33860" y="2022"/>
                  </a:cubicBezTo>
                  <a:cubicBezTo>
                    <a:pt x="16832" y="3001"/>
                    <a:pt x="3197" y="16571"/>
                    <a:pt x="2120" y="33598"/>
                  </a:cubicBezTo>
                  <a:cubicBezTo>
                    <a:pt x="0" y="67066"/>
                    <a:pt x="0" y="100698"/>
                    <a:pt x="2120" y="134198"/>
                  </a:cubicBezTo>
                  <a:cubicBezTo>
                    <a:pt x="3197" y="151226"/>
                    <a:pt x="16832" y="164796"/>
                    <a:pt x="33860" y="165774"/>
                  </a:cubicBezTo>
                  <a:cubicBezTo>
                    <a:pt x="57574" y="167144"/>
                    <a:pt x="81354" y="167829"/>
                    <a:pt x="104906" y="167829"/>
                  </a:cubicBezTo>
                  <a:cubicBezTo>
                    <a:pt x="128457" y="167829"/>
                    <a:pt x="152237" y="167144"/>
                    <a:pt x="175952" y="165774"/>
                  </a:cubicBezTo>
                  <a:cubicBezTo>
                    <a:pt x="192979" y="164796"/>
                    <a:pt x="206614" y="151226"/>
                    <a:pt x="207691" y="134198"/>
                  </a:cubicBezTo>
                  <a:cubicBezTo>
                    <a:pt x="209811" y="100698"/>
                    <a:pt x="209811" y="67066"/>
                    <a:pt x="207691" y="33598"/>
                  </a:cubicBezTo>
                  <a:cubicBezTo>
                    <a:pt x="206614" y="16571"/>
                    <a:pt x="192979" y="3001"/>
                    <a:pt x="175952" y="2022"/>
                  </a:cubicBezTo>
                  <a:cubicBezTo>
                    <a:pt x="152237" y="685"/>
                    <a:pt x="128457" y="0"/>
                    <a:pt x="1049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648;p34">
              <a:extLst>
                <a:ext uri="{FF2B5EF4-FFF2-40B4-BE49-F238E27FC236}">
                  <a16:creationId xmlns:a16="http://schemas.microsoft.com/office/drawing/2014/main" id="{A62D446C-C321-890C-5ADD-1A0E2237A5F1}"/>
                </a:ext>
              </a:extLst>
            </p:cNvPr>
            <p:cNvSpPr/>
            <p:nvPr/>
          </p:nvSpPr>
          <p:spPr>
            <a:xfrm>
              <a:off x="1177575" y="313950"/>
              <a:ext cx="685025" cy="4043250"/>
            </a:xfrm>
            <a:custGeom>
              <a:avLst/>
              <a:gdLst/>
              <a:ahLst/>
              <a:cxnLst/>
              <a:rect l="l" t="t" r="r" b="b"/>
              <a:pathLst>
                <a:path w="27401" h="161730" extrusionOk="0">
                  <a:moveTo>
                    <a:pt x="27401" y="1"/>
                  </a:moveTo>
                  <a:lnTo>
                    <a:pt x="27401" y="1"/>
                  </a:lnTo>
                  <a:cubicBezTo>
                    <a:pt x="13472" y="3556"/>
                    <a:pt x="3034" y="15756"/>
                    <a:pt x="2120" y="30565"/>
                  </a:cubicBezTo>
                  <a:cubicBezTo>
                    <a:pt x="0" y="64033"/>
                    <a:pt x="0" y="97665"/>
                    <a:pt x="2120" y="131165"/>
                  </a:cubicBezTo>
                  <a:cubicBezTo>
                    <a:pt x="3066" y="145975"/>
                    <a:pt x="13505" y="158174"/>
                    <a:pt x="27401" y="161730"/>
                  </a:cubicBezTo>
                  <a:cubicBezTo>
                    <a:pt x="16799" y="156250"/>
                    <a:pt x="9362" y="145485"/>
                    <a:pt x="8546" y="132894"/>
                  </a:cubicBezTo>
                  <a:cubicBezTo>
                    <a:pt x="6361" y="98219"/>
                    <a:pt x="6361" y="63446"/>
                    <a:pt x="8546" y="28837"/>
                  </a:cubicBezTo>
                  <a:cubicBezTo>
                    <a:pt x="9329" y="16245"/>
                    <a:pt x="16767" y="5481"/>
                    <a:pt x="27401" y="1"/>
                  </a:cubicBezTo>
                  <a:close/>
                </a:path>
              </a:pathLst>
            </a:custGeom>
            <a:solidFill>
              <a:srgbClr val="1E3A4C">
                <a:alpha val="3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649;p34">
              <a:extLst>
                <a:ext uri="{FF2B5EF4-FFF2-40B4-BE49-F238E27FC236}">
                  <a16:creationId xmlns:a16="http://schemas.microsoft.com/office/drawing/2014/main" id="{8647FF47-4048-88B6-EB6B-5EE63DC35AF6}"/>
                </a:ext>
              </a:extLst>
            </p:cNvPr>
            <p:cNvSpPr/>
            <p:nvPr/>
          </p:nvSpPr>
          <p:spPr>
            <a:xfrm>
              <a:off x="1493150" y="552900"/>
              <a:ext cx="4614925" cy="3565375"/>
            </a:xfrm>
            <a:custGeom>
              <a:avLst/>
              <a:gdLst/>
              <a:ahLst/>
              <a:cxnLst/>
              <a:rect l="l" t="t" r="r" b="b"/>
              <a:pathLst>
                <a:path w="184597" h="142615" extrusionOk="0">
                  <a:moveTo>
                    <a:pt x="92283" y="0"/>
                  </a:moveTo>
                  <a:cubicBezTo>
                    <a:pt x="69057" y="0"/>
                    <a:pt x="45375" y="685"/>
                    <a:pt x="21954" y="2023"/>
                  </a:cubicBezTo>
                  <a:cubicBezTo>
                    <a:pt x="11287" y="2642"/>
                    <a:pt x="2741" y="11156"/>
                    <a:pt x="2056" y="21823"/>
                  </a:cubicBezTo>
                  <a:cubicBezTo>
                    <a:pt x="1" y="54639"/>
                    <a:pt x="1" y="87943"/>
                    <a:pt x="2056" y="120824"/>
                  </a:cubicBezTo>
                  <a:cubicBezTo>
                    <a:pt x="2741" y="131491"/>
                    <a:pt x="11287" y="140005"/>
                    <a:pt x="21954" y="140592"/>
                  </a:cubicBezTo>
                  <a:cubicBezTo>
                    <a:pt x="45408" y="141929"/>
                    <a:pt x="69057" y="142614"/>
                    <a:pt x="92283" y="142614"/>
                  </a:cubicBezTo>
                  <a:cubicBezTo>
                    <a:pt x="115508" y="142614"/>
                    <a:pt x="139157" y="141929"/>
                    <a:pt x="162611" y="140592"/>
                  </a:cubicBezTo>
                  <a:cubicBezTo>
                    <a:pt x="173278" y="140005"/>
                    <a:pt x="181824" y="131491"/>
                    <a:pt x="182509" y="120824"/>
                  </a:cubicBezTo>
                  <a:cubicBezTo>
                    <a:pt x="184564" y="87943"/>
                    <a:pt x="184597" y="54639"/>
                    <a:pt x="182509" y="21823"/>
                  </a:cubicBezTo>
                  <a:cubicBezTo>
                    <a:pt x="181824" y="11156"/>
                    <a:pt x="173278" y="2642"/>
                    <a:pt x="162611" y="2023"/>
                  </a:cubicBezTo>
                  <a:cubicBezTo>
                    <a:pt x="139190" y="685"/>
                    <a:pt x="115508" y="0"/>
                    <a:pt x="9228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650;p34">
              <a:extLst>
                <a:ext uri="{FF2B5EF4-FFF2-40B4-BE49-F238E27FC236}">
                  <a16:creationId xmlns:a16="http://schemas.microsoft.com/office/drawing/2014/main" id="{7FE4D6BA-B854-D282-E8FE-786CD063EAED}"/>
                </a:ext>
              </a:extLst>
            </p:cNvPr>
            <p:cNvSpPr/>
            <p:nvPr/>
          </p:nvSpPr>
          <p:spPr>
            <a:xfrm>
              <a:off x="1414050" y="474600"/>
              <a:ext cx="4772325" cy="3722775"/>
            </a:xfrm>
            <a:custGeom>
              <a:avLst/>
              <a:gdLst/>
              <a:ahLst/>
              <a:cxnLst/>
              <a:rect l="l" t="t" r="r" b="b"/>
              <a:pathLst>
                <a:path w="190893" h="148911" extrusionOk="0">
                  <a:moveTo>
                    <a:pt x="95447" y="6296"/>
                  </a:moveTo>
                  <a:cubicBezTo>
                    <a:pt x="118639" y="6296"/>
                    <a:pt x="142223" y="6981"/>
                    <a:pt x="165579" y="8319"/>
                  </a:cubicBezTo>
                  <a:cubicBezTo>
                    <a:pt x="174680" y="8808"/>
                    <a:pt x="181954" y="16050"/>
                    <a:pt x="182509" y="25151"/>
                  </a:cubicBezTo>
                  <a:cubicBezTo>
                    <a:pt x="184597" y="57836"/>
                    <a:pt x="184597" y="90978"/>
                    <a:pt x="182509" y="123728"/>
                  </a:cubicBezTo>
                  <a:cubicBezTo>
                    <a:pt x="181954" y="132829"/>
                    <a:pt x="174648" y="140070"/>
                    <a:pt x="165579" y="140592"/>
                  </a:cubicBezTo>
                  <a:cubicBezTo>
                    <a:pt x="142223" y="141930"/>
                    <a:pt x="118607" y="142615"/>
                    <a:pt x="95447" y="142615"/>
                  </a:cubicBezTo>
                  <a:cubicBezTo>
                    <a:pt x="72286" y="142615"/>
                    <a:pt x="48670" y="141930"/>
                    <a:pt x="25314" y="140592"/>
                  </a:cubicBezTo>
                  <a:cubicBezTo>
                    <a:pt x="16246" y="140070"/>
                    <a:pt x="8939" y="132829"/>
                    <a:pt x="8384" y="123728"/>
                  </a:cubicBezTo>
                  <a:cubicBezTo>
                    <a:pt x="6296" y="91010"/>
                    <a:pt x="6296" y="57836"/>
                    <a:pt x="8384" y="25151"/>
                  </a:cubicBezTo>
                  <a:cubicBezTo>
                    <a:pt x="8939" y="16050"/>
                    <a:pt x="16213" y="8808"/>
                    <a:pt x="25314" y="8319"/>
                  </a:cubicBezTo>
                  <a:cubicBezTo>
                    <a:pt x="48670" y="6981"/>
                    <a:pt x="72254" y="6296"/>
                    <a:pt x="95447" y="6296"/>
                  </a:cubicBezTo>
                  <a:close/>
                  <a:moveTo>
                    <a:pt x="95447" y="1"/>
                  </a:moveTo>
                  <a:cubicBezTo>
                    <a:pt x="72156" y="1"/>
                    <a:pt x="48441" y="686"/>
                    <a:pt x="24955" y="2023"/>
                  </a:cubicBezTo>
                  <a:cubicBezTo>
                    <a:pt x="12690" y="2708"/>
                    <a:pt x="2871" y="12494"/>
                    <a:pt x="2089" y="24759"/>
                  </a:cubicBezTo>
                  <a:cubicBezTo>
                    <a:pt x="1" y="57673"/>
                    <a:pt x="1" y="91141"/>
                    <a:pt x="2089" y="124152"/>
                  </a:cubicBezTo>
                  <a:cubicBezTo>
                    <a:pt x="2871" y="136417"/>
                    <a:pt x="12690" y="146170"/>
                    <a:pt x="24955" y="146888"/>
                  </a:cubicBezTo>
                  <a:cubicBezTo>
                    <a:pt x="48441" y="148225"/>
                    <a:pt x="72156" y="148910"/>
                    <a:pt x="95447" y="148910"/>
                  </a:cubicBezTo>
                  <a:cubicBezTo>
                    <a:pt x="118737" y="148910"/>
                    <a:pt x="142452" y="148225"/>
                    <a:pt x="165938" y="146888"/>
                  </a:cubicBezTo>
                  <a:cubicBezTo>
                    <a:pt x="178203" y="146170"/>
                    <a:pt x="188022" y="136417"/>
                    <a:pt x="188805" y="124152"/>
                  </a:cubicBezTo>
                  <a:cubicBezTo>
                    <a:pt x="190892" y="91141"/>
                    <a:pt x="190892" y="57673"/>
                    <a:pt x="188805" y="24759"/>
                  </a:cubicBezTo>
                  <a:cubicBezTo>
                    <a:pt x="188022" y="12494"/>
                    <a:pt x="178203" y="2708"/>
                    <a:pt x="165938" y="2023"/>
                  </a:cubicBezTo>
                  <a:cubicBezTo>
                    <a:pt x="142452" y="686"/>
                    <a:pt x="118737" y="1"/>
                    <a:pt x="95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651;p34">
              <a:extLst>
                <a:ext uri="{FF2B5EF4-FFF2-40B4-BE49-F238E27FC236}">
                  <a16:creationId xmlns:a16="http://schemas.microsoft.com/office/drawing/2014/main" id="{C8A2DCB7-A676-959E-42C3-DB0617D355E5}"/>
                </a:ext>
              </a:extLst>
            </p:cNvPr>
            <p:cNvSpPr/>
            <p:nvPr/>
          </p:nvSpPr>
          <p:spPr>
            <a:xfrm>
              <a:off x="3053200" y="855450"/>
              <a:ext cx="2143975" cy="1913175"/>
            </a:xfrm>
            <a:custGeom>
              <a:avLst/>
              <a:gdLst/>
              <a:ahLst/>
              <a:cxnLst/>
              <a:rect l="l" t="t" r="r" b="b"/>
              <a:pathLst>
                <a:path w="85759" h="76527" extrusionOk="0">
                  <a:moveTo>
                    <a:pt x="23487" y="0"/>
                  </a:moveTo>
                  <a:cubicBezTo>
                    <a:pt x="10472" y="229"/>
                    <a:pt x="1" y="12689"/>
                    <a:pt x="1" y="28053"/>
                  </a:cubicBezTo>
                  <a:cubicBezTo>
                    <a:pt x="1" y="41852"/>
                    <a:pt x="11646" y="55421"/>
                    <a:pt x="25542" y="65762"/>
                  </a:cubicBezTo>
                  <a:cubicBezTo>
                    <a:pt x="31153" y="69937"/>
                    <a:pt x="37155" y="73623"/>
                    <a:pt x="42896" y="76526"/>
                  </a:cubicBezTo>
                  <a:cubicBezTo>
                    <a:pt x="62827" y="66349"/>
                    <a:pt x="85758" y="47430"/>
                    <a:pt x="85758" y="28053"/>
                  </a:cubicBezTo>
                  <a:cubicBezTo>
                    <a:pt x="85758" y="21627"/>
                    <a:pt x="83932" y="15690"/>
                    <a:pt x="80833" y="10961"/>
                  </a:cubicBezTo>
                  <a:cubicBezTo>
                    <a:pt x="76462" y="4306"/>
                    <a:pt x="69644" y="0"/>
                    <a:pt x="61946" y="0"/>
                  </a:cubicBezTo>
                  <a:cubicBezTo>
                    <a:pt x="51410" y="0"/>
                    <a:pt x="42896" y="10047"/>
                    <a:pt x="42896" y="22443"/>
                  </a:cubicBezTo>
                  <a:cubicBezTo>
                    <a:pt x="42896" y="10047"/>
                    <a:pt x="34349" y="0"/>
                    <a:pt x="2381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652;p34">
              <a:extLst>
                <a:ext uri="{FF2B5EF4-FFF2-40B4-BE49-F238E27FC236}">
                  <a16:creationId xmlns:a16="http://schemas.microsoft.com/office/drawing/2014/main" id="{CB8304F0-943B-A904-E569-ED14ECC0A195}"/>
                </a:ext>
              </a:extLst>
            </p:cNvPr>
            <p:cNvSpPr/>
            <p:nvPr/>
          </p:nvSpPr>
          <p:spPr>
            <a:xfrm>
              <a:off x="3053200" y="855450"/>
              <a:ext cx="1072400" cy="1913175"/>
            </a:xfrm>
            <a:custGeom>
              <a:avLst/>
              <a:gdLst/>
              <a:ahLst/>
              <a:cxnLst/>
              <a:rect l="l" t="t" r="r" b="b"/>
              <a:pathLst>
                <a:path w="42896" h="76527" extrusionOk="0">
                  <a:moveTo>
                    <a:pt x="23487" y="0"/>
                  </a:moveTo>
                  <a:lnTo>
                    <a:pt x="23487" y="0"/>
                  </a:lnTo>
                  <a:cubicBezTo>
                    <a:pt x="10472" y="229"/>
                    <a:pt x="1" y="12689"/>
                    <a:pt x="1" y="28053"/>
                  </a:cubicBezTo>
                  <a:cubicBezTo>
                    <a:pt x="1" y="41852"/>
                    <a:pt x="11646" y="55421"/>
                    <a:pt x="25542" y="65762"/>
                  </a:cubicBezTo>
                  <a:cubicBezTo>
                    <a:pt x="31153" y="69937"/>
                    <a:pt x="37155" y="73623"/>
                    <a:pt x="42896" y="76526"/>
                  </a:cubicBezTo>
                  <a:cubicBezTo>
                    <a:pt x="14256" y="57509"/>
                    <a:pt x="3002" y="685"/>
                    <a:pt x="23487" y="0"/>
                  </a:cubicBezTo>
                  <a:close/>
                </a:path>
              </a:pathLst>
            </a:custGeom>
            <a:solidFill>
              <a:srgbClr val="1E3A4C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653;p34">
              <a:extLst>
                <a:ext uri="{FF2B5EF4-FFF2-40B4-BE49-F238E27FC236}">
                  <a16:creationId xmlns:a16="http://schemas.microsoft.com/office/drawing/2014/main" id="{777AF0CE-33E6-C2E2-6AD0-55AFE1BC3CD4}"/>
                </a:ext>
              </a:extLst>
            </p:cNvPr>
            <p:cNvSpPr/>
            <p:nvPr/>
          </p:nvSpPr>
          <p:spPr>
            <a:xfrm>
              <a:off x="1973500" y="4980225"/>
              <a:ext cx="3653450" cy="477100"/>
            </a:xfrm>
            <a:custGeom>
              <a:avLst/>
              <a:gdLst/>
              <a:ahLst/>
              <a:cxnLst/>
              <a:rect l="l" t="t" r="r" b="b"/>
              <a:pathLst>
                <a:path w="146138" h="19084" extrusionOk="0">
                  <a:moveTo>
                    <a:pt x="9525" y="1"/>
                  </a:moveTo>
                  <a:cubicBezTo>
                    <a:pt x="4273" y="1"/>
                    <a:pt x="0" y="4274"/>
                    <a:pt x="0" y="9526"/>
                  </a:cubicBezTo>
                  <a:cubicBezTo>
                    <a:pt x="0" y="12168"/>
                    <a:pt x="1044" y="14549"/>
                    <a:pt x="2773" y="16278"/>
                  </a:cubicBezTo>
                  <a:cubicBezTo>
                    <a:pt x="4502" y="18007"/>
                    <a:pt x="6915" y="19083"/>
                    <a:pt x="9525" y="19083"/>
                  </a:cubicBezTo>
                  <a:lnTo>
                    <a:pt x="136612" y="19083"/>
                  </a:lnTo>
                  <a:cubicBezTo>
                    <a:pt x="141864" y="19083"/>
                    <a:pt x="146137" y="14810"/>
                    <a:pt x="146137" y="9526"/>
                  </a:cubicBezTo>
                  <a:cubicBezTo>
                    <a:pt x="146137" y="6916"/>
                    <a:pt x="145093" y="4502"/>
                    <a:pt x="143364" y="2773"/>
                  </a:cubicBezTo>
                  <a:cubicBezTo>
                    <a:pt x="141636" y="1044"/>
                    <a:pt x="139222" y="1"/>
                    <a:pt x="1366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654;p34">
              <a:extLst>
                <a:ext uri="{FF2B5EF4-FFF2-40B4-BE49-F238E27FC236}">
                  <a16:creationId xmlns:a16="http://schemas.microsoft.com/office/drawing/2014/main" id="{1B0401B3-11C9-896A-3305-11CF075210BE}"/>
                </a:ext>
              </a:extLst>
            </p:cNvPr>
            <p:cNvSpPr/>
            <p:nvPr/>
          </p:nvSpPr>
          <p:spPr>
            <a:xfrm>
              <a:off x="1973500" y="4980225"/>
              <a:ext cx="646700" cy="477100"/>
            </a:xfrm>
            <a:custGeom>
              <a:avLst/>
              <a:gdLst/>
              <a:ahLst/>
              <a:cxnLst/>
              <a:rect l="l" t="t" r="r" b="b"/>
              <a:pathLst>
                <a:path w="25868" h="19084" extrusionOk="0">
                  <a:moveTo>
                    <a:pt x="9525" y="1"/>
                  </a:moveTo>
                  <a:cubicBezTo>
                    <a:pt x="4273" y="1"/>
                    <a:pt x="0" y="4274"/>
                    <a:pt x="0" y="9526"/>
                  </a:cubicBezTo>
                  <a:cubicBezTo>
                    <a:pt x="0" y="12168"/>
                    <a:pt x="1044" y="14549"/>
                    <a:pt x="2773" y="16278"/>
                  </a:cubicBezTo>
                  <a:cubicBezTo>
                    <a:pt x="4502" y="18007"/>
                    <a:pt x="6915" y="19083"/>
                    <a:pt x="9525" y="19083"/>
                  </a:cubicBezTo>
                  <a:lnTo>
                    <a:pt x="25868" y="19083"/>
                  </a:lnTo>
                  <a:cubicBezTo>
                    <a:pt x="24269" y="18594"/>
                    <a:pt x="22834" y="17746"/>
                    <a:pt x="21660" y="16571"/>
                  </a:cubicBezTo>
                  <a:cubicBezTo>
                    <a:pt x="19866" y="14777"/>
                    <a:pt x="18756" y="12298"/>
                    <a:pt x="18756" y="9526"/>
                  </a:cubicBezTo>
                  <a:cubicBezTo>
                    <a:pt x="18756" y="5024"/>
                    <a:pt x="21758" y="1207"/>
                    <a:pt x="25868" y="1"/>
                  </a:cubicBezTo>
                  <a:close/>
                </a:path>
              </a:pathLst>
            </a:custGeom>
            <a:solidFill>
              <a:srgbClr val="1E3A4C">
                <a:alpha val="3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655;p34">
              <a:extLst>
                <a:ext uri="{FF2B5EF4-FFF2-40B4-BE49-F238E27FC236}">
                  <a16:creationId xmlns:a16="http://schemas.microsoft.com/office/drawing/2014/main" id="{D473D16B-0AE5-FC31-F85D-26FB37BE608A}"/>
                </a:ext>
              </a:extLst>
            </p:cNvPr>
            <p:cNvSpPr/>
            <p:nvPr/>
          </p:nvSpPr>
          <p:spPr>
            <a:xfrm>
              <a:off x="2024875" y="1906625"/>
              <a:ext cx="2397575" cy="2850175"/>
            </a:xfrm>
            <a:custGeom>
              <a:avLst/>
              <a:gdLst/>
              <a:ahLst/>
              <a:cxnLst/>
              <a:rect l="l" t="t" r="r" b="b"/>
              <a:pathLst>
                <a:path w="95903" h="114007" extrusionOk="0">
                  <a:moveTo>
                    <a:pt x="62565" y="0"/>
                  </a:moveTo>
                  <a:cubicBezTo>
                    <a:pt x="57639" y="0"/>
                    <a:pt x="53627" y="4012"/>
                    <a:pt x="53627" y="8938"/>
                  </a:cubicBezTo>
                  <a:lnTo>
                    <a:pt x="53627" y="40579"/>
                  </a:lnTo>
                  <a:cubicBezTo>
                    <a:pt x="53627" y="35654"/>
                    <a:pt x="49615" y="31642"/>
                    <a:pt x="44689" y="31642"/>
                  </a:cubicBezTo>
                  <a:cubicBezTo>
                    <a:pt x="42210" y="31642"/>
                    <a:pt x="39992" y="32653"/>
                    <a:pt x="38361" y="34284"/>
                  </a:cubicBezTo>
                  <a:cubicBezTo>
                    <a:pt x="36730" y="35882"/>
                    <a:pt x="35751" y="38133"/>
                    <a:pt x="35751" y="40579"/>
                  </a:cubicBezTo>
                  <a:lnTo>
                    <a:pt x="35751" y="42863"/>
                  </a:lnTo>
                  <a:cubicBezTo>
                    <a:pt x="35751" y="40416"/>
                    <a:pt x="34740" y="38165"/>
                    <a:pt x="33142" y="36534"/>
                  </a:cubicBezTo>
                  <a:cubicBezTo>
                    <a:pt x="31511" y="34936"/>
                    <a:pt x="29260" y="33925"/>
                    <a:pt x="26814" y="33925"/>
                  </a:cubicBezTo>
                  <a:cubicBezTo>
                    <a:pt x="24335" y="33925"/>
                    <a:pt x="22116" y="34936"/>
                    <a:pt x="20485" y="36534"/>
                  </a:cubicBezTo>
                  <a:cubicBezTo>
                    <a:pt x="18854" y="38165"/>
                    <a:pt x="17876" y="40416"/>
                    <a:pt x="17876" y="42863"/>
                  </a:cubicBezTo>
                  <a:lnTo>
                    <a:pt x="17876" y="51801"/>
                  </a:lnTo>
                  <a:cubicBezTo>
                    <a:pt x="17876" y="46875"/>
                    <a:pt x="13864" y="42863"/>
                    <a:pt x="8938" y="42863"/>
                  </a:cubicBezTo>
                  <a:cubicBezTo>
                    <a:pt x="6459" y="42863"/>
                    <a:pt x="4241" y="43874"/>
                    <a:pt x="2610" y="45505"/>
                  </a:cubicBezTo>
                  <a:cubicBezTo>
                    <a:pt x="979" y="47103"/>
                    <a:pt x="0" y="49354"/>
                    <a:pt x="0" y="51801"/>
                  </a:cubicBezTo>
                  <a:lnTo>
                    <a:pt x="0" y="72416"/>
                  </a:lnTo>
                  <a:cubicBezTo>
                    <a:pt x="0" y="74374"/>
                    <a:pt x="131" y="76363"/>
                    <a:pt x="359" y="78321"/>
                  </a:cubicBezTo>
                  <a:cubicBezTo>
                    <a:pt x="2577" y="95935"/>
                    <a:pt x="14516" y="114007"/>
                    <a:pt x="34153" y="114007"/>
                  </a:cubicBezTo>
                  <a:lnTo>
                    <a:pt x="60771" y="114007"/>
                  </a:lnTo>
                  <a:cubicBezTo>
                    <a:pt x="90357" y="114007"/>
                    <a:pt x="90553" y="73036"/>
                    <a:pt x="90553" y="73036"/>
                  </a:cubicBezTo>
                  <a:cubicBezTo>
                    <a:pt x="90553" y="73036"/>
                    <a:pt x="90553" y="62369"/>
                    <a:pt x="93162" y="57607"/>
                  </a:cubicBezTo>
                  <a:cubicBezTo>
                    <a:pt x="95903" y="52681"/>
                    <a:pt x="94141" y="46484"/>
                    <a:pt x="89215" y="43743"/>
                  </a:cubicBezTo>
                  <a:cubicBezTo>
                    <a:pt x="87650" y="42873"/>
                    <a:pt x="85953" y="42460"/>
                    <a:pt x="84278" y="42460"/>
                  </a:cubicBezTo>
                  <a:cubicBezTo>
                    <a:pt x="80683" y="42460"/>
                    <a:pt x="77189" y="44363"/>
                    <a:pt x="75319" y="47723"/>
                  </a:cubicBezTo>
                  <a:cubicBezTo>
                    <a:pt x="72025" y="53660"/>
                    <a:pt x="71535" y="56694"/>
                    <a:pt x="71503" y="56889"/>
                  </a:cubicBezTo>
                  <a:lnTo>
                    <a:pt x="71503" y="8938"/>
                  </a:lnTo>
                  <a:cubicBezTo>
                    <a:pt x="71503" y="6492"/>
                    <a:pt x="70492" y="4241"/>
                    <a:pt x="68893" y="2642"/>
                  </a:cubicBezTo>
                  <a:cubicBezTo>
                    <a:pt x="67262" y="1011"/>
                    <a:pt x="65044" y="0"/>
                    <a:pt x="62565" y="0"/>
                  </a:cubicBezTo>
                  <a:close/>
                </a:path>
              </a:pathLst>
            </a:custGeom>
            <a:solidFill>
              <a:srgbClr val="F1D0A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656;p34">
              <a:extLst>
                <a:ext uri="{FF2B5EF4-FFF2-40B4-BE49-F238E27FC236}">
                  <a16:creationId xmlns:a16="http://schemas.microsoft.com/office/drawing/2014/main" id="{3E2C6037-16BF-9A35-F42E-6FEB31F67655}"/>
                </a:ext>
              </a:extLst>
            </p:cNvPr>
            <p:cNvSpPr/>
            <p:nvPr/>
          </p:nvSpPr>
          <p:spPr>
            <a:xfrm>
              <a:off x="3365550" y="1906625"/>
              <a:ext cx="299300" cy="1443450"/>
            </a:xfrm>
            <a:custGeom>
              <a:avLst/>
              <a:gdLst/>
              <a:ahLst/>
              <a:cxnLst/>
              <a:rect l="l" t="t" r="r" b="b"/>
              <a:pathLst>
                <a:path w="11972" h="57738" extrusionOk="0">
                  <a:moveTo>
                    <a:pt x="8938" y="0"/>
                  </a:moveTo>
                  <a:cubicBezTo>
                    <a:pt x="4012" y="0"/>
                    <a:pt x="0" y="4012"/>
                    <a:pt x="0" y="8938"/>
                  </a:cubicBezTo>
                  <a:lnTo>
                    <a:pt x="0" y="54704"/>
                  </a:lnTo>
                  <a:cubicBezTo>
                    <a:pt x="0" y="56367"/>
                    <a:pt x="1370" y="57737"/>
                    <a:pt x="3034" y="57737"/>
                  </a:cubicBezTo>
                  <a:cubicBezTo>
                    <a:pt x="4730" y="57737"/>
                    <a:pt x="6067" y="56367"/>
                    <a:pt x="6067" y="54704"/>
                  </a:cubicBezTo>
                  <a:lnTo>
                    <a:pt x="6067" y="8938"/>
                  </a:lnTo>
                  <a:cubicBezTo>
                    <a:pt x="6067" y="5089"/>
                    <a:pt x="8547" y="1794"/>
                    <a:pt x="11972" y="555"/>
                  </a:cubicBezTo>
                  <a:cubicBezTo>
                    <a:pt x="11026" y="196"/>
                    <a:pt x="10014" y="0"/>
                    <a:pt x="8938" y="0"/>
                  </a:cubicBezTo>
                  <a:close/>
                </a:path>
              </a:pathLst>
            </a:custGeom>
            <a:solidFill>
              <a:srgbClr val="1E3A4C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657;p34">
              <a:extLst>
                <a:ext uri="{FF2B5EF4-FFF2-40B4-BE49-F238E27FC236}">
                  <a16:creationId xmlns:a16="http://schemas.microsoft.com/office/drawing/2014/main" id="{3D168DAD-6F0B-A696-6C72-B22B9C5FC2D0}"/>
                </a:ext>
              </a:extLst>
            </p:cNvPr>
            <p:cNvSpPr/>
            <p:nvPr/>
          </p:nvSpPr>
          <p:spPr>
            <a:xfrm>
              <a:off x="2918650" y="2698475"/>
              <a:ext cx="299300" cy="615725"/>
            </a:xfrm>
            <a:custGeom>
              <a:avLst/>
              <a:gdLst/>
              <a:ahLst/>
              <a:cxnLst/>
              <a:rect l="l" t="t" r="r" b="b"/>
              <a:pathLst>
                <a:path w="11972" h="24629" extrusionOk="0">
                  <a:moveTo>
                    <a:pt x="8938" y="0"/>
                  </a:moveTo>
                  <a:cubicBezTo>
                    <a:pt x="4013" y="0"/>
                    <a:pt x="0" y="3980"/>
                    <a:pt x="0" y="8905"/>
                  </a:cubicBezTo>
                  <a:lnTo>
                    <a:pt x="0" y="21562"/>
                  </a:lnTo>
                  <a:cubicBezTo>
                    <a:pt x="0" y="23258"/>
                    <a:pt x="1371" y="24628"/>
                    <a:pt x="3034" y="24628"/>
                  </a:cubicBezTo>
                  <a:cubicBezTo>
                    <a:pt x="4730" y="24628"/>
                    <a:pt x="6068" y="23258"/>
                    <a:pt x="6068" y="21562"/>
                  </a:cubicBezTo>
                  <a:lnTo>
                    <a:pt x="6068" y="8905"/>
                  </a:lnTo>
                  <a:cubicBezTo>
                    <a:pt x="6068" y="5056"/>
                    <a:pt x="8547" y="1762"/>
                    <a:pt x="11972" y="522"/>
                  </a:cubicBezTo>
                  <a:cubicBezTo>
                    <a:pt x="11026" y="163"/>
                    <a:pt x="10015" y="0"/>
                    <a:pt x="8938" y="0"/>
                  </a:cubicBezTo>
                  <a:close/>
                </a:path>
              </a:pathLst>
            </a:custGeom>
            <a:solidFill>
              <a:srgbClr val="1E3A4C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658;p34">
              <a:extLst>
                <a:ext uri="{FF2B5EF4-FFF2-40B4-BE49-F238E27FC236}">
                  <a16:creationId xmlns:a16="http://schemas.microsoft.com/office/drawing/2014/main" id="{48262BEE-68DF-0317-5BB5-5242737D68A9}"/>
                </a:ext>
              </a:extLst>
            </p:cNvPr>
            <p:cNvSpPr/>
            <p:nvPr/>
          </p:nvSpPr>
          <p:spPr>
            <a:xfrm>
              <a:off x="2471750" y="2754725"/>
              <a:ext cx="299325" cy="615725"/>
            </a:xfrm>
            <a:custGeom>
              <a:avLst/>
              <a:gdLst/>
              <a:ahLst/>
              <a:cxnLst/>
              <a:rect l="l" t="t" r="r" b="b"/>
              <a:pathLst>
                <a:path w="11973" h="24629" extrusionOk="0">
                  <a:moveTo>
                    <a:pt x="8939" y="1"/>
                  </a:moveTo>
                  <a:cubicBezTo>
                    <a:pt x="4013" y="1"/>
                    <a:pt x="1" y="4013"/>
                    <a:pt x="1" y="8939"/>
                  </a:cubicBezTo>
                  <a:lnTo>
                    <a:pt x="1" y="21595"/>
                  </a:lnTo>
                  <a:cubicBezTo>
                    <a:pt x="1" y="23291"/>
                    <a:pt x="1371" y="24629"/>
                    <a:pt x="3034" y="24629"/>
                  </a:cubicBezTo>
                  <a:cubicBezTo>
                    <a:pt x="4698" y="24629"/>
                    <a:pt x="6068" y="23291"/>
                    <a:pt x="6068" y="21595"/>
                  </a:cubicBezTo>
                  <a:lnTo>
                    <a:pt x="6068" y="8939"/>
                  </a:lnTo>
                  <a:cubicBezTo>
                    <a:pt x="6068" y="5090"/>
                    <a:pt x="8547" y="1795"/>
                    <a:pt x="11972" y="555"/>
                  </a:cubicBezTo>
                  <a:cubicBezTo>
                    <a:pt x="11026" y="197"/>
                    <a:pt x="10015" y="1"/>
                    <a:pt x="8939" y="1"/>
                  </a:cubicBezTo>
                  <a:close/>
                </a:path>
              </a:pathLst>
            </a:custGeom>
            <a:solidFill>
              <a:srgbClr val="1E3A4C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659;p34">
              <a:extLst>
                <a:ext uri="{FF2B5EF4-FFF2-40B4-BE49-F238E27FC236}">
                  <a16:creationId xmlns:a16="http://schemas.microsoft.com/office/drawing/2014/main" id="{123E8374-D7F7-1D8B-474A-2BC569AD9C8A}"/>
                </a:ext>
              </a:extLst>
            </p:cNvPr>
            <p:cNvSpPr/>
            <p:nvPr/>
          </p:nvSpPr>
          <p:spPr>
            <a:xfrm>
              <a:off x="2024875" y="2978175"/>
              <a:ext cx="1005525" cy="1778625"/>
            </a:xfrm>
            <a:custGeom>
              <a:avLst/>
              <a:gdLst/>
              <a:ahLst/>
              <a:cxnLst/>
              <a:rect l="l" t="t" r="r" b="b"/>
              <a:pathLst>
                <a:path w="40221" h="71145" extrusionOk="0">
                  <a:moveTo>
                    <a:pt x="8938" y="1"/>
                  </a:moveTo>
                  <a:cubicBezTo>
                    <a:pt x="3980" y="1"/>
                    <a:pt x="0" y="4013"/>
                    <a:pt x="0" y="8939"/>
                  </a:cubicBezTo>
                  <a:lnTo>
                    <a:pt x="0" y="29554"/>
                  </a:lnTo>
                  <a:cubicBezTo>
                    <a:pt x="0" y="48800"/>
                    <a:pt x="12330" y="71145"/>
                    <a:pt x="34153" y="71145"/>
                  </a:cubicBezTo>
                  <a:lnTo>
                    <a:pt x="40220" y="71145"/>
                  </a:lnTo>
                  <a:cubicBezTo>
                    <a:pt x="18398" y="71145"/>
                    <a:pt x="6067" y="48800"/>
                    <a:pt x="6067" y="29554"/>
                  </a:cubicBezTo>
                  <a:lnTo>
                    <a:pt x="6067" y="8939"/>
                  </a:lnTo>
                  <a:cubicBezTo>
                    <a:pt x="6067" y="5089"/>
                    <a:pt x="8514" y="1795"/>
                    <a:pt x="11972" y="523"/>
                  </a:cubicBezTo>
                  <a:cubicBezTo>
                    <a:pt x="11026" y="196"/>
                    <a:pt x="9982" y="1"/>
                    <a:pt x="8938" y="1"/>
                  </a:cubicBezTo>
                  <a:close/>
                </a:path>
              </a:pathLst>
            </a:custGeom>
            <a:solidFill>
              <a:srgbClr val="1E3A4C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660;p34">
              <a:extLst>
                <a:ext uri="{FF2B5EF4-FFF2-40B4-BE49-F238E27FC236}">
                  <a16:creationId xmlns:a16="http://schemas.microsoft.com/office/drawing/2014/main" id="{5E9795B2-A5CE-150C-A392-22AEA986C1F2}"/>
                </a:ext>
              </a:extLst>
            </p:cNvPr>
            <p:cNvSpPr/>
            <p:nvPr/>
          </p:nvSpPr>
          <p:spPr>
            <a:xfrm>
              <a:off x="3812425" y="2968025"/>
              <a:ext cx="369450" cy="763700"/>
            </a:xfrm>
            <a:custGeom>
              <a:avLst/>
              <a:gdLst/>
              <a:ahLst/>
              <a:cxnLst/>
              <a:rect l="l" t="t" r="r" b="b"/>
              <a:pathLst>
                <a:path w="14778" h="30548" extrusionOk="0">
                  <a:moveTo>
                    <a:pt x="12729" y="1"/>
                  </a:moveTo>
                  <a:cubicBezTo>
                    <a:pt x="9153" y="1"/>
                    <a:pt x="5680" y="1898"/>
                    <a:pt x="3817" y="5267"/>
                  </a:cubicBezTo>
                  <a:cubicBezTo>
                    <a:pt x="2545" y="7550"/>
                    <a:pt x="1697" y="9410"/>
                    <a:pt x="1143" y="10812"/>
                  </a:cubicBezTo>
                  <a:lnTo>
                    <a:pt x="1" y="14433"/>
                  </a:lnTo>
                  <a:lnTo>
                    <a:pt x="1" y="28525"/>
                  </a:lnTo>
                  <a:cubicBezTo>
                    <a:pt x="1" y="29634"/>
                    <a:pt x="914" y="30548"/>
                    <a:pt x="2023" y="30548"/>
                  </a:cubicBezTo>
                  <a:cubicBezTo>
                    <a:pt x="3132" y="30548"/>
                    <a:pt x="4046" y="29634"/>
                    <a:pt x="4046" y="28525"/>
                  </a:cubicBezTo>
                  <a:lnTo>
                    <a:pt x="4046" y="19979"/>
                  </a:lnTo>
                  <a:cubicBezTo>
                    <a:pt x="4046" y="14890"/>
                    <a:pt x="5318" y="9899"/>
                    <a:pt x="7764" y="5430"/>
                  </a:cubicBezTo>
                  <a:cubicBezTo>
                    <a:pt x="7797" y="5398"/>
                    <a:pt x="7830" y="5332"/>
                    <a:pt x="7862" y="5267"/>
                  </a:cubicBezTo>
                  <a:cubicBezTo>
                    <a:pt x="9395" y="2527"/>
                    <a:pt x="11940" y="766"/>
                    <a:pt x="14778" y="211"/>
                  </a:cubicBezTo>
                  <a:cubicBezTo>
                    <a:pt x="14098" y="70"/>
                    <a:pt x="13412" y="1"/>
                    <a:pt x="12729" y="1"/>
                  </a:cubicBezTo>
                  <a:close/>
                </a:path>
              </a:pathLst>
            </a:custGeom>
            <a:solidFill>
              <a:srgbClr val="1E3A4C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zövegdoboz 27">
            <a:extLst>
              <a:ext uri="{FF2B5EF4-FFF2-40B4-BE49-F238E27FC236}">
                <a16:creationId xmlns:a16="http://schemas.microsoft.com/office/drawing/2014/main" id="{0A0C19BC-7FA3-1641-23A1-063B1AFD1D77}"/>
              </a:ext>
            </a:extLst>
          </p:cNvPr>
          <p:cNvSpPr txBox="1"/>
          <p:nvPr/>
        </p:nvSpPr>
        <p:spPr>
          <a:xfrm>
            <a:off x="1355110" y="787797"/>
            <a:ext cx="63246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5000" dirty="0">
                <a:solidFill>
                  <a:schemeClr val="tx1"/>
                </a:solidFill>
                <a:latin typeface="Cherry Swash" panose="020B0604020202020204" charset="-18"/>
              </a:rPr>
              <a:t>A Kincsek Kft.</a:t>
            </a:r>
          </a:p>
        </p:txBody>
      </p:sp>
      <p:sp>
        <p:nvSpPr>
          <p:cNvPr id="31" name="Szövegdoboz 30">
            <a:extLst>
              <a:ext uri="{FF2B5EF4-FFF2-40B4-BE49-F238E27FC236}">
                <a16:creationId xmlns:a16="http://schemas.microsoft.com/office/drawing/2014/main" id="{EFA0CBFB-F1E0-4790-F514-6543A4116CAA}"/>
              </a:ext>
            </a:extLst>
          </p:cNvPr>
          <p:cNvSpPr txBox="1"/>
          <p:nvPr/>
        </p:nvSpPr>
        <p:spPr>
          <a:xfrm>
            <a:off x="1708150" y="2047614"/>
            <a:ext cx="5727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Honnan kapta ezt a nevet?  </a:t>
            </a:r>
          </a:p>
        </p:txBody>
      </p:sp>
      <p:sp>
        <p:nvSpPr>
          <p:cNvPr id="32" name="Szövegdoboz 31">
            <a:extLst>
              <a:ext uri="{FF2B5EF4-FFF2-40B4-BE49-F238E27FC236}">
                <a16:creationId xmlns:a16="http://schemas.microsoft.com/office/drawing/2014/main" id="{6256C676-1046-FAEB-D4B8-65330C8F1567}"/>
              </a:ext>
            </a:extLst>
          </p:cNvPr>
          <p:cNvSpPr txBox="1"/>
          <p:nvPr/>
        </p:nvSpPr>
        <p:spPr>
          <a:xfrm>
            <a:off x="2895722" y="3942506"/>
            <a:ext cx="32004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Mi a célja?</a:t>
            </a:r>
          </a:p>
        </p:txBody>
      </p:sp>
      <p:sp>
        <p:nvSpPr>
          <p:cNvPr id="33" name="Szövegdoboz 32">
            <a:extLst>
              <a:ext uri="{FF2B5EF4-FFF2-40B4-BE49-F238E27FC236}">
                <a16:creationId xmlns:a16="http://schemas.microsoft.com/office/drawing/2014/main" id="{B2B5EEB1-C1FA-B2A1-C36A-037BE1F9DD0B}"/>
              </a:ext>
            </a:extLst>
          </p:cNvPr>
          <p:cNvSpPr txBox="1"/>
          <p:nvPr/>
        </p:nvSpPr>
        <p:spPr>
          <a:xfrm>
            <a:off x="1708150" y="3010693"/>
            <a:ext cx="57277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Miért ezt a témát választottuk?</a:t>
            </a:r>
          </a:p>
        </p:txBody>
      </p:sp>
      <p:grpSp>
        <p:nvGrpSpPr>
          <p:cNvPr id="34" name="Google Shape;4402;p50">
            <a:extLst>
              <a:ext uri="{FF2B5EF4-FFF2-40B4-BE49-F238E27FC236}">
                <a16:creationId xmlns:a16="http://schemas.microsoft.com/office/drawing/2014/main" id="{C34D9A59-884F-8096-1BE8-6BC98C36F053}"/>
              </a:ext>
            </a:extLst>
          </p:cNvPr>
          <p:cNvGrpSpPr/>
          <p:nvPr/>
        </p:nvGrpSpPr>
        <p:grpSpPr>
          <a:xfrm rot="721878">
            <a:off x="7324323" y="2304965"/>
            <a:ext cx="871195" cy="1458461"/>
            <a:chOff x="6456000" y="1699151"/>
            <a:chExt cx="1634685" cy="2781738"/>
          </a:xfrm>
        </p:grpSpPr>
        <p:sp>
          <p:nvSpPr>
            <p:cNvPr id="35" name="Google Shape;4403;p50">
              <a:extLst>
                <a:ext uri="{FF2B5EF4-FFF2-40B4-BE49-F238E27FC236}">
                  <a16:creationId xmlns:a16="http://schemas.microsoft.com/office/drawing/2014/main" id="{94B7C7F8-27EB-86E1-96D2-84C94F34AA51}"/>
                </a:ext>
              </a:extLst>
            </p:cNvPr>
            <p:cNvSpPr/>
            <p:nvPr/>
          </p:nvSpPr>
          <p:spPr>
            <a:xfrm>
              <a:off x="6456000" y="2916612"/>
              <a:ext cx="1634685" cy="1564277"/>
            </a:xfrm>
            <a:custGeom>
              <a:avLst/>
              <a:gdLst/>
              <a:ahLst/>
              <a:cxnLst/>
              <a:rect l="l" t="t" r="r" b="b"/>
              <a:pathLst>
                <a:path w="31465" h="31911" extrusionOk="0">
                  <a:moveTo>
                    <a:pt x="15597" y="0"/>
                  </a:moveTo>
                  <a:cubicBezTo>
                    <a:pt x="14645" y="0"/>
                    <a:pt x="13691" y="55"/>
                    <a:pt x="12768" y="274"/>
                  </a:cubicBezTo>
                  <a:cubicBezTo>
                    <a:pt x="11720" y="555"/>
                    <a:pt x="10705" y="911"/>
                    <a:pt x="9733" y="1354"/>
                  </a:cubicBezTo>
                  <a:cubicBezTo>
                    <a:pt x="9365" y="1516"/>
                    <a:pt x="8998" y="1678"/>
                    <a:pt x="8631" y="1851"/>
                  </a:cubicBezTo>
                  <a:cubicBezTo>
                    <a:pt x="8296" y="2013"/>
                    <a:pt x="7961" y="2196"/>
                    <a:pt x="7648" y="2391"/>
                  </a:cubicBezTo>
                  <a:cubicBezTo>
                    <a:pt x="6806" y="2909"/>
                    <a:pt x="6039" y="3547"/>
                    <a:pt x="5380" y="4292"/>
                  </a:cubicBezTo>
                  <a:cubicBezTo>
                    <a:pt x="4364" y="5199"/>
                    <a:pt x="3554" y="6312"/>
                    <a:pt x="2820" y="7446"/>
                  </a:cubicBezTo>
                  <a:cubicBezTo>
                    <a:pt x="2139" y="8515"/>
                    <a:pt x="1599" y="9671"/>
                    <a:pt x="1200" y="10880"/>
                  </a:cubicBezTo>
                  <a:cubicBezTo>
                    <a:pt x="573" y="12587"/>
                    <a:pt x="195" y="14380"/>
                    <a:pt x="77" y="16194"/>
                  </a:cubicBezTo>
                  <a:cubicBezTo>
                    <a:pt x="1" y="17404"/>
                    <a:pt x="33" y="18625"/>
                    <a:pt x="185" y="19824"/>
                  </a:cubicBezTo>
                  <a:cubicBezTo>
                    <a:pt x="303" y="20590"/>
                    <a:pt x="476" y="21346"/>
                    <a:pt x="703" y="22081"/>
                  </a:cubicBezTo>
                  <a:cubicBezTo>
                    <a:pt x="1329" y="23885"/>
                    <a:pt x="2366" y="25559"/>
                    <a:pt x="3824" y="26790"/>
                  </a:cubicBezTo>
                  <a:cubicBezTo>
                    <a:pt x="4591" y="27395"/>
                    <a:pt x="5358" y="28000"/>
                    <a:pt x="6179" y="28529"/>
                  </a:cubicBezTo>
                  <a:cubicBezTo>
                    <a:pt x="6914" y="28972"/>
                    <a:pt x="7680" y="29382"/>
                    <a:pt x="8458" y="29750"/>
                  </a:cubicBezTo>
                  <a:cubicBezTo>
                    <a:pt x="9387" y="30225"/>
                    <a:pt x="10413" y="30462"/>
                    <a:pt x="11385" y="30819"/>
                  </a:cubicBezTo>
                  <a:cubicBezTo>
                    <a:pt x="12120" y="31078"/>
                    <a:pt x="12876" y="31294"/>
                    <a:pt x="13632" y="31467"/>
                  </a:cubicBezTo>
                  <a:cubicBezTo>
                    <a:pt x="14129" y="31597"/>
                    <a:pt x="14625" y="31715"/>
                    <a:pt x="15122" y="31802"/>
                  </a:cubicBezTo>
                  <a:cubicBezTo>
                    <a:pt x="15844" y="31902"/>
                    <a:pt x="16566" y="31910"/>
                    <a:pt x="17288" y="31910"/>
                  </a:cubicBezTo>
                  <a:cubicBezTo>
                    <a:pt x="17420" y="31910"/>
                    <a:pt x="17551" y="31910"/>
                    <a:pt x="17682" y="31910"/>
                  </a:cubicBezTo>
                  <a:cubicBezTo>
                    <a:pt x="19011" y="31910"/>
                    <a:pt x="20339" y="31780"/>
                    <a:pt x="21646" y="31521"/>
                  </a:cubicBezTo>
                  <a:cubicBezTo>
                    <a:pt x="22759" y="31283"/>
                    <a:pt x="23903" y="31067"/>
                    <a:pt x="24919" y="30560"/>
                  </a:cubicBezTo>
                  <a:cubicBezTo>
                    <a:pt x="25480" y="30268"/>
                    <a:pt x="25966" y="29847"/>
                    <a:pt x="26452" y="29447"/>
                  </a:cubicBezTo>
                  <a:cubicBezTo>
                    <a:pt x="26884" y="29112"/>
                    <a:pt x="27284" y="28745"/>
                    <a:pt x="27651" y="28345"/>
                  </a:cubicBezTo>
                  <a:cubicBezTo>
                    <a:pt x="28256" y="27676"/>
                    <a:pt x="28796" y="26952"/>
                    <a:pt x="29271" y="26185"/>
                  </a:cubicBezTo>
                  <a:cubicBezTo>
                    <a:pt x="29963" y="25019"/>
                    <a:pt x="30416" y="23723"/>
                    <a:pt x="30740" y="22416"/>
                  </a:cubicBezTo>
                  <a:cubicBezTo>
                    <a:pt x="31140" y="20839"/>
                    <a:pt x="31432" y="19229"/>
                    <a:pt x="31432" y="17609"/>
                  </a:cubicBezTo>
                  <a:cubicBezTo>
                    <a:pt x="31464" y="16626"/>
                    <a:pt x="31421" y="15644"/>
                    <a:pt x="31291" y="14671"/>
                  </a:cubicBezTo>
                  <a:cubicBezTo>
                    <a:pt x="31183" y="13656"/>
                    <a:pt x="30967" y="12663"/>
                    <a:pt x="30643" y="11690"/>
                  </a:cubicBezTo>
                  <a:cubicBezTo>
                    <a:pt x="30416" y="10978"/>
                    <a:pt x="30146" y="10276"/>
                    <a:pt x="29833" y="9584"/>
                  </a:cubicBezTo>
                  <a:cubicBezTo>
                    <a:pt x="29239" y="8418"/>
                    <a:pt x="28569" y="7273"/>
                    <a:pt x="27846" y="6182"/>
                  </a:cubicBezTo>
                  <a:cubicBezTo>
                    <a:pt x="27360" y="5469"/>
                    <a:pt x="26841" y="4799"/>
                    <a:pt x="26269" y="4151"/>
                  </a:cubicBezTo>
                  <a:cubicBezTo>
                    <a:pt x="25740" y="3493"/>
                    <a:pt x="25135" y="2909"/>
                    <a:pt x="24465" y="2402"/>
                  </a:cubicBezTo>
                  <a:cubicBezTo>
                    <a:pt x="22996" y="1322"/>
                    <a:pt x="21257" y="695"/>
                    <a:pt x="19497" y="306"/>
                  </a:cubicBezTo>
                  <a:cubicBezTo>
                    <a:pt x="18525" y="144"/>
                    <a:pt x="17542" y="36"/>
                    <a:pt x="16548" y="15"/>
                  </a:cubicBezTo>
                  <a:cubicBezTo>
                    <a:pt x="16232" y="6"/>
                    <a:pt x="15915" y="0"/>
                    <a:pt x="15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4404;p50">
              <a:extLst>
                <a:ext uri="{FF2B5EF4-FFF2-40B4-BE49-F238E27FC236}">
                  <a16:creationId xmlns:a16="http://schemas.microsoft.com/office/drawing/2014/main" id="{8924FC0D-CA28-5B52-837F-1DB1080E8C49}"/>
                </a:ext>
              </a:extLst>
            </p:cNvPr>
            <p:cNvSpPr/>
            <p:nvPr/>
          </p:nvSpPr>
          <p:spPr>
            <a:xfrm>
              <a:off x="7040443" y="3270969"/>
              <a:ext cx="117965" cy="99798"/>
            </a:xfrm>
            <a:custGeom>
              <a:avLst/>
              <a:gdLst/>
              <a:ahLst/>
              <a:cxnLst/>
              <a:rect l="l" t="t" r="r" b="b"/>
              <a:pathLst>
                <a:path w="3487" h="3127" extrusionOk="0">
                  <a:moveTo>
                    <a:pt x="1752" y="1"/>
                  </a:moveTo>
                  <a:cubicBezTo>
                    <a:pt x="1363" y="1"/>
                    <a:pt x="1025" y="230"/>
                    <a:pt x="745" y="488"/>
                  </a:cubicBezTo>
                  <a:cubicBezTo>
                    <a:pt x="551" y="683"/>
                    <a:pt x="389" y="888"/>
                    <a:pt x="259" y="1125"/>
                  </a:cubicBezTo>
                  <a:cubicBezTo>
                    <a:pt x="130" y="1320"/>
                    <a:pt x="43" y="1536"/>
                    <a:pt x="11" y="1774"/>
                  </a:cubicBezTo>
                  <a:cubicBezTo>
                    <a:pt x="0" y="2508"/>
                    <a:pt x="421" y="3037"/>
                    <a:pt x="1167" y="3113"/>
                  </a:cubicBezTo>
                  <a:cubicBezTo>
                    <a:pt x="1254" y="3122"/>
                    <a:pt x="1340" y="3127"/>
                    <a:pt x="1425" y="3127"/>
                  </a:cubicBezTo>
                  <a:cubicBezTo>
                    <a:pt x="2440" y="3127"/>
                    <a:pt x="3302" y="2482"/>
                    <a:pt x="3392" y="1406"/>
                  </a:cubicBezTo>
                  <a:cubicBezTo>
                    <a:pt x="3487" y="558"/>
                    <a:pt x="2625" y="2"/>
                    <a:pt x="1848" y="2"/>
                  </a:cubicBezTo>
                  <a:cubicBezTo>
                    <a:pt x="1833" y="2"/>
                    <a:pt x="1819" y="2"/>
                    <a:pt x="1804" y="2"/>
                  </a:cubicBezTo>
                  <a:cubicBezTo>
                    <a:pt x="1786" y="1"/>
                    <a:pt x="1769" y="1"/>
                    <a:pt x="1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4405;p50">
              <a:extLst>
                <a:ext uri="{FF2B5EF4-FFF2-40B4-BE49-F238E27FC236}">
                  <a16:creationId xmlns:a16="http://schemas.microsoft.com/office/drawing/2014/main" id="{A2117CBA-2DD6-55E1-6DF7-ACFD2D4BFA3C}"/>
                </a:ext>
              </a:extLst>
            </p:cNvPr>
            <p:cNvSpPr/>
            <p:nvPr/>
          </p:nvSpPr>
          <p:spPr>
            <a:xfrm>
              <a:off x="6965140" y="3534076"/>
              <a:ext cx="111132" cy="97915"/>
            </a:xfrm>
            <a:custGeom>
              <a:avLst/>
              <a:gdLst/>
              <a:ahLst/>
              <a:cxnLst/>
              <a:rect l="l" t="t" r="r" b="b"/>
              <a:pathLst>
                <a:path w="3285" h="3068" extrusionOk="0">
                  <a:moveTo>
                    <a:pt x="1811" y="0"/>
                  </a:moveTo>
                  <a:cubicBezTo>
                    <a:pt x="1396" y="0"/>
                    <a:pt x="990" y="162"/>
                    <a:pt x="692" y="468"/>
                  </a:cubicBezTo>
                  <a:cubicBezTo>
                    <a:pt x="303" y="835"/>
                    <a:pt x="1" y="1419"/>
                    <a:pt x="76" y="1969"/>
                  </a:cubicBezTo>
                  <a:cubicBezTo>
                    <a:pt x="195" y="2628"/>
                    <a:pt x="886" y="3017"/>
                    <a:pt x="1502" y="3060"/>
                  </a:cubicBezTo>
                  <a:cubicBezTo>
                    <a:pt x="1558" y="3065"/>
                    <a:pt x="1614" y="3067"/>
                    <a:pt x="1671" y="3067"/>
                  </a:cubicBezTo>
                  <a:cubicBezTo>
                    <a:pt x="2130" y="3067"/>
                    <a:pt x="2610" y="2910"/>
                    <a:pt x="2928" y="2563"/>
                  </a:cubicBezTo>
                  <a:cubicBezTo>
                    <a:pt x="3111" y="2326"/>
                    <a:pt x="3219" y="2034"/>
                    <a:pt x="3230" y="1721"/>
                  </a:cubicBezTo>
                  <a:cubicBezTo>
                    <a:pt x="3273" y="1570"/>
                    <a:pt x="3284" y="1397"/>
                    <a:pt x="3273" y="1235"/>
                  </a:cubicBezTo>
                  <a:cubicBezTo>
                    <a:pt x="3263" y="652"/>
                    <a:pt x="2766" y="209"/>
                    <a:pt x="2236" y="58"/>
                  </a:cubicBezTo>
                  <a:cubicBezTo>
                    <a:pt x="2096" y="19"/>
                    <a:pt x="1953" y="0"/>
                    <a:pt x="1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4406;p50">
              <a:extLst>
                <a:ext uri="{FF2B5EF4-FFF2-40B4-BE49-F238E27FC236}">
                  <a16:creationId xmlns:a16="http://schemas.microsoft.com/office/drawing/2014/main" id="{F623373B-B44F-BEDD-370D-93A5CAF8E4CF}"/>
                </a:ext>
              </a:extLst>
            </p:cNvPr>
            <p:cNvSpPr/>
            <p:nvPr/>
          </p:nvSpPr>
          <p:spPr>
            <a:xfrm>
              <a:off x="6904345" y="2916612"/>
              <a:ext cx="1186335" cy="1389521"/>
            </a:xfrm>
            <a:custGeom>
              <a:avLst/>
              <a:gdLst/>
              <a:ahLst/>
              <a:cxnLst/>
              <a:rect l="l" t="t" r="r" b="b"/>
              <a:pathLst>
                <a:path w="22835" h="28346" extrusionOk="0">
                  <a:moveTo>
                    <a:pt x="6967" y="0"/>
                  </a:moveTo>
                  <a:cubicBezTo>
                    <a:pt x="6015" y="0"/>
                    <a:pt x="5061" y="55"/>
                    <a:pt x="4138" y="274"/>
                  </a:cubicBezTo>
                  <a:cubicBezTo>
                    <a:pt x="3090" y="555"/>
                    <a:pt x="2075" y="911"/>
                    <a:pt x="1103" y="1354"/>
                  </a:cubicBezTo>
                  <a:cubicBezTo>
                    <a:pt x="735" y="1516"/>
                    <a:pt x="368" y="1678"/>
                    <a:pt x="1" y="1851"/>
                  </a:cubicBezTo>
                  <a:cubicBezTo>
                    <a:pt x="596" y="3128"/>
                    <a:pt x="1966" y="5445"/>
                    <a:pt x="8350" y="5445"/>
                  </a:cubicBezTo>
                  <a:cubicBezTo>
                    <a:pt x="9036" y="5445"/>
                    <a:pt x="9779" y="5419"/>
                    <a:pt x="10586" y="5361"/>
                  </a:cubicBezTo>
                  <a:cubicBezTo>
                    <a:pt x="10634" y="5358"/>
                    <a:pt x="10682" y="5356"/>
                    <a:pt x="10730" y="5356"/>
                  </a:cubicBezTo>
                  <a:cubicBezTo>
                    <a:pt x="14635" y="5356"/>
                    <a:pt x="20629" y="16450"/>
                    <a:pt x="19615" y="23139"/>
                  </a:cubicBezTo>
                  <a:cubicBezTo>
                    <a:pt x="19345" y="24911"/>
                    <a:pt x="19129" y="26704"/>
                    <a:pt x="19021" y="28345"/>
                  </a:cubicBezTo>
                  <a:cubicBezTo>
                    <a:pt x="19626" y="27676"/>
                    <a:pt x="20166" y="26952"/>
                    <a:pt x="20641" y="26185"/>
                  </a:cubicBezTo>
                  <a:cubicBezTo>
                    <a:pt x="21333" y="25019"/>
                    <a:pt x="21786" y="23723"/>
                    <a:pt x="22110" y="22416"/>
                  </a:cubicBezTo>
                  <a:cubicBezTo>
                    <a:pt x="22510" y="20839"/>
                    <a:pt x="22802" y="19229"/>
                    <a:pt x="22802" y="17609"/>
                  </a:cubicBezTo>
                  <a:cubicBezTo>
                    <a:pt x="22834" y="16626"/>
                    <a:pt x="22791" y="15644"/>
                    <a:pt x="22661" y="14671"/>
                  </a:cubicBezTo>
                  <a:cubicBezTo>
                    <a:pt x="22553" y="13656"/>
                    <a:pt x="22337" y="12663"/>
                    <a:pt x="22013" y="11690"/>
                  </a:cubicBezTo>
                  <a:cubicBezTo>
                    <a:pt x="21786" y="10978"/>
                    <a:pt x="21516" y="10276"/>
                    <a:pt x="21203" y="9584"/>
                  </a:cubicBezTo>
                  <a:cubicBezTo>
                    <a:pt x="20609" y="8418"/>
                    <a:pt x="19939" y="7273"/>
                    <a:pt x="19216" y="6182"/>
                  </a:cubicBezTo>
                  <a:cubicBezTo>
                    <a:pt x="18730" y="5469"/>
                    <a:pt x="18211" y="4799"/>
                    <a:pt x="17639" y="4151"/>
                  </a:cubicBezTo>
                  <a:cubicBezTo>
                    <a:pt x="17110" y="3493"/>
                    <a:pt x="16505" y="2909"/>
                    <a:pt x="15835" y="2402"/>
                  </a:cubicBezTo>
                  <a:cubicBezTo>
                    <a:pt x="14366" y="1322"/>
                    <a:pt x="12627" y="695"/>
                    <a:pt x="10867" y="306"/>
                  </a:cubicBezTo>
                  <a:cubicBezTo>
                    <a:pt x="9895" y="144"/>
                    <a:pt x="8912" y="36"/>
                    <a:pt x="7918" y="15"/>
                  </a:cubicBezTo>
                  <a:cubicBezTo>
                    <a:pt x="7602" y="6"/>
                    <a:pt x="7285" y="0"/>
                    <a:pt x="6967" y="0"/>
                  </a:cubicBezTo>
                  <a:close/>
                </a:path>
              </a:pathLst>
            </a:custGeom>
            <a:solidFill>
              <a:srgbClr val="03374B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4407;p50">
              <a:extLst>
                <a:ext uri="{FF2B5EF4-FFF2-40B4-BE49-F238E27FC236}">
                  <a16:creationId xmlns:a16="http://schemas.microsoft.com/office/drawing/2014/main" id="{E8BF57DF-01C6-2794-202E-9C798359DD56}"/>
                </a:ext>
              </a:extLst>
            </p:cNvPr>
            <p:cNvSpPr/>
            <p:nvPr/>
          </p:nvSpPr>
          <p:spPr>
            <a:xfrm>
              <a:off x="6745809" y="1956900"/>
              <a:ext cx="1166585" cy="1150783"/>
            </a:xfrm>
            <a:custGeom>
              <a:avLst/>
              <a:gdLst/>
              <a:ahLst/>
              <a:cxnLst/>
              <a:rect l="l" t="t" r="r" b="b"/>
              <a:pathLst>
                <a:path w="23687" h="24764" extrusionOk="0">
                  <a:moveTo>
                    <a:pt x="11829" y="1"/>
                  </a:moveTo>
                  <a:cubicBezTo>
                    <a:pt x="11207" y="1"/>
                    <a:pt x="10595" y="54"/>
                    <a:pt x="9991" y="153"/>
                  </a:cubicBezTo>
                  <a:cubicBezTo>
                    <a:pt x="9386" y="283"/>
                    <a:pt x="8792" y="445"/>
                    <a:pt x="8209" y="639"/>
                  </a:cubicBezTo>
                  <a:cubicBezTo>
                    <a:pt x="6546" y="1104"/>
                    <a:pt x="5001" y="1914"/>
                    <a:pt x="3673" y="3015"/>
                  </a:cubicBezTo>
                  <a:cubicBezTo>
                    <a:pt x="3543" y="3123"/>
                    <a:pt x="3424" y="3231"/>
                    <a:pt x="3316" y="3350"/>
                  </a:cubicBezTo>
                  <a:cubicBezTo>
                    <a:pt x="2809" y="3901"/>
                    <a:pt x="2355" y="4517"/>
                    <a:pt x="1988" y="5176"/>
                  </a:cubicBezTo>
                  <a:cubicBezTo>
                    <a:pt x="1502" y="5964"/>
                    <a:pt x="1124" y="6807"/>
                    <a:pt x="843" y="7681"/>
                  </a:cubicBezTo>
                  <a:cubicBezTo>
                    <a:pt x="486" y="8697"/>
                    <a:pt x="249" y="9744"/>
                    <a:pt x="141" y="10814"/>
                  </a:cubicBezTo>
                  <a:cubicBezTo>
                    <a:pt x="0" y="12023"/>
                    <a:pt x="11" y="13255"/>
                    <a:pt x="173" y="14454"/>
                  </a:cubicBezTo>
                  <a:cubicBezTo>
                    <a:pt x="270" y="15166"/>
                    <a:pt x="292" y="15890"/>
                    <a:pt x="519" y="16571"/>
                  </a:cubicBezTo>
                  <a:cubicBezTo>
                    <a:pt x="713" y="17175"/>
                    <a:pt x="951" y="17769"/>
                    <a:pt x="1242" y="18342"/>
                  </a:cubicBezTo>
                  <a:cubicBezTo>
                    <a:pt x="1448" y="18742"/>
                    <a:pt x="1664" y="19141"/>
                    <a:pt x="1901" y="19530"/>
                  </a:cubicBezTo>
                  <a:cubicBezTo>
                    <a:pt x="2366" y="20243"/>
                    <a:pt x="2906" y="20913"/>
                    <a:pt x="3500" y="21517"/>
                  </a:cubicBezTo>
                  <a:cubicBezTo>
                    <a:pt x="4213" y="22306"/>
                    <a:pt x="5044" y="22976"/>
                    <a:pt x="5962" y="23483"/>
                  </a:cubicBezTo>
                  <a:cubicBezTo>
                    <a:pt x="6438" y="23753"/>
                    <a:pt x="6935" y="23958"/>
                    <a:pt x="7453" y="24110"/>
                  </a:cubicBezTo>
                  <a:cubicBezTo>
                    <a:pt x="7691" y="24207"/>
                    <a:pt x="7928" y="24293"/>
                    <a:pt x="8177" y="24347"/>
                  </a:cubicBezTo>
                  <a:cubicBezTo>
                    <a:pt x="8684" y="24466"/>
                    <a:pt x="9192" y="24552"/>
                    <a:pt x="9710" y="24606"/>
                  </a:cubicBezTo>
                  <a:cubicBezTo>
                    <a:pt x="10369" y="24704"/>
                    <a:pt x="11039" y="24747"/>
                    <a:pt x="11709" y="24758"/>
                  </a:cubicBezTo>
                  <a:cubicBezTo>
                    <a:pt x="11823" y="24762"/>
                    <a:pt x="11938" y="24764"/>
                    <a:pt x="12053" y="24764"/>
                  </a:cubicBezTo>
                  <a:cubicBezTo>
                    <a:pt x="13105" y="24764"/>
                    <a:pt x="14153" y="24592"/>
                    <a:pt x="15176" y="24358"/>
                  </a:cubicBezTo>
                  <a:cubicBezTo>
                    <a:pt x="16083" y="24110"/>
                    <a:pt x="16969" y="23775"/>
                    <a:pt x="17811" y="23354"/>
                  </a:cubicBezTo>
                  <a:cubicBezTo>
                    <a:pt x="18913" y="22727"/>
                    <a:pt x="19907" y="21917"/>
                    <a:pt x="20749" y="20956"/>
                  </a:cubicBezTo>
                  <a:cubicBezTo>
                    <a:pt x="20922" y="20740"/>
                    <a:pt x="21084" y="20524"/>
                    <a:pt x="21235" y="20286"/>
                  </a:cubicBezTo>
                  <a:cubicBezTo>
                    <a:pt x="21548" y="19789"/>
                    <a:pt x="21829" y="19292"/>
                    <a:pt x="22077" y="18763"/>
                  </a:cubicBezTo>
                  <a:cubicBezTo>
                    <a:pt x="22466" y="18072"/>
                    <a:pt x="22780" y="17348"/>
                    <a:pt x="23017" y="16592"/>
                  </a:cubicBezTo>
                  <a:cubicBezTo>
                    <a:pt x="23276" y="15696"/>
                    <a:pt x="23438" y="14778"/>
                    <a:pt x="23525" y="13849"/>
                  </a:cubicBezTo>
                  <a:cubicBezTo>
                    <a:pt x="23687" y="12380"/>
                    <a:pt x="23600" y="10900"/>
                    <a:pt x="23255" y="9474"/>
                  </a:cubicBezTo>
                  <a:cubicBezTo>
                    <a:pt x="22888" y="7973"/>
                    <a:pt x="22434" y="6472"/>
                    <a:pt x="21581" y="5165"/>
                  </a:cubicBezTo>
                  <a:cubicBezTo>
                    <a:pt x="21257" y="4679"/>
                    <a:pt x="20889" y="4214"/>
                    <a:pt x="20479" y="3782"/>
                  </a:cubicBezTo>
                  <a:cubicBezTo>
                    <a:pt x="20123" y="3383"/>
                    <a:pt x="19744" y="2994"/>
                    <a:pt x="19356" y="2627"/>
                  </a:cubicBezTo>
                  <a:cubicBezTo>
                    <a:pt x="18848" y="2195"/>
                    <a:pt x="18319" y="1816"/>
                    <a:pt x="17746" y="1482"/>
                  </a:cubicBezTo>
                  <a:cubicBezTo>
                    <a:pt x="16115" y="531"/>
                    <a:pt x="13880" y="34"/>
                    <a:pt x="12000" y="2"/>
                  </a:cubicBezTo>
                  <a:cubicBezTo>
                    <a:pt x="11943" y="1"/>
                    <a:pt x="11886" y="1"/>
                    <a:pt x="11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408;p50">
              <a:extLst>
                <a:ext uri="{FF2B5EF4-FFF2-40B4-BE49-F238E27FC236}">
                  <a16:creationId xmlns:a16="http://schemas.microsoft.com/office/drawing/2014/main" id="{5FF5AD7E-9358-4B85-30A0-B3DB19DBE6B7}"/>
                </a:ext>
              </a:extLst>
            </p:cNvPr>
            <p:cNvSpPr/>
            <p:nvPr/>
          </p:nvSpPr>
          <p:spPr>
            <a:xfrm>
              <a:off x="7313624" y="2728256"/>
              <a:ext cx="90472" cy="50792"/>
            </a:xfrm>
            <a:custGeom>
              <a:avLst/>
              <a:gdLst/>
              <a:ahLst/>
              <a:cxnLst/>
              <a:rect l="l" t="t" r="r" b="b"/>
              <a:pathLst>
                <a:path w="1837" h="1093" extrusionOk="0">
                  <a:moveTo>
                    <a:pt x="1714" y="0"/>
                  </a:moveTo>
                  <a:cubicBezTo>
                    <a:pt x="1655" y="0"/>
                    <a:pt x="1606" y="59"/>
                    <a:pt x="1566" y="109"/>
                  </a:cubicBezTo>
                  <a:cubicBezTo>
                    <a:pt x="1491" y="206"/>
                    <a:pt x="1426" y="315"/>
                    <a:pt x="1393" y="444"/>
                  </a:cubicBezTo>
                  <a:cubicBezTo>
                    <a:pt x="1372" y="671"/>
                    <a:pt x="1199" y="855"/>
                    <a:pt x="983" y="887"/>
                  </a:cubicBezTo>
                  <a:cubicBezTo>
                    <a:pt x="960" y="891"/>
                    <a:pt x="937" y="893"/>
                    <a:pt x="915" y="893"/>
                  </a:cubicBezTo>
                  <a:cubicBezTo>
                    <a:pt x="773" y="893"/>
                    <a:pt x="652" y="810"/>
                    <a:pt x="540" y="736"/>
                  </a:cubicBezTo>
                  <a:cubicBezTo>
                    <a:pt x="419" y="652"/>
                    <a:pt x="305" y="567"/>
                    <a:pt x="165" y="567"/>
                  </a:cubicBezTo>
                  <a:cubicBezTo>
                    <a:pt x="143" y="567"/>
                    <a:pt x="120" y="569"/>
                    <a:pt x="97" y="574"/>
                  </a:cubicBezTo>
                  <a:cubicBezTo>
                    <a:pt x="43" y="585"/>
                    <a:pt x="0" y="639"/>
                    <a:pt x="11" y="693"/>
                  </a:cubicBezTo>
                  <a:cubicBezTo>
                    <a:pt x="27" y="747"/>
                    <a:pt x="71" y="762"/>
                    <a:pt x="114" y="762"/>
                  </a:cubicBezTo>
                  <a:cubicBezTo>
                    <a:pt x="131" y="762"/>
                    <a:pt x="147" y="760"/>
                    <a:pt x="162" y="757"/>
                  </a:cubicBezTo>
                  <a:cubicBezTo>
                    <a:pt x="400" y="833"/>
                    <a:pt x="562" y="1049"/>
                    <a:pt x="810" y="1081"/>
                  </a:cubicBezTo>
                  <a:cubicBezTo>
                    <a:pt x="843" y="1092"/>
                    <a:pt x="886" y="1092"/>
                    <a:pt x="918" y="1092"/>
                  </a:cubicBezTo>
                  <a:cubicBezTo>
                    <a:pt x="1134" y="1092"/>
                    <a:pt x="1329" y="995"/>
                    <a:pt x="1458" y="833"/>
                  </a:cubicBezTo>
                  <a:cubicBezTo>
                    <a:pt x="1555" y="693"/>
                    <a:pt x="1566" y="520"/>
                    <a:pt x="1642" y="369"/>
                  </a:cubicBezTo>
                  <a:cubicBezTo>
                    <a:pt x="1674" y="304"/>
                    <a:pt x="1717" y="239"/>
                    <a:pt x="1771" y="196"/>
                  </a:cubicBezTo>
                  <a:cubicBezTo>
                    <a:pt x="1804" y="174"/>
                    <a:pt x="1836" y="142"/>
                    <a:pt x="1836" y="98"/>
                  </a:cubicBezTo>
                  <a:cubicBezTo>
                    <a:pt x="1825" y="44"/>
                    <a:pt x="1782" y="1"/>
                    <a:pt x="1728" y="1"/>
                  </a:cubicBezTo>
                  <a:cubicBezTo>
                    <a:pt x="1723" y="0"/>
                    <a:pt x="1719" y="0"/>
                    <a:pt x="1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409;p50">
              <a:extLst>
                <a:ext uri="{FF2B5EF4-FFF2-40B4-BE49-F238E27FC236}">
                  <a16:creationId xmlns:a16="http://schemas.microsoft.com/office/drawing/2014/main" id="{391C12AB-87A7-B369-6051-4616D808FEE7}"/>
                </a:ext>
              </a:extLst>
            </p:cNvPr>
            <p:cNvSpPr/>
            <p:nvPr/>
          </p:nvSpPr>
          <p:spPr>
            <a:xfrm>
              <a:off x="7141574" y="2378567"/>
              <a:ext cx="59100" cy="71843"/>
            </a:xfrm>
            <a:custGeom>
              <a:avLst/>
              <a:gdLst/>
              <a:ahLst/>
              <a:cxnLst/>
              <a:rect l="l" t="t" r="r" b="b"/>
              <a:pathLst>
                <a:path w="1200" h="1546" extrusionOk="0">
                  <a:moveTo>
                    <a:pt x="789" y="1"/>
                  </a:moveTo>
                  <a:cubicBezTo>
                    <a:pt x="227" y="12"/>
                    <a:pt x="0" y="1480"/>
                    <a:pt x="616" y="1545"/>
                  </a:cubicBezTo>
                  <a:cubicBezTo>
                    <a:pt x="972" y="1491"/>
                    <a:pt x="1070" y="1048"/>
                    <a:pt x="1134" y="757"/>
                  </a:cubicBezTo>
                  <a:cubicBezTo>
                    <a:pt x="1199" y="476"/>
                    <a:pt x="1156" y="22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410;p50">
              <a:extLst>
                <a:ext uri="{FF2B5EF4-FFF2-40B4-BE49-F238E27FC236}">
                  <a16:creationId xmlns:a16="http://schemas.microsoft.com/office/drawing/2014/main" id="{22D66FD2-EEA9-E7C9-5B81-DADF63198C58}"/>
                </a:ext>
              </a:extLst>
            </p:cNvPr>
            <p:cNvSpPr/>
            <p:nvPr/>
          </p:nvSpPr>
          <p:spPr>
            <a:xfrm>
              <a:off x="7447411" y="2391625"/>
              <a:ext cx="51663" cy="69333"/>
            </a:xfrm>
            <a:custGeom>
              <a:avLst/>
              <a:gdLst/>
              <a:ahLst/>
              <a:cxnLst/>
              <a:rect l="l" t="t" r="r" b="b"/>
              <a:pathLst>
                <a:path w="1049" h="1492" extrusionOk="0">
                  <a:moveTo>
                    <a:pt x="621" y="1"/>
                  </a:moveTo>
                  <a:cubicBezTo>
                    <a:pt x="594" y="1"/>
                    <a:pt x="567" y="4"/>
                    <a:pt x="541" y="11"/>
                  </a:cubicBezTo>
                  <a:cubicBezTo>
                    <a:pt x="98" y="87"/>
                    <a:pt x="1" y="627"/>
                    <a:pt x="87" y="994"/>
                  </a:cubicBezTo>
                  <a:cubicBezTo>
                    <a:pt x="128" y="1125"/>
                    <a:pt x="121" y="1464"/>
                    <a:pt x="296" y="1464"/>
                  </a:cubicBezTo>
                  <a:cubicBezTo>
                    <a:pt x="308" y="1464"/>
                    <a:pt x="321" y="1462"/>
                    <a:pt x="336" y="1459"/>
                  </a:cubicBezTo>
                  <a:cubicBezTo>
                    <a:pt x="379" y="1480"/>
                    <a:pt x="433" y="1491"/>
                    <a:pt x="476" y="1491"/>
                  </a:cubicBezTo>
                  <a:cubicBezTo>
                    <a:pt x="930" y="1491"/>
                    <a:pt x="1048" y="411"/>
                    <a:pt x="865" y="119"/>
                  </a:cubicBezTo>
                  <a:cubicBezTo>
                    <a:pt x="806" y="44"/>
                    <a:pt x="714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411;p50">
              <a:extLst>
                <a:ext uri="{FF2B5EF4-FFF2-40B4-BE49-F238E27FC236}">
                  <a16:creationId xmlns:a16="http://schemas.microsoft.com/office/drawing/2014/main" id="{8156BFF2-7A5F-ADFB-65C7-62A56CD1C3C4}"/>
                </a:ext>
              </a:extLst>
            </p:cNvPr>
            <p:cNvSpPr/>
            <p:nvPr/>
          </p:nvSpPr>
          <p:spPr>
            <a:xfrm>
              <a:off x="6909119" y="1956900"/>
              <a:ext cx="1003272" cy="942737"/>
            </a:xfrm>
            <a:custGeom>
              <a:avLst/>
              <a:gdLst/>
              <a:ahLst/>
              <a:cxnLst/>
              <a:rect l="l" t="t" r="r" b="b"/>
              <a:pathLst>
                <a:path w="20371" h="20287" extrusionOk="0">
                  <a:moveTo>
                    <a:pt x="8513" y="1"/>
                  </a:moveTo>
                  <a:cubicBezTo>
                    <a:pt x="7891" y="1"/>
                    <a:pt x="7279" y="54"/>
                    <a:pt x="6675" y="153"/>
                  </a:cubicBezTo>
                  <a:cubicBezTo>
                    <a:pt x="6070" y="283"/>
                    <a:pt x="5476" y="445"/>
                    <a:pt x="4893" y="639"/>
                  </a:cubicBezTo>
                  <a:cubicBezTo>
                    <a:pt x="3230" y="1104"/>
                    <a:pt x="1685" y="1914"/>
                    <a:pt x="357" y="3015"/>
                  </a:cubicBezTo>
                  <a:cubicBezTo>
                    <a:pt x="227" y="3123"/>
                    <a:pt x="108" y="3231"/>
                    <a:pt x="0" y="3350"/>
                  </a:cubicBezTo>
                  <a:cubicBezTo>
                    <a:pt x="1138" y="3893"/>
                    <a:pt x="4425" y="5263"/>
                    <a:pt x="8796" y="5263"/>
                  </a:cubicBezTo>
                  <a:cubicBezTo>
                    <a:pt x="8863" y="5263"/>
                    <a:pt x="8930" y="5263"/>
                    <a:pt x="8997" y="5262"/>
                  </a:cubicBezTo>
                  <a:cubicBezTo>
                    <a:pt x="9148" y="5261"/>
                    <a:pt x="9295" y="5260"/>
                    <a:pt x="9439" y="5260"/>
                  </a:cubicBezTo>
                  <a:cubicBezTo>
                    <a:pt x="14624" y="5260"/>
                    <a:pt x="15780" y="6038"/>
                    <a:pt x="17703" y="9075"/>
                  </a:cubicBezTo>
                  <a:cubicBezTo>
                    <a:pt x="19269" y="11570"/>
                    <a:pt x="18113" y="17661"/>
                    <a:pt x="17919" y="20286"/>
                  </a:cubicBezTo>
                  <a:cubicBezTo>
                    <a:pt x="18232" y="19789"/>
                    <a:pt x="18513" y="19292"/>
                    <a:pt x="18761" y="18763"/>
                  </a:cubicBezTo>
                  <a:cubicBezTo>
                    <a:pt x="19150" y="18072"/>
                    <a:pt x="19464" y="17348"/>
                    <a:pt x="19701" y="16592"/>
                  </a:cubicBezTo>
                  <a:cubicBezTo>
                    <a:pt x="19960" y="15696"/>
                    <a:pt x="20122" y="14778"/>
                    <a:pt x="20209" y="13849"/>
                  </a:cubicBezTo>
                  <a:cubicBezTo>
                    <a:pt x="20371" y="12380"/>
                    <a:pt x="20284" y="10900"/>
                    <a:pt x="19939" y="9474"/>
                  </a:cubicBezTo>
                  <a:cubicBezTo>
                    <a:pt x="19572" y="7973"/>
                    <a:pt x="19118" y="6472"/>
                    <a:pt x="18265" y="5165"/>
                  </a:cubicBezTo>
                  <a:cubicBezTo>
                    <a:pt x="17941" y="4679"/>
                    <a:pt x="17573" y="4214"/>
                    <a:pt x="17163" y="3782"/>
                  </a:cubicBezTo>
                  <a:cubicBezTo>
                    <a:pt x="16807" y="3383"/>
                    <a:pt x="16428" y="2994"/>
                    <a:pt x="16040" y="2627"/>
                  </a:cubicBezTo>
                  <a:cubicBezTo>
                    <a:pt x="15532" y="2195"/>
                    <a:pt x="15003" y="1816"/>
                    <a:pt x="14430" y="1482"/>
                  </a:cubicBezTo>
                  <a:cubicBezTo>
                    <a:pt x="12799" y="531"/>
                    <a:pt x="10564" y="34"/>
                    <a:pt x="8684" y="2"/>
                  </a:cubicBezTo>
                  <a:cubicBezTo>
                    <a:pt x="8627" y="1"/>
                    <a:pt x="8570" y="1"/>
                    <a:pt x="8513" y="1"/>
                  </a:cubicBezTo>
                  <a:close/>
                </a:path>
              </a:pathLst>
            </a:custGeom>
            <a:solidFill>
              <a:srgbClr val="03374B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12;p50">
              <a:extLst>
                <a:ext uri="{FF2B5EF4-FFF2-40B4-BE49-F238E27FC236}">
                  <a16:creationId xmlns:a16="http://schemas.microsoft.com/office/drawing/2014/main" id="{5599DE7C-9050-C5A6-184F-A2EA57186072}"/>
                </a:ext>
              </a:extLst>
            </p:cNvPr>
            <p:cNvSpPr/>
            <p:nvPr/>
          </p:nvSpPr>
          <p:spPr>
            <a:xfrm>
              <a:off x="7192695" y="2516672"/>
              <a:ext cx="171735" cy="145312"/>
            </a:xfrm>
            <a:custGeom>
              <a:avLst/>
              <a:gdLst/>
              <a:ahLst/>
              <a:cxnLst/>
              <a:rect l="l" t="t" r="r" b="b"/>
              <a:pathLst>
                <a:path w="3487" h="3127" extrusionOk="0">
                  <a:moveTo>
                    <a:pt x="1752" y="1"/>
                  </a:moveTo>
                  <a:cubicBezTo>
                    <a:pt x="1363" y="1"/>
                    <a:pt x="1025" y="230"/>
                    <a:pt x="745" y="488"/>
                  </a:cubicBezTo>
                  <a:cubicBezTo>
                    <a:pt x="551" y="683"/>
                    <a:pt x="389" y="888"/>
                    <a:pt x="259" y="1125"/>
                  </a:cubicBezTo>
                  <a:cubicBezTo>
                    <a:pt x="130" y="1320"/>
                    <a:pt x="43" y="1536"/>
                    <a:pt x="11" y="1774"/>
                  </a:cubicBezTo>
                  <a:cubicBezTo>
                    <a:pt x="0" y="2508"/>
                    <a:pt x="421" y="3037"/>
                    <a:pt x="1167" y="3113"/>
                  </a:cubicBezTo>
                  <a:cubicBezTo>
                    <a:pt x="1254" y="3122"/>
                    <a:pt x="1340" y="3127"/>
                    <a:pt x="1425" y="3127"/>
                  </a:cubicBezTo>
                  <a:cubicBezTo>
                    <a:pt x="2440" y="3127"/>
                    <a:pt x="3302" y="2482"/>
                    <a:pt x="3392" y="1406"/>
                  </a:cubicBezTo>
                  <a:cubicBezTo>
                    <a:pt x="3487" y="558"/>
                    <a:pt x="2625" y="2"/>
                    <a:pt x="1848" y="2"/>
                  </a:cubicBezTo>
                  <a:cubicBezTo>
                    <a:pt x="1833" y="2"/>
                    <a:pt x="1819" y="2"/>
                    <a:pt x="1804" y="2"/>
                  </a:cubicBezTo>
                  <a:cubicBezTo>
                    <a:pt x="1786" y="1"/>
                    <a:pt x="1769" y="1"/>
                    <a:pt x="1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413;p50">
              <a:extLst>
                <a:ext uri="{FF2B5EF4-FFF2-40B4-BE49-F238E27FC236}">
                  <a16:creationId xmlns:a16="http://schemas.microsoft.com/office/drawing/2014/main" id="{854C6D17-772E-3FED-D679-81A98085E0C6}"/>
                </a:ext>
              </a:extLst>
            </p:cNvPr>
            <p:cNvSpPr/>
            <p:nvPr/>
          </p:nvSpPr>
          <p:spPr>
            <a:xfrm>
              <a:off x="6928765" y="3823491"/>
              <a:ext cx="111132" cy="97915"/>
            </a:xfrm>
            <a:custGeom>
              <a:avLst/>
              <a:gdLst/>
              <a:ahLst/>
              <a:cxnLst/>
              <a:rect l="l" t="t" r="r" b="b"/>
              <a:pathLst>
                <a:path w="3285" h="3068" extrusionOk="0">
                  <a:moveTo>
                    <a:pt x="1811" y="0"/>
                  </a:moveTo>
                  <a:cubicBezTo>
                    <a:pt x="1396" y="0"/>
                    <a:pt x="990" y="162"/>
                    <a:pt x="692" y="468"/>
                  </a:cubicBezTo>
                  <a:cubicBezTo>
                    <a:pt x="303" y="835"/>
                    <a:pt x="1" y="1419"/>
                    <a:pt x="76" y="1969"/>
                  </a:cubicBezTo>
                  <a:cubicBezTo>
                    <a:pt x="195" y="2628"/>
                    <a:pt x="886" y="3017"/>
                    <a:pt x="1502" y="3060"/>
                  </a:cubicBezTo>
                  <a:cubicBezTo>
                    <a:pt x="1558" y="3065"/>
                    <a:pt x="1614" y="3067"/>
                    <a:pt x="1671" y="3067"/>
                  </a:cubicBezTo>
                  <a:cubicBezTo>
                    <a:pt x="2130" y="3067"/>
                    <a:pt x="2610" y="2910"/>
                    <a:pt x="2928" y="2563"/>
                  </a:cubicBezTo>
                  <a:cubicBezTo>
                    <a:pt x="3111" y="2326"/>
                    <a:pt x="3219" y="2034"/>
                    <a:pt x="3230" y="1721"/>
                  </a:cubicBezTo>
                  <a:cubicBezTo>
                    <a:pt x="3273" y="1570"/>
                    <a:pt x="3284" y="1397"/>
                    <a:pt x="3273" y="1235"/>
                  </a:cubicBezTo>
                  <a:cubicBezTo>
                    <a:pt x="3263" y="652"/>
                    <a:pt x="2766" y="209"/>
                    <a:pt x="2236" y="58"/>
                  </a:cubicBezTo>
                  <a:cubicBezTo>
                    <a:pt x="2096" y="19"/>
                    <a:pt x="1953" y="0"/>
                    <a:pt x="1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414;p50">
              <a:extLst>
                <a:ext uri="{FF2B5EF4-FFF2-40B4-BE49-F238E27FC236}">
                  <a16:creationId xmlns:a16="http://schemas.microsoft.com/office/drawing/2014/main" id="{84FCC1F7-9F57-1884-B3AF-49428347213D}"/>
                </a:ext>
              </a:extLst>
            </p:cNvPr>
            <p:cNvSpPr/>
            <p:nvPr/>
          </p:nvSpPr>
          <p:spPr>
            <a:xfrm>
              <a:off x="6965140" y="4112892"/>
              <a:ext cx="111132" cy="97915"/>
            </a:xfrm>
            <a:custGeom>
              <a:avLst/>
              <a:gdLst/>
              <a:ahLst/>
              <a:cxnLst/>
              <a:rect l="l" t="t" r="r" b="b"/>
              <a:pathLst>
                <a:path w="3285" h="3068" extrusionOk="0">
                  <a:moveTo>
                    <a:pt x="1811" y="0"/>
                  </a:moveTo>
                  <a:cubicBezTo>
                    <a:pt x="1396" y="0"/>
                    <a:pt x="990" y="162"/>
                    <a:pt x="692" y="468"/>
                  </a:cubicBezTo>
                  <a:cubicBezTo>
                    <a:pt x="303" y="835"/>
                    <a:pt x="1" y="1419"/>
                    <a:pt x="76" y="1969"/>
                  </a:cubicBezTo>
                  <a:cubicBezTo>
                    <a:pt x="195" y="2628"/>
                    <a:pt x="886" y="3017"/>
                    <a:pt x="1502" y="3060"/>
                  </a:cubicBezTo>
                  <a:cubicBezTo>
                    <a:pt x="1558" y="3065"/>
                    <a:pt x="1614" y="3067"/>
                    <a:pt x="1671" y="3067"/>
                  </a:cubicBezTo>
                  <a:cubicBezTo>
                    <a:pt x="2130" y="3067"/>
                    <a:pt x="2610" y="2910"/>
                    <a:pt x="2928" y="2563"/>
                  </a:cubicBezTo>
                  <a:cubicBezTo>
                    <a:pt x="3111" y="2326"/>
                    <a:pt x="3219" y="2034"/>
                    <a:pt x="3230" y="1721"/>
                  </a:cubicBezTo>
                  <a:cubicBezTo>
                    <a:pt x="3273" y="1570"/>
                    <a:pt x="3284" y="1397"/>
                    <a:pt x="3273" y="1235"/>
                  </a:cubicBezTo>
                  <a:cubicBezTo>
                    <a:pt x="3263" y="652"/>
                    <a:pt x="2766" y="209"/>
                    <a:pt x="2236" y="58"/>
                  </a:cubicBezTo>
                  <a:cubicBezTo>
                    <a:pt x="2096" y="19"/>
                    <a:pt x="1953" y="0"/>
                    <a:pt x="1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415;p50">
              <a:extLst>
                <a:ext uri="{FF2B5EF4-FFF2-40B4-BE49-F238E27FC236}">
                  <a16:creationId xmlns:a16="http://schemas.microsoft.com/office/drawing/2014/main" id="{16194C6C-F7A0-E2CC-801C-8485EA45229F}"/>
                </a:ext>
              </a:extLst>
            </p:cNvPr>
            <p:cNvSpPr/>
            <p:nvPr/>
          </p:nvSpPr>
          <p:spPr>
            <a:xfrm rot="-1335536">
              <a:off x="6789156" y="1769074"/>
              <a:ext cx="387432" cy="282232"/>
            </a:xfrm>
            <a:custGeom>
              <a:avLst/>
              <a:gdLst/>
              <a:ahLst/>
              <a:cxnLst/>
              <a:rect l="l" t="t" r="r" b="b"/>
              <a:pathLst>
                <a:path w="8058" h="5870" extrusionOk="0">
                  <a:moveTo>
                    <a:pt x="3369" y="1"/>
                  </a:moveTo>
                  <a:cubicBezTo>
                    <a:pt x="3113" y="1"/>
                    <a:pt x="2864" y="65"/>
                    <a:pt x="2646" y="236"/>
                  </a:cubicBezTo>
                  <a:cubicBezTo>
                    <a:pt x="2366" y="463"/>
                    <a:pt x="2106" y="722"/>
                    <a:pt x="1869" y="1003"/>
                  </a:cubicBezTo>
                  <a:cubicBezTo>
                    <a:pt x="1696" y="1252"/>
                    <a:pt x="1512" y="1489"/>
                    <a:pt x="1307" y="1716"/>
                  </a:cubicBezTo>
                  <a:cubicBezTo>
                    <a:pt x="519" y="2677"/>
                    <a:pt x="76" y="3887"/>
                    <a:pt x="54" y="5129"/>
                  </a:cubicBezTo>
                  <a:cubicBezTo>
                    <a:pt x="0" y="5529"/>
                    <a:pt x="972" y="5615"/>
                    <a:pt x="1264" y="5723"/>
                  </a:cubicBezTo>
                  <a:cubicBezTo>
                    <a:pt x="1664" y="5810"/>
                    <a:pt x="2074" y="5799"/>
                    <a:pt x="2474" y="5831"/>
                  </a:cubicBezTo>
                  <a:cubicBezTo>
                    <a:pt x="2947" y="5855"/>
                    <a:pt x="3416" y="5869"/>
                    <a:pt x="3886" y="5869"/>
                  </a:cubicBezTo>
                  <a:cubicBezTo>
                    <a:pt x="4254" y="5869"/>
                    <a:pt x="4621" y="5861"/>
                    <a:pt x="4990" y="5842"/>
                  </a:cubicBezTo>
                  <a:cubicBezTo>
                    <a:pt x="5951" y="5810"/>
                    <a:pt x="6934" y="5583"/>
                    <a:pt x="7766" y="5075"/>
                  </a:cubicBezTo>
                  <a:cubicBezTo>
                    <a:pt x="8058" y="4816"/>
                    <a:pt x="7885" y="4373"/>
                    <a:pt x="7820" y="4049"/>
                  </a:cubicBezTo>
                  <a:cubicBezTo>
                    <a:pt x="7712" y="3541"/>
                    <a:pt x="7507" y="3077"/>
                    <a:pt x="7226" y="2645"/>
                  </a:cubicBezTo>
                  <a:cubicBezTo>
                    <a:pt x="6578" y="1662"/>
                    <a:pt x="5606" y="755"/>
                    <a:pt x="4515" y="301"/>
                  </a:cubicBezTo>
                  <a:cubicBezTo>
                    <a:pt x="4169" y="151"/>
                    <a:pt x="3760" y="1"/>
                    <a:pt x="3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416;p50">
              <a:extLst>
                <a:ext uri="{FF2B5EF4-FFF2-40B4-BE49-F238E27FC236}">
                  <a16:creationId xmlns:a16="http://schemas.microsoft.com/office/drawing/2014/main" id="{FE4DC495-D7A6-12A8-48DF-453C8A534022}"/>
                </a:ext>
              </a:extLst>
            </p:cNvPr>
            <p:cNvSpPr/>
            <p:nvPr/>
          </p:nvSpPr>
          <p:spPr>
            <a:xfrm rot="-1335536">
              <a:off x="6769830" y="1959449"/>
              <a:ext cx="537010" cy="227468"/>
            </a:xfrm>
            <a:custGeom>
              <a:avLst/>
              <a:gdLst/>
              <a:ahLst/>
              <a:cxnLst/>
              <a:rect l="l" t="t" r="r" b="b"/>
              <a:pathLst>
                <a:path w="11169" h="4731" extrusionOk="0">
                  <a:moveTo>
                    <a:pt x="8712" y="1"/>
                  </a:moveTo>
                  <a:cubicBezTo>
                    <a:pt x="8126" y="1"/>
                    <a:pt x="7535" y="105"/>
                    <a:pt x="6967" y="218"/>
                  </a:cubicBezTo>
                  <a:lnTo>
                    <a:pt x="6957" y="218"/>
                  </a:lnTo>
                  <a:cubicBezTo>
                    <a:pt x="6363" y="348"/>
                    <a:pt x="5758" y="423"/>
                    <a:pt x="5142" y="456"/>
                  </a:cubicBezTo>
                  <a:cubicBezTo>
                    <a:pt x="4930" y="470"/>
                    <a:pt x="4716" y="477"/>
                    <a:pt x="4502" y="477"/>
                  </a:cubicBezTo>
                  <a:cubicBezTo>
                    <a:pt x="4075" y="477"/>
                    <a:pt x="3648" y="449"/>
                    <a:pt x="3230" y="391"/>
                  </a:cubicBezTo>
                  <a:cubicBezTo>
                    <a:pt x="2916" y="374"/>
                    <a:pt x="2592" y="331"/>
                    <a:pt x="2272" y="331"/>
                  </a:cubicBezTo>
                  <a:cubicBezTo>
                    <a:pt x="1999" y="331"/>
                    <a:pt x="1729" y="362"/>
                    <a:pt x="1470" y="467"/>
                  </a:cubicBezTo>
                  <a:cubicBezTo>
                    <a:pt x="1232" y="553"/>
                    <a:pt x="1027" y="715"/>
                    <a:pt x="886" y="931"/>
                  </a:cubicBezTo>
                  <a:cubicBezTo>
                    <a:pt x="584" y="1298"/>
                    <a:pt x="595" y="1774"/>
                    <a:pt x="962" y="2087"/>
                  </a:cubicBezTo>
                  <a:cubicBezTo>
                    <a:pt x="174" y="2368"/>
                    <a:pt x="1" y="3415"/>
                    <a:pt x="670" y="3923"/>
                  </a:cubicBezTo>
                  <a:cubicBezTo>
                    <a:pt x="1435" y="4563"/>
                    <a:pt x="3383" y="4730"/>
                    <a:pt x="4600" y="4730"/>
                  </a:cubicBezTo>
                  <a:cubicBezTo>
                    <a:pt x="4759" y="4730"/>
                    <a:pt x="4905" y="4727"/>
                    <a:pt x="5034" y="4722"/>
                  </a:cubicBezTo>
                  <a:cubicBezTo>
                    <a:pt x="6762" y="4625"/>
                    <a:pt x="8555" y="4377"/>
                    <a:pt x="10121" y="3577"/>
                  </a:cubicBezTo>
                  <a:cubicBezTo>
                    <a:pt x="10435" y="3426"/>
                    <a:pt x="10715" y="3189"/>
                    <a:pt x="10910" y="2897"/>
                  </a:cubicBezTo>
                  <a:cubicBezTo>
                    <a:pt x="11169" y="2476"/>
                    <a:pt x="11169" y="1957"/>
                    <a:pt x="10629" y="1806"/>
                  </a:cubicBezTo>
                  <a:cubicBezTo>
                    <a:pt x="10996" y="1072"/>
                    <a:pt x="10370" y="251"/>
                    <a:pt x="9624" y="99"/>
                  </a:cubicBezTo>
                  <a:cubicBezTo>
                    <a:pt x="9324" y="29"/>
                    <a:pt x="9019" y="1"/>
                    <a:pt x="8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417;p50">
              <a:extLst>
                <a:ext uri="{FF2B5EF4-FFF2-40B4-BE49-F238E27FC236}">
                  <a16:creationId xmlns:a16="http://schemas.microsoft.com/office/drawing/2014/main" id="{B5C3D321-A385-C9AB-F905-B9CADAABC485}"/>
                </a:ext>
              </a:extLst>
            </p:cNvPr>
            <p:cNvSpPr/>
            <p:nvPr/>
          </p:nvSpPr>
          <p:spPr>
            <a:xfrm rot="-1335536">
              <a:off x="6832448" y="1716390"/>
              <a:ext cx="112220" cy="107748"/>
            </a:xfrm>
            <a:custGeom>
              <a:avLst/>
              <a:gdLst/>
              <a:ahLst/>
              <a:cxnLst/>
              <a:rect l="l" t="t" r="r" b="b"/>
              <a:pathLst>
                <a:path w="2334" h="2241" extrusionOk="0">
                  <a:moveTo>
                    <a:pt x="1289" y="1"/>
                  </a:moveTo>
                  <a:cubicBezTo>
                    <a:pt x="1001" y="1"/>
                    <a:pt x="692" y="131"/>
                    <a:pt x="422" y="357"/>
                  </a:cubicBezTo>
                  <a:cubicBezTo>
                    <a:pt x="65" y="605"/>
                    <a:pt x="1" y="1113"/>
                    <a:pt x="130" y="1502"/>
                  </a:cubicBezTo>
                  <a:cubicBezTo>
                    <a:pt x="271" y="1837"/>
                    <a:pt x="551" y="2096"/>
                    <a:pt x="897" y="2215"/>
                  </a:cubicBezTo>
                  <a:cubicBezTo>
                    <a:pt x="952" y="2231"/>
                    <a:pt x="1008" y="2241"/>
                    <a:pt x="1063" y="2241"/>
                  </a:cubicBezTo>
                  <a:cubicBezTo>
                    <a:pt x="1083" y="2241"/>
                    <a:pt x="1104" y="2239"/>
                    <a:pt x="1124" y="2236"/>
                  </a:cubicBezTo>
                  <a:cubicBezTo>
                    <a:pt x="1459" y="2204"/>
                    <a:pt x="1761" y="2042"/>
                    <a:pt x="1977" y="1804"/>
                  </a:cubicBezTo>
                  <a:cubicBezTo>
                    <a:pt x="2269" y="1480"/>
                    <a:pt x="2334" y="1005"/>
                    <a:pt x="2139" y="616"/>
                  </a:cubicBezTo>
                  <a:cubicBezTo>
                    <a:pt x="1951" y="187"/>
                    <a:pt x="1634" y="1"/>
                    <a:pt x="1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4418;p50">
              <a:extLst>
                <a:ext uri="{FF2B5EF4-FFF2-40B4-BE49-F238E27FC236}">
                  <a16:creationId xmlns:a16="http://schemas.microsoft.com/office/drawing/2014/main" id="{150CCCCF-1C5B-F4A8-A71F-F1ED2250BBF3}"/>
                </a:ext>
              </a:extLst>
            </p:cNvPr>
            <p:cNvSpPr/>
            <p:nvPr/>
          </p:nvSpPr>
          <p:spPr>
            <a:xfrm rot="-1335536">
              <a:off x="6847602" y="2128588"/>
              <a:ext cx="61302" cy="15290"/>
            </a:xfrm>
            <a:custGeom>
              <a:avLst/>
              <a:gdLst/>
              <a:ahLst/>
              <a:cxnLst/>
              <a:rect l="l" t="t" r="r" b="b"/>
              <a:pathLst>
                <a:path w="1275" h="318" extrusionOk="0">
                  <a:moveTo>
                    <a:pt x="91" y="0"/>
                  </a:moveTo>
                  <a:cubicBezTo>
                    <a:pt x="7" y="0"/>
                    <a:pt x="0" y="178"/>
                    <a:pt x="87" y="178"/>
                  </a:cubicBezTo>
                  <a:cubicBezTo>
                    <a:pt x="91" y="178"/>
                    <a:pt x="96" y="177"/>
                    <a:pt x="101" y="176"/>
                  </a:cubicBezTo>
                  <a:cubicBezTo>
                    <a:pt x="436" y="241"/>
                    <a:pt x="781" y="295"/>
                    <a:pt x="1127" y="317"/>
                  </a:cubicBezTo>
                  <a:cubicBezTo>
                    <a:pt x="1130" y="317"/>
                    <a:pt x="1134" y="317"/>
                    <a:pt x="1137" y="317"/>
                  </a:cubicBezTo>
                  <a:cubicBezTo>
                    <a:pt x="1257" y="317"/>
                    <a:pt x="1274" y="132"/>
                    <a:pt x="1138" y="111"/>
                  </a:cubicBezTo>
                  <a:cubicBezTo>
                    <a:pt x="792" y="101"/>
                    <a:pt x="446" y="68"/>
                    <a:pt x="112" y="3"/>
                  </a:cubicBezTo>
                  <a:cubicBezTo>
                    <a:pt x="104" y="1"/>
                    <a:pt x="98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4419;p50">
              <a:extLst>
                <a:ext uri="{FF2B5EF4-FFF2-40B4-BE49-F238E27FC236}">
                  <a16:creationId xmlns:a16="http://schemas.microsoft.com/office/drawing/2014/main" id="{E52FFFEC-8F7D-9340-C007-BE34ADE1A5AF}"/>
                </a:ext>
              </a:extLst>
            </p:cNvPr>
            <p:cNvSpPr/>
            <p:nvPr/>
          </p:nvSpPr>
          <p:spPr>
            <a:xfrm rot="-1335536">
              <a:off x="6959308" y="2099785"/>
              <a:ext cx="38176" cy="9472"/>
            </a:xfrm>
            <a:custGeom>
              <a:avLst/>
              <a:gdLst/>
              <a:ahLst/>
              <a:cxnLst/>
              <a:rect l="l" t="t" r="r" b="b"/>
              <a:pathLst>
                <a:path w="794" h="197" extrusionOk="0">
                  <a:moveTo>
                    <a:pt x="78" y="0"/>
                  </a:moveTo>
                  <a:cubicBezTo>
                    <a:pt x="16" y="0"/>
                    <a:pt x="1" y="132"/>
                    <a:pt x="72" y="132"/>
                  </a:cubicBezTo>
                  <a:cubicBezTo>
                    <a:pt x="75" y="132"/>
                    <a:pt x="78" y="132"/>
                    <a:pt x="81" y="132"/>
                  </a:cubicBezTo>
                  <a:cubicBezTo>
                    <a:pt x="275" y="164"/>
                    <a:pt x="469" y="164"/>
                    <a:pt x="675" y="196"/>
                  </a:cubicBezTo>
                  <a:cubicBezTo>
                    <a:pt x="750" y="196"/>
                    <a:pt x="793" y="99"/>
                    <a:pt x="739" y="45"/>
                  </a:cubicBezTo>
                  <a:cubicBezTo>
                    <a:pt x="729" y="34"/>
                    <a:pt x="696" y="24"/>
                    <a:pt x="675" y="24"/>
                  </a:cubicBezTo>
                  <a:cubicBezTo>
                    <a:pt x="480" y="24"/>
                    <a:pt x="286" y="24"/>
                    <a:pt x="91" y="2"/>
                  </a:cubicBezTo>
                  <a:cubicBezTo>
                    <a:pt x="87" y="1"/>
                    <a:pt x="82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4420;p50">
              <a:extLst>
                <a:ext uri="{FF2B5EF4-FFF2-40B4-BE49-F238E27FC236}">
                  <a16:creationId xmlns:a16="http://schemas.microsoft.com/office/drawing/2014/main" id="{4B2D3E52-6155-65BE-36D8-7E647BDF36B7}"/>
                </a:ext>
              </a:extLst>
            </p:cNvPr>
            <p:cNvSpPr/>
            <p:nvPr/>
          </p:nvSpPr>
          <p:spPr>
            <a:xfrm rot="-1335536">
              <a:off x="7173323" y="1973527"/>
              <a:ext cx="67553" cy="17742"/>
            </a:xfrm>
            <a:custGeom>
              <a:avLst/>
              <a:gdLst/>
              <a:ahLst/>
              <a:cxnLst/>
              <a:rect l="l" t="t" r="r" b="b"/>
              <a:pathLst>
                <a:path w="1405" h="369" extrusionOk="0">
                  <a:moveTo>
                    <a:pt x="1294" y="0"/>
                  </a:moveTo>
                  <a:cubicBezTo>
                    <a:pt x="1267" y="0"/>
                    <a:pt x="1237" y="6"/>
                    <a:pt x="1210" y="11"/>
                  </a:cubicBezTo>
                  <a:cubicBezTo>
                    <a:pt x="1038" y="54"/>
                    <a:pt x="832" y="75"/>
                    <a:pt x="649" y="108"/>
                  </a:cubicBezTo>
                  <a:cubicBezTo>
                    <a:pt x="465" y="129"/>
                    <a:pt x="271" y="151"/>
                    <a:pt x="87" y="183"/>
                  </a:cubicBezTo>
                  <a:cubicBezTo>
                    <a:pt x="33" y="194"/>
                    <a:pt x="1" y="237"/>
                    <a:pt x="1" y="291"/>
                  </a:cubicBezTo>
                  <a:cubicBezTo>
                    <a:pt x="15" y="349"/>
                    <a:pt x="58" y="368"/>
                    <a:pt x="108" y="368"/>
                  </a:cubicBezTo>
                  <a:cubicBezTo>
                    <a:pt x="133" y="368"/>
                    <a:pt x="159" y="363"/>
                    <a:pt x="184" y="356"/>
                  </a:cubicBezTo>
                  <a:cubicBezTo>
                    <a:pt x="368" y="324"/>
                    <a:pt x="562" y="291"/>
                    <a:pt x="746" y="270"/>
                  </a:cubicBezTo>
                  <a:cubicBezTo>
                    <a:pt x="940" y="237"/>
                    <a:pt x="1124" y="216"/>
                    <a:pt x="1318" y="173"/>
                  </a:cubicBezTo>
                  <a:cubicBezTo>
                    <a:pt x="1372" y="173"/>
                    <a:pt x="1405" y="119"/>
                    <a:pt x="1383" y="65"/>
                  </a:cubicBezTo>
                  <a:cubicBezTo>
                    <a:pt x="1370" y="13"/>
                    <a:pt x="1335" y="0"/>
                    <a:pt x="1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4421;p50">
              <a:extLst>
                <a:ext uri="{FF2B5EF4-FFF2-40B4-BE49-F238E27FC236}">
                  <a16:creationId xmlns:a16="http://schemas.microsoft.com/office/drawing/2014/main" id="{3EE2569A-567A-F052-C501-D619D8E23387}"/>
                </a:ext>
              </a:extLst>
            </p:cNvPr>
            <p:cNvSpPr/>
            <p:nvPr/>
          </p:nvSpPr>
          <p:spPr>
            <a:xfrm rot="-1335536">
              <a:off x="6865368" y="1856787"/>
              <a:ext cx="33801" cy="22550"/>
            </a:xfrm>
            <a:custGeom>
              <a:avLst/>
              <a:gdLst/>
              <a:ahLst/>
              <a:cxnLst/>
              <a:rect l="l" t="t" r="r" b="b"/>
              <a:pathLst>
                <a:path w="703" h="469" extrusionOk="0">
                  <a:moveTo>
                    <a:pt x="546" y="1"/>
                  </a:moveTo>
                  <a:cubicBezTo>
                    <a:pt x="525" y="1"/>
                    <a:pt x="503" y="9"/>
                    <a:pt x="487" y="25"/>
                  </a:cubicBezTo>
                  <a:cubicBezTo>
                    <a:pt x="422" y="79"/>
                    <a:pt x="357" y="133"/>
                    <a:pt x="293" y="176"/>
                  </a:cubicBezTo>
                  <a:cubicBezTo>
                    <a:pt x="239" y="252"/>
                    <a:pt x="1" y="338"/>
                    <a:pt x="77" y="446"/>
                  </a:cubicBezTo>
                  <a:cubicBezTo>
                    <a:pt x="90" y="460"/>
                    <a:pt x="111" y="469"/>
                    <a:pt x="134" y="469"/>
                  </a:cubicBezTo>
                  <a:cubicBezTo>
                    <a:pt x="147" y="469"/>
                    <a:pt x="161" y="465"/>
                    <a:pt x="174" y="457"/>
                  </a:cubicBezTo>
                  <a:cubicBezTo>
                    <a:pt x="249" y="403"/>
                    <a:pt x="314" y="360"/>
                    <a:pt x="390" y="306"/>
                  </a:cubicBezTo>
                  <a:cubicBezTo>
                    <a:pt x="455" y="230"/>
                    <a:pt x="703" y="144"/>
                    <a:pt x="606" y="25"/>
                  </a:cubicBezTo>
                  <a:cubicBezTo>
                    <a:pt x="590" y="9"/>
                    <a:pt x="568" y="1"/>
                    <a:pt x="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4422;p50">
              <a:extLst>
                <a:ext uri="{FF2B5EF4-FFF2-40B4-BE49-F238E27FC236}">
                  <a16:creationId xmlns:a16="http://schemas.microsoft.com/office/drawing/2014/main" id="{AA8C8C42-48BB-E7D4-3658-2531EBBB8322}"/>
                </a:ext>
              </a:extLst>
            </p:cNvPr>
            <p:cNvSpPr/>
            <p:nvPr/>
          </p:nvSpPr>
          <p:spPr>
            <a:xfrm rot="-1335536">
              <a:off x="6871707" y="1872278"/>
              <a:ext cx="32791" cy="22742"/>
            </a:xfrm>
            <a:custGeom>
              <a:avLst/>
              <a:gdLst/>
              <a:ahLst/>
              <a:cxnLst/>
              <a:rect l="l" t="t" r="r" b="b"/>
              <a:pathLst>
                <a:path w="682" h="473" extrusionOk="0">
                  <a:moveTo>
                    <a:pt x="526" y="1"/>
                  </a:moveTo>
                  <a:cubicBezTo>
                    <a:pt x="507" y="1"/>
                    <a:pt x="488" y="9"/>
                    <a:pt x="476" y="27"/>
                  </a:cubicBezTo>
                  <a:cubicBezTo>
                    <a:pt x="411" y="81"/>
                    <a:pt x="357" y="135"/>
                    <a:pt x="293" y="178"/>
                  </a:cubicBezTo>
                  <a:cubicBezTo>
                    <a:pt x="228" y="243"/>
                    <a:pt x="1" y="340"/>
                    <a:pt x="66" y="448"/>
                  </a:cubicBezTo>
                  <a:cubicBezTo>
                    <a:pt x="81" y="465"/>
                    <a:pt x="99" y="473"/>
                    <a:pt x="118" y="473"/>
                  </a:cubicBezTo>
                  <a:cubicBezTo>
                    <a:pt x="205" y="473"/>
                    <a:pt x="319" y="321"/>
                    <a:pt x="390" y="286"/>
                  </a:cubicBezTo>
                  <a:cubicBezTo>
                    <a:pt x="444" y="221"/>
                    <a:pt x="681" y="113"/>
                    <a:pt x="573" y="16"/>
                  </a:cubicBezTo>
                  <a:cubicBezTo>
                    <a:pt x="559" y="6"/>
                    <a:pt x="54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4423;p50">
              <a:extLst>
                <a:ext uri="{FF2B5EF4-FFF2-40B4-BE49-F238E27FC236}">
                  <a16:creationId xmlns:a16="http://schemas.microsoft.com/office/drawing/2014/main" id="{35C8CB43-51D1-ED0A-2D4B-5FC5306BF652}"/>
                </a:ext>
              </a:extLst>
            </p:cNvPr>
            <p:cNvSpPr/>
            <p:nvPr/>
          </p:nvSpPr>
          <p:spPr>
            <a:xfrm rot="-1335536">
              <a:off x="6999023" y="1890133"/>
              <a:ext cx="28367" cy="23127"/>
            </a:xfrm>
            <a:custGeom>
              <a:avLst/>
              <a:gdLst/>
              <a:ahLst/>
              <a:cxnLst/>
              <a:rect l="l" t="t" r="r" b="b"/>
              <a:pathLst>
                <a:path w="590" h="481" extrusionOk="0">
                  <a:moveTo>
                    <a:pt x="479" y="0"/>
                  </a:moveTo>
                  <a:cubicBezTo>
                    <a:pt x="460" y="0"/>
                    <a:pt x="440" y="8"/>
                    <a:pt x="422" y="26"/>
                  </a:cubicBezTo>
                  <a:cubicBezTo>
                    <a:pt x="314" y="145"/>
                    <a:pt x="162" y="242"/>
                    <a:pt x="33" y="350"/>
                  </a:cubicBezTo>
                  <a:cubicBezTo>
                    <a:pt x="11" y="372"/>
                    <a:pt x="0" y="426"/>
                    <a:pt x="22" y="458"/>
                  </a:cubicBezTo>
                  <a:cubicBezTo>
                    <a:pt x="42" y="471"/>
                    <a:pt x="66" y="481"/>
                    <a:pt x="89" y="481"/>
                  </a:cubicBezTo>
                  <a:cubicBezTo>
                    <a:pt x="104" y="481"/>
                    <a:pt x="118" y="477"/>
                    <a:pt x="130" y="469"/>
                  </a:cubicBezTo>
                  <a:cubicBezTo>
                    <a:pt x="270" y="361"/>
                    <a:pt x="411" y="253"/>
                    <a:pt x="540" y="134"/>
                  </a:cubicBezTo>
                  <a:cubicBezTo>
                    <a:pt x="590" y="77"/>
                    <a:pt x="539" y="0"/>
                    <a:pt x="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4424;p50">
              <a:extLst>
                <a:ext uri="{FF2B5EF4-FFF2-40B4-BE49-F238E27FC236}">
                  <a16:creationId xmlns:a16="http://schemas.microsoft.com/office/drawing/2014/main" id="{10C49FE6-362F-74C4-4125-9147D2C82C61}"/>
                </a:ext>
              </a:extLst>
            </p:cNvPr>
            <p:cNvSpPr/>
            <p:nvPr/>
          </p:nvSpPr>
          <p:spPr>
            <a:xfrm rot="-1335536">
              <a:off x="7014647" y="1892413"/>
              <a:ext cx="34810" cy="22309"/>
            </a:xfrm>
            <a:custGeom>
              <a:avLst/>
              <a:gdLst/>
              <a:ahLst/>
              <a:cxnLst/>
              <a:rect l="l" t="t" r="r" b="b"/>
              <a:pathLst>
                <a:path w="724" h="464" extrusionOk="0">
                  <a:moveTo>
                    <a:pt x="544" y="1"/>
                  </a:moveTo>
                  <a:cubicBezTo>
                    <a:pt x="465" y="1"/>
                    <a:pt x="380" y="107"/>
                    <a:pt x="303" y="136"/>
                  </a:cubicBezTo>
                  <a:cubicBezTo>
                    <a:pt x="238" y="211"/>
                    <a:pt x="0" y="298"/>
                    <a:pt x="87" y="427"/>
                  </a:cubicBezTo>
                  <a:cubicBezTo>
                    <a:pt x="110" y="453"/>
                    <a:pt x="134" y="464"/>
                    <a:pt x="158" y="464"/>
                  </a:cubicBezTo>
                  <a:cubicBezTo>
                    <a:pt x="245" y="464"/>
                    <a:pt x="332" y="329"/>
                    <a:pt x="400" y="287"/>
                  </a:cubicBezTo>
                  <a:cubicBezTo>
                    <a:pt x="465" y="211"/>
                    <a:pt x="724" y="125"/>
                    <a:pt x="573" y="6"/>
                  </a:cubicBezTo>
                  <a:cubicBezTo>
                    <a:pt x="563" y="2"/>
                    <a:pt x="554" y="1"/>
                    <a:pt x="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4402;p50">
            <a:extLst>
              <a:ext uri="{FF2B5EF4-FFF2-40B4-BE49-F238E27FC236}">
                <a16:creationId xmlns:a16="http://schemas.microsoft.com/office/drawing/2014/main" id="{13E099F6-D988-9DDC-F2BB-6724FC669E37}"/>
              </a:ext>
            </a:extLst>
          </p:cNvPr>
          <p:cNvGrpSpPr/>
          <p:nvPr/>
        </p:nvGrpSpPr>
        <p:grpSpPr>
          <a:xfrm rot="21448065" flipH="1">
            <a:off x="810575" y="2175052"/>
            <a:ext cx="864697" cy="1458461"/>
            <a:chOff x="6456000" y="1699151"/>
            <a:chExt cx="1634685" cy="2781738"/>
          </a:xfrm>
        </p:grpSpPr>
        <p:sp>
          <p:nvSpPr>
            <p:cNvPr id="58" name="Google Shape;4403;p50">
              <a:extLst>
                <a:ext uri="{FF2B5EF4-FFF2-40B4-BE49-F238E27FC236}">
                  <a16:creationId xmlns:a16="http://schemas.microsoft.com/office/drawing/2014/main" id="{AAC7EC2A-3C0E-AD17-7AF5-1B3021E013D5}"/>
                </a:ext>
              </a:extLst>
            </p:cNvPr>
            <p:cNvSpPr/>
            <p:nvPr/>
          </p:nvSpPr>
          <p:spPr>
            <a:xfrm>
              <a:off x="6456000" y="2916612"/>
              <a:ext cx="1634685" cy="1564277"/>
            </a:xfrm>
            <a:custGeom>
              <a:avLst/>
              <a:gdLst/>
              <a:ahLst/>
              <a:cxnLst/>
              <a:rect l="l" t="t" r="r" b="b"/>
              <a:pathLst>
                <a:path w="31465" h="31911" extrusionOk="0">
                  <a:moveTo>
                    <a:pt x="15597" y="0"/>
                  </a:moveTo>
                  <a:cubicBezTo>
                    <a:pt x="14645" y="0"/>
                    <a:pt x="13691" y="55"/>
                    <a:pt x="12768" y="274"/>
                  </a:cubicBezTo>
                  <a:cubicBezTo>
                    <a:pt x="11720" y="555"/>
                    <a:pt x="10705" y="911"/>
                    <a:pt x="9733" y="1354"/>
                  </a:cubicBezTo>
                  <a:cubicBezTo>
                    <a:pt x="9365" y="1516"/>
                    <a:pt x="8998" y="1678"/>
                    <a:pt x="8631" y="1851"/>
                  </a:cubicBezTo>
                  <a:cubicBezTo>
                    <a:pt x="8296" y="2013"/>
                    <a:pt x="7961" y="2196"/>
                    <a:pt x="7648" y="2391"/>
                  </a:cubicBezTo>
                  <a:cubicBezTo>
                    <a:pt x="6806" y="2909"/>
                    <a:pt x="6039" y="3547"/>
                    <a:pt x="5380" y="4292"/>
                  </a:cubicBezTo>
                  <a:cubicBezTo>
                    <a:pt x="4364" y="5199"/>
                    <a:pt x="3554" y="6312"/>
                    <a:pt x="2820" y="7446"/>
                  </a:cubicBezTo>
                  <a:cubicBezTo>
                    <a:pt x="2139" y="8515"/>
                    <a:pt x="1599" y="9671"/>
                    <a:pt x="1200" y="10880"/>
                  </a:cubicBezTo>
                  <a:cubicBezTo>
                    <a:pt x="573" y="12587"/>
                    <a:pt x="195" y="14380"/>
                    <a:pt x="77" y="16194"/>
                  </a:cubicBezTo>
                  <a:cubicBezTo>
                    <a:pt x="1" y="17404"/>
                    <a:pt x="33" y="18625"/>
                    <a:pt x="185" y="19824"/>
                  </a:cubicBezTo>
                  <a:cubicBezTo>
                    <a:pt x="303" y="20590"/>
                    <a:pt x="476" y="21346"/>
                    <a:pt x="703" y="22081"/>
                  </a:cubicBezTo>
                  <a:cubicBezTo>
                    <a:pt x="1329" y="23885"/>
                    <a:pt x="2366" y="25559"/>
                    <a:pt x="3824" y="26790"/>
                  </a:cubicBezTo>
                  <a:cubicBezTo>
                    <a:pt x="4591" y="27395"/>
                    <a:pt x="5358" y="28000"/>
                    <a:pt x="6179" y="28529"/>
                  </a:cubicBezTo>
                  <a:cubicBezTo>
                    <a:pt x="6914" y="28972"/>
                    <a:pt x="7680" y="29382"/>
                    <a:pt x="8458" y="29750"/>
                  </a:cubicBezTo>
                  <a:cubicBezTo>
                    <a:pt x="9387" y="30225"/>
                    <a:pt x="10413" y="30462"/>
                    <a:pt x="11385" y="30819"/>
                  </a:cubicBezTo>
                  <a:cubicBezTo>
                    <a:pt x="12120" y="31078"/>
                    <a:pt x="12876" y="31294"/>
                    <a:pt x="13632" y="31467"/>
                  </a:cubicBezTo>
                  <a:cubicBezTo>
                    <a:pt x="14129" y="31597"/>
                    <a:pt x="14625" y="31715"/>
                    <a:pt x="15122" y="31802"/>
                  </a:cubicBezTo>
                  <a:cubicBezTo>
                    <a:pt x="15844" y="31902"/>
                    <a:pt x="16566" y="31910"/>
                    <a:pt x="17288" y="31910"/>
                  </a:cubicBezTo>
                  <a:cubicBezTo>
                    <a:pt x="17420" y="31910"/>
                    <a:pt x="17551" y="31910"/>
                    <a:pt x="17682" y="31910"/>
                  </a:cubicBezTo>
                  <a:cubicBezTo>
                    <a:pt x="19011" y="31910"/>
                    <a:pt x="20339" y="31780"/>
                    <a:pt x="21646" y="31521"/>
                  </a:cubicBezTo>
                  <a:cubicBezTo>
                    <a:pt x="22759" y="31283"/>
                    <a:pt x="23903" y="31067"/>
                    <a:pt x="24919" y="30560"/>
                  </a:cubicBezTo>
                  <a:cubicBezTo>
                    <a:pt x="25480" y="30268"/>
                    <a:pt x="25966" y="29847"/>
                    <a:pt x="26452" y="29447"/>
                  </a:cubicBezTo>
                  <a:cubicBezTo>
                    <a:pt x="26884" y="29112"/>
                    <a:pt x="27284" y="28745"/>
                    <a:pt x="27651" y="28345"/>
                  </a:cubicBezTo>
                  <a:cubicBezTo>
                    <a:pt x="28256" y="27676"/>
                    <a:pt x="28796" y="26952"/>
                    <a:pt x="29271" y="26185"/>
                  </a:cubicBezTo>
                  <a:cubicBezTo>
                    <a:pt x="29963" y="25019"/>
                    <a:pt x="30416" y="23723"/>
                    <a:pt x="30740" y="22416"/>
                  </a:cubicBezTo>
                  <a:cubicBezTo>
                    <a:pt x="31140" y="20839"/>
                    <a:pt x="31432" y="19229"/>
                    <a:pt x="31432" y="17609"/>
                  </a:cubicBezTo>
                  <a:cubicBezTo>
                    <a:pt x="31464" y="16626"/>
                    <a:pt x="31421" y="15644"/>
                    <a:pt x="31291" y="14671"/>
                  </a:cubicBezTo>
                  <a:cubicBezTo>
                    <a:pt x="31183" y="13656"/>
                    <a:pt x="30967" y="12663"/>
                    <a:pt x="30643" y="11690"/>
                  </a:cubicBezTo>
                  <a:cubicBezTo>
                    <a:pt x="30416" y="10978"/>
                    <a:pt x="30146" y="10276"/>
                    <a:pt x="29833" y="9584"/>
                  </a:cubicBezTo>
                  <a:cubicBezTo>
                    <a:pt x="29239" y="8418"/>
                    <a:pt x="28569" y="7273"/>
                    <a:pt x="27846" y="6182"/>
                  </a:cubicBezTo>
                  <a:cubicBezTo>
                    <a:pt x="27360" y="5469"/>
                    <a:pt x="26841" y="4799"/>
                    <a:pt x="26269" y="4151"/>
                  </a:cubicBezTo>
                  <a:cubicBezTo>
                    <a:pt x="25740" y="3493"/>
                    <a:pt x="25135" y="2909"/>
                    <a:pt x="24465" y="2402"/>
                  </a:cubicBezTo>
                  <a:cubicBezTo>
                    <a:pt x="22996" y="1322"/>
                    <a:pt x="21257" y="695"/>
                    <a:pt x="19497" y="306"/>
                  </a:cubicBezTo>
                  <a:cubicBezTo>
                    <a:pt x="18525" y="144"/>
                    <a:pt x="17542" y="36"/>
                    <a:pt x="16548" y="15"/>
                  </a:cubicBezTo>
                  <a:cubicBezTo>
                    <a:pt x="16232" y="6"/>
                    <a:pt x="15915" y="0"/>
                    <a:pt x="155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4404;p50">
              <a:extLst>
                <a:ext uri="{FF2B5EF4-FFF2-40B4-BE49-F238E27FC236}">
                  <a16:creationId xmlns:a16="http://schemas.microsoft.com/office/drawing/2014/main" id="{1175A405-648C-BB4B-EB38-1932FC3192B4}"/>
                </a:ext>
              </a:extLst>
            </p:cNvPr>
            <p:cNvSpPr/>
            <p:nvPr/>
          </p:nvSpPr>
          <p:spPr>
            <a:xfrm>
              <a:off x="7040443" y="3270969"/>
              <a:ext cx="117965" cy="99798"/>
            </a:xfrm>
            <a:custGeom>
              <a:avLst/>
              <a:gdLst/>
              <a:ahLst/>
              <a:cxnLst/>
              <a:rect l="l" t="t" r="r" b="b"/>
              <a:pathLst>
                <a:path w="3487" h="3127" extrusionOk="0">
                  <a:moveTo>
                    <a:pt x="1752" y="1"/>
                  </a:moveTo>
                  <a:cubicBezTo>
                    <a:pt x="1363" y="1"/>
                    <a:pt x="1025" y="230"/>
                    <a:pt x="745" y="488"/>
                  </a:cubicBezTo>
                  <a:cubicBezTo>
                    <a:pt x="551" y="683"/>
                    <a:pt x="389" y="888"/>
                    <a:pt x="259" y="1125"/>
                  </a:cubicBezTo>
                  <a:cubicBezTo>
                    <a:pt x="130" y="1320"/>
                    <a:pt x="43" y="1536"/>
                    <a:pt x="11" y="1774"/>
                  </a:cubicBezTo>
                  <a:cubicBezTo>
                    <a:pt x="0" y="2508"/>
                    <a:pt x="421" y="3037"/>
                    <a:pt x="1167" y="3113"/>
                  </a:cubicBezTo>
                  <a:cubicBezTo>
                    <a:pt x="1254" y="3122"/>
                    <a:pt x="1340" y="3127"/>
                    <a:pt x="1425" y="3127"/>
                  </a:cubicBezTo>
                  <a:cubicBezTo>
                    <a:pt x="2440" y="3127"/>
                    <a:pt x="3302" y="2482"/>
                    <a:pt x="3392" y="1406"/>
                  </a:cubicBezTo>
                  <a:cubicBezTo>
                    <a:pt x="3487" y="558"/>
                    <a:pt x="2625" y="2"/>
                    <a:pt x="1848" y="2"/>
                  </a:cubicBezTo>
                  <a:cubicBezTo>
                    <a:pt x="1833" y="2"/>
                    <a:pt x="1819" y="2"/>
                    <a:pt x="1804" y="2"/>
                  </a:cubicBezTo>
                  <a:cubicBezTo>
                    <a:pt x="1786" y="1"/>
                    <a:pt x="1769" y="1"/>
                    <a:pt x="1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4405;p50">
              <a:extLst>
                <a:ext uri="{FF2B5EF4-FFF2-40B4-BE49-F238E27FC236}">
                  <a16:creationId xmlns:a16="http://schemas.microsoft.com/office/drawing/2014/main" id="{0B1CA751-5D88-73D3-C690-92CE88C4B101}"/>
                </a:ext>
              </a:extLst>
            </p:cNvPr>
            <p:cNvSpPr/>
            <p:nvPr/>
          </p:nvSpPr>
          <p:spPr>
            <a:xfrm>
              <a:off x="6965140" y="3534076"/>
              <a:ext cx="111132" cy="97915"/>
            </a:xfrm>
            <a:custGeom>
              <a:avLst/>
              <a:gdLst/>
              <a:ahLst/>
              <a:cxnLst/>
              <a:rect l="l" t="t" r="r" b="b"/>
              <a:pathLst>
                <a:path w="3285" h="3068" extrusionOk="0">
                  <a:moveTo>
                    <a:pt x="1811" y="0"/>
                  </a:moveTo>
                  <a:cubicBezTo>
                    <a:pt x="1396" y="0"/>
                    <a:pt x="990" y="162"/>
                    <a:pt x="692" y="468"/>
                  </a:cubicBezTo>
                  <a:cubicBezTo>
                    <a:pt x="303" y="835"/>
                    <a:pt x="1" y="1419"/>
                    <a:pt x="76" y="1969"/>
                  </a:cubicBezTo>
                  <a:cubicBezTo>
                    <a:pt x="195" y="2628"/>
                    <a:pt x="886" y="3017"/>
                    <a:pt x="1502" y="3060"/>
                  </a:cubicBezTo>
                  <a:cubicBezTo>
                    <a:pt x="1558" y="3065"/>
                    <a:pt x="1614" y="3067"/>
                    <a:pt x="1671" y="3067"/>
                  </a:cubicBezTo>
                  <a:cubicBezTo>
                    <a:pt x="2130" y="3067"/>
                    <a:pt x="2610" y="2910"/>
                    <a:pt x="2928" y="2563"/>
                  </a:cubicBezTo>
                  <a:cubicBezTo>
                    <a:pt x="3111" y="2326"/>
                    <a:pt x="3219" y="2034"/>
                    <a:pt x="3230" y="1721"/>
                  </a:cubicBezTo>
                  <a:cubicBezTo>
                    <a:pt x="3273" y="1570"/>
                    <a:pt x="3284" y="1397"/>
                    <a:pt x="3273" y="1235"/>
                  </a:cubicBezTo>
                  <a:cubicBezTo>
                    <a:pt x="3263" y="652"/>
                    <a:pt x="2766" y="209"/>
                    <a:pt x="2236" y="58"/>
                  </a:cubicBezTo>
                  <a:cubicBezTo>
                    <a:pt x="2096" y="19"/>
                    <a:pt x="1953" y="0"/>
                    <a:pt x="1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4406;p50">
              <a:extLst>
                <a:ext uri="{FF2B5EF4-FFF2-40B4-BE49-F238E27FC236}">
                  <a16:creationId xmlns:a16="http://schemas.microsoft.com/office/drawing/2014/main" id="{C5E718AB-E5C0-0BF8-80AD-98412C837A5A}"/>
                </a:ext>
              </a:extLst>
            </p:cNvPr>
            <p:cNvSpPr/>
            <p:nvPr/>
          </p:nvSpPr>
          <p:spPr>
            <a:xfrm>
              <a:off x="6904345" y="2916612"/>
              <a:ext cx="1186335" cy="1389521"/>
            </a:xfrm>
            <a:custGeom>
              <a:avLst/>
              <a:gdLst/>
              <a:ahLst/>
              <a:cxnLst/>
              <a:rect l="l" t="t" r="r" b="b"/>
              <a:pathLst>
                <a:path w="22835" h="28346" extrusionOk="0">
                  <a:moveTo>
                    <a:pt x="6967" y="0"/>
                  </a:moveTo>
                  <a:cubicBezTo>
                    <a:pt x="6015" y="0"/>
                    <a:pt x="5061" y="55"/>
                    <a:pt x="4138" y="274"/>
                  </a:cubicBezTo>
                  <a:cubicBezTo>
                    <a:pt x="3090" y="555"/>
                    <a:pt x="2075" y="911"/>
                    <a:pt x="1103" y="1354"/>
                  </a:cubicBezTo>
                  <a:cubicBezTo>
                    <a:pt x="735" y="1516"/>
                    <a:pt x="368" y="1678"/>
                    <a:pt x="1" y="1851"/>
                  </a:cubicBezTo>
                  <a:cubicBezTo>
                    <a:pt x="596" y="3128"/>
                    <a:pt x="1966" y="5445"/>
                    <a:pt x="8350" y="5445"/>
                  </a:cubicBezTo>
                  <a:cubicBezTo>
                    <a:pt x="9036" y="5445"/>
                    <a:pt x="9779" y="5419"/>
                    <a:pt x="10586" y="5361"/>
                  </a:cubicBezTo>
                  <a:cubicBezTo>
                    <a:pt x="10634" y="5358"/>
                    <a:pt x="10682" y="5356"/>
                    <a:pt x="10730" y="5356"/>
                  </a:cubicBezTo>
                  <a:cubicBezTo>
                    <a:pt x="14635" y="5356"/>
                    <a:pt x="20629" y="16450"/>
                    <a:pt x="19615" y="23139"/>
                  </a:cubicBezTo>
                  <a:cubicBezTo>
                    <a:pt x="19345" y="24911"/>
                    <a:pt x="19129" y="26704"/>
                    <a:pt x="19021" y="28345"/>
                  </a:cubicBezTo>
                  <a:cubicBezTo>
                    <a:pt x="19626" y="27676"/>
                    <a:pt x="20166" y="26952"/>
                    <a:pt x="20641" y="26185"/>
                  </a:cubicBezTo>
                  <a:cubicBezTo>
                    <a:pt x="21333" y="25019"/>
                    <a:pt x="21786" y="23723"/>
                    <a:pt x="22110" y="22416"/>
                  </a:cubicBezTo>
                  <a:cubicBezTo>
                    <a:pt x="22510" y="20839"/>
                    <a:pt x="22802" y="19229"/>
                    <a:pt x="22802" y="17609"/>
                  </a:cubicBezTo>
                  <a:cubicBezTo>
                    <a:pt x="22834" y="16626"/>
                    <a:pt x="22791" y="15644"/>
                    <a:pt x="22661" y="14671"/>
                  </a:cubicBezTo>
                  <a:cubicBezTo>
                    <a:pt x="22553" y="13656"/>
                    <a:pt x="22337" y="12663"/>
                    <a:pt x="22013" y="11690"/>
                  </a:cubicBezTo>
                  <a:cubicBezTo>
                    <a:pt x="21786" y="10978"/>
                    <a:pt x="21516" y="10276"/>
                    <a:pt x="21203" y="9584"/>
                  </a:cubicBezTo>
                  <a:cubicBezTo>
                    <a:pt x="20609" y="8418"/>
                    <a:pt x="19939" y="7273"/>
                    <a:pt x="19216" y="6182"/>
                  </a:cubicBezTo>
                  <a:cubicBezTo>
                    <a:pt x="18730" y="5469"/>
                    <a:pt x="18211" y="4799"/>
                    <a:pt x="17639" y="4151"/>
                  </a:cubicBezTo>
                  <a:cubicBezTo>
                    <a:pt x="17110" y="3493"/>
                    <a:pt x="16505" y="2909"/>
                    <a:pt x="15835" y="2402"/>
                  </a:cubicBezTo>
                  <a:cubicBezTo>
                    <a:pt x="14366" y="1322"/>
                    <a:pt x="12627" y="695"/>
                    <a:pt x="10867" y="306"/>
                  </a:cubicBezTo>
                  <a:cubicBezTo>
                    <a:pt x="9895" y="144"/>
                    <a:pt x="8912" y="36"/>
                    <a:pt x="7918" y="15"/>
                  </a:cubicBezTo>
                  <a:cubicBezTo>
                    <a:pt x="7602" y="6"/>
                    <a:pt x="7285" y="0"/>
                    <a:pt x="6967" y="0"/>
                  </a:cubicBezTo>
                  <a:close/>
                </a:path>
              </a:pathLst>
            </a:custGeom>
            <a:solidFill>
              <a:srgbClr val="03374B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4407;p50">
              <a:extLst>
                <a:ext uri="{FF2B5EF4-FFF2-40B4-BE49-F238E27FC236}">
                  <a16:creationId xmlns:a16="http://schemas.microsoft.com/office/drawing/2014/main" id="{FF72BDB1-31E8-A98D-3ED4-211A65C64518}"/>
                </a:ext>
              </a:extLst>
            </p:cNvPr>
            <p:cNvSpPr/>
            <p:nvPr/>
          </p:nvSpPr>
          <p:spPr>
            <a:xfrm>
              <a:off x="6745809" y="1956900"/>
              <a:ext cx="1166585" cy="1150783"/>
            </a:xfrm>
            <a:custGeom>
              <a:avLst/>
              <a:gdLst/>
              <a:ahLst/>
              <a:cxnLst/>
              <a:rect l="l" t="t" r="r" b="b"/>
              <a:pathLst>
                <a:path w="23687" h="24764" extrusionOk="0">
                  <a:moveTo>
                    <a:pt x="11829" y="1"/>
                  </a:moveTo>
                  <a:cubicBezTo>
                    <a:pt x="11207" y="1"/>
                    <a:pt x="10595" y="54"/>
                    <a:pt x="9991" y="153"/>
                  </a:cubicBezTo>
                  <a:cubicBezTo>
                    <a:pt x="9386" y="283"/>
                    <a:pt x="8792" y="445"/>
                    <a:pt x="8209" y="639"/>
                  </a:cubicBezTo>
                  <a:cubicBezTo>
                    <a:pt x="6546" y="1104"/>
                    <a:pt x="5001" y="1914"/>
                    <a:pt x="3673" y="3015"/>
                  </a:cubicBezTo>
                  <a:cubicBezTo>
                    <a:pt x="3543" y="3123"/>
                    <a:pt x="3424" y="3231"/>
                    <a:pt x="3316" y="3350"/>
                  </a:cubicBezTo>
                  <a:cubicBezTo>
                    <a:pt x="2809" y="3901"/>
                    <a:pt x="2355" y="4517"/>
                    <a:pt x="1988" y="5176"/>
                  </a:cubicBezTo>
                  <a:cubicBezTo>
                    <a:pt x="1502" y="5964"/>
                    <a:pt x="1124" y="6807"/>
                    <a:pt x="843" y="7681"/>
                  </a:cubicBezTo>
                  <a:cubicBezTo>
                    <a:pt x="486" y="8697"/>
                    <a:pt x="249" y="9744"/>
                    <a:pt x="141" y="10814"/>
                  </a:cubicBezTo>
                  <a:cubicBezTo>
                    <a:pt x="0" y="12023"/>
                    <a:pt x="11" y="13255"/>
                    <a:pt x="173" y="14454"/>
                  </a:cubicBezTo>
                  <a:cubicBezTo>
                    <a:pt x="270" y="15166"/>
                    <a:pt x="292" y="15890"/>
                    <a:pt x="519" y="16571"/>
                  </a:cubicBezTo>
                  <a:cubicBezTo>
                    <a:pt x="713" y="17175"/>
                    <a:pt x="951" y="17769"/>
                    <a:pt x="1242" y="18342"/>
                  </a:cubicBezTo>
                  <a:cubicBezTo>
                    <a:pt x="1448" y="18742"/>
                    <a:pt x="1664" y="19141"/>
                    <a:pt x="1901" y="19530"/>
                  </a:cubicBezTo>
                  <a:cubicBezTo>
                    <a:pt x="2366" y="20243"/>
                    <a:pt x="2906" y="20913"/>
                    <a:pt x="3500" y="21517"/>
                  </a:cubicBezTo>
                  <a:cubicBezTo>
                    <a:pt x="4213" y="22306"/>
                    <a:pt x="5044" y="22976"/>
                    <a:pt x="5962" y="23483"/>
                  </a:cubicBezTo>
                  <a:cubicBezTo>
                    <a:pt x="6438" y="23753"/>
                    <a:pt x="6935" y="23958"/>
                    <a:pt x="7453" y="24110"/>
                  </a:cubicBezTo>
                  <a:cubicBezTo>
                    <a:pt x="7691" y="24207"/>
                    <a:pt x="7928" y="24293"/>
                    <a:pt x="8177" y="24347"/>
                  </a:cubicBezTo>
                  <a:cubicBezTo>
                    <a:pt x="8684" y="24466"/>
                    <a:pt x="9192" y="24552"/>
                    <a:pt x="9710" y="24606"/>
                  </a:cubicBezTo>
                  <a:cubicBezTo>
                    <a:pt x="10369" y="24704"/>
                    <a:pt x="11039" y="24747"/>
                    <a:pt x="11709" y="24758"/>
                  </a:cubicBezTo>
                  <a:cubicBezTo>
                    <a:pt x="11823" y="24762"/>
                    <a:pt x="11938" y="24764"/>
                    <a:pt x="12053" y="24764"/>
                  </a:cubicBezTo>
                  <a:cubicBezTo>
                    <a:pt x="13105" y="24764"/>
                    <a:pt x="14153" y="24592"/>
                    <a:pt x="15176" y="24358"/>
                  </a:cubicBezTo>
                  <a:cubicBezTo>
                    <a:pt x="16083" y="24110"/>
                    <a:pt x="16969" y="23775"/>
                    <a:pt x="17811" y="23354"/>
                  </a:cubicBezTo>
                  <a:cubicBezTo>
                    <a:pt x="18913" y="22727"/>
                    <a:pt x="19907" y="21917"/>
                    <a:pt x="20749" y="20956"/>
                  </a:cubicBezTo>
                  <a:cubicBezTo>
                    <a:pt x="20922" y="20740"/>
                    <a:pt x="21084" y="20524"/>
                    <a:pt x="21235" y="20286"/>
                  </a:cubicBezTo>
                  <a:cubicBezTo>
                    <a:pt x="21548" y="19789"/>
                    <a:pt x="21829" y="19292"/>
                    <a:pt x="22077" y="18763"/>
                  </a:cubicBezTo>
                  <a:cubicBezTo>
                    <a:pt x="22466" y="18072"/>
                    <a:pt x="22780" y="17348"/>
                    <a:pt x="23017" y="16592"/>
                  </a:cubicBezTo>
                  <a:cubicBezTo>
                    <a:pt x="23276" y="15696"/>
                    <a:pt x="23438" y="14778"/>
                    <a:pt x="23525" y="13849"/>
                  </a:cubicBezTo>
                  <a:cubicBezTo>
                    <a:pt x="23687" y="12380"/>
                    <a:pt x="23600" y="10900"/>
                    <a:pt x="23255" y="9474"/>
                  </a:cubicBezTo>
                  <a:cubicBezTo>
                    <a:pt x="22888" y="7973"/>
                    <a:pt x="22434" y="6472"/>
                    <a:pt x="21581" y="5165"/>
                  </a:cubicBezTo>
                  <a:cubicBezTo>
                    <a:pt x="21257" y="4679"/>
                    <a:pt x="20889" y="4214"/>
                    <a:pt x="20479" y="3782"/>
                  </a:cubicBezTo>
                  <a:cubicBezTo>
                    <a:pt x="20123" y="3383"/>
                    <a:pt x="19744" y="2994"/>
                    <a:pt x="19356" y="2627"/>
                  </a:cubicBezTo>
                  <a:cubicBezTo>
                    <a:pt x="18848" y="2195"/>
                    <a:pt x="18319" y="1816"/>
                    <a:pt x="17746" y="1482"/>
                  </a:cubicBezTo>
                  <a:cubicBezTo>
                    <a:pt x="16115" y="531"/>
                    <a:pt x="13880" y="34"/>
                    <a:pt x="12000" y="2"/>
                  </a:cubicBezTo>
                  <a:cubicBezTo>
                    <a:pt x="11943" y="1"/>
                    <a:pt x="11886" y="1"/>
                    <a:pt x="118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4408;p50">
              <a:extLst>
                <a:ext uri="{FF2B5EF4-FFF2-40B4-BE49-F238E27FC236}">
                  <a16:creationId xmlns:a16="http://schemas.microsoft.com/office/drawing/2014/main" id="{572C0F68-6FE4-6905-F3AA-F17280A80E95}"/>
                </a:ext>
              </a:extLst>
            </p:cNvPr>
            <p:cNvSpPr/>
            <p:nvPr/>
          </p:nvSpPr>
          <p:spPr>
            <a:xfrm>
              <a:off x="7313624" y="2728256"/>
              <a:ext cx="90472" cy="50792"/>
            </a:xfrm>
            <a:custGeom>
              <a:avLst/>
              <a:gdLst/>
              <a:ahLst/>
              <a:cxnLst/>
              <a:rect l="l" t="t" r="r" b="b"/>
              <a:pathLst>
                <a:path w="1837" h="1093" extrusionOk="0">
                  <a:moveTo>
                    <a:pt x="1714" y="0"/>
                  </a:moveTo>
                  <a:cubicBezTo>
                    <a:pt x="1655" y="0"/>
                    <a:pt x="1606" y="59"/>
                    <a:pt x="1566" y="109"/>
                  </a:cubicBezTo>
                  <a:cubicBezTo>
                    <a:pt x="1491" y="206"/>
                    <a:pt x="1426" y="315"/>
                    <a:pt x="1393" y="444"/>
                  </a:cubicBezTo>
                  <a:cubicBezTo>
                    <a:pt x="1372" y="671"/>
                    <a:pt x="1199" y="855"/>
                    <a:pt x="983" y="887"/>
                  </a:cubicBezTo>
                  <a:cubicBezTo>
                    <a:pt x="960" y="891"/>
                    <a:pt x="937" y="893"/>
                    <a:pt x="915" y="893"/>
                  </a:cubicBezTo>
                  <a:cubicBezTo>
                    <a:pt x="773" y="893"/>
                    <a:pt x="652" y="810"/>
                    <a:pt x="540" y="736"/>
                  </a:cubicBezTo>
                  <a:cubicBezTo>
                    <a:pt x="419" y="652"/>
                    <a:pt x="305" y="567"/>
                    <a:pt x="165" y="567"/>
                  </a:cubicBezTo>
                  <a:cubicBezTo>
                    <a:pt x="143" y="567"/>
                    <a:pt x="120" y="569"/>
                    <a:pt x="97" y="574"/>
                  </a:cubicBezTo>
                  <a:cubicBezTo>
                    <a:pt x="43" y="585"/>
                    <a:pt x="0" y="639"/>
                    <a:pt x="11" y="693"/>
                  </a:cubicBezTo>
                  <a:cubicBezTo>
                    <a:pt x="27" y="747"/>
                    <a:pt x="71" y="762"/>
                    <a:pt x="114" y="762"/>
                  </a:cubicBezTo>
                  <a:cubicBezTo>
                    <a:pt x="131" y="762"/>
                    <a:pt x="147" y="760"/>
                    <a:pt x="162" y="757"/>
                  </a:cubicBezTo>
                  <a:cubicBezTo>
                    <a:pt x="400" y="833"/>
                    <a:pt x="562" y="1049"/>
                    <a:pt x="810" y="1081"/>
                  </a:cubicBezTo>
                  <a:cubicBezTo>
                    <a:pt x="843" y="1092"/>
                    <a:pt x="886" y="1092"/>
                    <a:pt x="918" y="1092"/>
                  </a:cubicBezTo>
                  <a:cubicBezTo>
                    <a:pt x="1134" y="1092"/>
                    <a:pt x="1329" y="995"/>
                    <a:pt x="1458" y="833"/>
                  </a:cubicBezTo>
                  <a:cubicBezTo>
                    <a:pt x="1555" y="693"/>
                    <a:pt x="1566" y="520"/>
                    <a:pt x="1642" y="369"/>
                  </a:cubicBezTo>
                  <a:cubicBezTo>
                    <a:pt x="1674" y="304"/>
                    <a:pt x="1717" y="239"/>
                    <a:pt x="1771" y="196"/>
                  </a:cubicBezTo>
                  <a:cubicBezTo>
                    <a:pt x="1804" y="174"/>
                    <a:pt x="1836" y="142"/>
                    <a:pt x="1836" y="98"/>
                  </a:cubicBezTo>
                  <a:cubicBezTo>
                    <a:pt x="1825" y="44"/>
                    <a:pt x="1782" y="1"/>
                    <a:pt x="1728" y="1"/>
                  </a:cubicBezTo>
                  <a:cubicBezTo>
                    <a:pt x="1723" y="0"/>
                    <a:pt x="1719" y="0"/>
                    <a:pt x="17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4409;p50">
              <a:extLst>
                <a:ext uri="{FF2B5EF4-FFF2-40B4-BE49-F238E27FC236}">
                  <a16:creationId xmlns:a16="http://schemas.microsoft.com/office/drawing/2014/main" id="{F2DA8F5D-2899-1A9C-DABB-2C7AD4BD7DAA}"/>
                </a:ext>
              </a:extLst>
            </p:cNvPr>
            <p:cNvSpPr/>
            <p:nvPr/>
          </p:nvSpPr>
          <p:spPr>
            <a:xfrm>
              <a:off x="7141574" y="2378567"/>
              <a:ext cx="59100" cy="71843"/>
            </a:xfrm>
            <a:custGeom>
              <a:avLst/>
              <a:gdLst/>
              <a:ahLst/>
              <a:cxnLst/>
              <a:rect l="l" t="t" r="r" b="b"/>
              <a:pathLst>
                <a:path w="1200" h="1546" extrusionOk="0">
                  <a:moveTo>
                    <a:pt x="789" y="1"/>
                  </a:moveTo>
                  <a:cubicBezTo>
                    <a:pt x="227" y="12"/>
                    <a:pt x="0" y="1480"/>
                    <a:pt x="616" y="1545"/>
                  </a:cubicBezTo>
                  <a:cubicBezTo>
                    <a:pt x="972" y="1491"/>
                    <a:pt x="1070" y="1048"/>
                    <a:pt x="1134" y="757"/>
                  </a:cubicBezTo>
                  <a:cubicBezTo>
                    <a:pt x="1199" y="476"/>
                    <a:pt x="1156" y="22"/>
                    <a:pt x="7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4410;p50">
              <a:extLst>
                <a:ext uri="{FF2B5EF4-FFF2-40B4-BE49-F238E27FC236}">
                  <a16:creationId xmlns:a16="http://schemas.microsoft.com/office/drawing/2014/main" id="{FD432934-8E02-80E2-4082-7CCEB0EAA9CD}"/>
                </a:ext>
              </a:extLst>
            </p:cNvPr>
            <p:cNvSpPr/>
            <p:nvPr/>
          </p:nvSpPr>
          <p:spPr>
            <a:xfrm>
              <a:off x="7447411" y="2391625"/>
              <a:ext cx="51663" cy="69333"/>
            </a:xfrm>
            <a:custGeom>
              <a:avLst/>
              <a:gdLst/>
              <a:ahLst/>
              <a:cxnLst/>
              <a:rect l="l" t="t" r="r" b="b"/>
              <a:pathLst>
                <a:path w="1049" h="1492" extrusionOk="0">
                  <a:moveTo>
                    <a:pt x="621" y="1"/>
                  </a:moveTo>
                  <a:cubicBezTo>
                    <a:pt x="594" y="1"/>
                    <a:pt x="567" y="4"/>
                    <a:pt x="541" y="11"/>
                  </a:cubicBezTo>
                  <a:cubicBezTo>
                    <a:pt x="98" y="87"/>
                    <a:pt x="1" y="627"/>
                    <a:pt x="87" y="994"/>
                  </a:cubicBezTo>
                  <a:cubicBezTo>
                    <a:pt x="128" y="1125"/>
                    <a:pt x="121" y="1464"/>
                    <a:pt x="296" y="1464"/>
                  </a:cubicBezTo>
                  <a:cubicBezTo>
                    <a:pt x="308" y="1464"/>
                    <a:pt x="321" y="1462"/>
                    <a:pt x="336" y="1459"/>
                  </a:cubicBezTo>
                  <a:cubicBezTo>
                    <a:pt x="379" y="1480"/>
                    <a:pt x="433" y="1491"/>
                    <a:pt x="476" y="1491"/>
                  </a:cubicBezTo>
                  <a:cubicBezTo>
                    <a:pt x="930" y="1491"/>
                    <a:pt x="1048" y="411"/>
                    <a:pt x="865" y="119"/>
                  </a:cubicBezTo>
                  <a:cubicBezTo>
                    <a:pt x="806" y="44"/>
                    <a:pt x="714" y="1"/>
                    <a:pt x="6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4411;p50">
              <a:extLst>
                <a:ext uri="{FF2B5EF4-FFF2-40B4-BE49-F238E27FC236}">
                  <a16:creationId xmlns:a16="http://schemas.microsoft.com/office/drawing/2014/main" id="{81E46412-B1DA-F4FD-13DE-9CD2C77E71CB}"/>
                </a:ext>
              </a:extLst>
            </p:cNvPr>
            <p:cNvSpPr/>
            <p:nvPr/>
          </p:nvSpPr>
          <p:spPr>
            <a:xfrm>
              <a:off x="6909119" y="1956900"/>
              <a:ext cx="1003272" cy="942737"/>
            </a:xfrm>
            <a:custGeom>
              <a:avLst/>
              <a:gdLst/>
              <a:ahLst/>
              <a:cxnLst/>
              <a:rect l="l" t="t" r="r" b="b"/>
              <a:pathLst>
                <a:path w="20371" h="20287" extrusionOk="0">
                  <a:moveTo>
                    <a:pt x="8513" y="1"/>
                  </a:moveTo>
                  <a:cubicBezTo>
                    <a:pt x="7891" y="1"/>
                    <a:pt x="7279" y="54"/>
                    <a:pt x="6675" y="153"/>
                  </a:cubicBezTo>
                  <a:cubicBezTo>
                    <a:pt x="6070" y="283"/>
                    <a:pt x="5476" y="445"/>
                    <a:pt x="4893" y="639"/>
                  </a:cubicBezTo>
                  <a:cubicBezTo>
                    <a:pt x="3230" y="1104"/>
                    <a:pt x="1685" y="1914"/>
                    <a:pt x="357" y="3015"/>
                  </a:cubicBezTo>
                  <a:cubicBezTo>
                    <a:pt x="227" y="3123"/>
                    <a:pt x="108" y="3231"/>
                    <a:pt x="0" y="3350"/>
                  </a:cubicBezTo>
                  <a:cubicBezTo>
                    <a:pt x="1138" y="3893"/>
                    <a:pt x="4425" y="5263"/>
                    <a:pt x="8796" y="5263"/>
                  </a:cubicBezTo>
                  <a:cubicBezTo>
                    <a:pt x="8863" y="5263"/>
                    <a:pt x="8930" y="5263"/>
                    <a:pt x="8997" y="5262"/>
                  </a:cubicBezTo>
                  <a:cubicBezTo>
                    <a:pt x="9148" y="5261"/>
                    <a:pt x="9295" y="5260"/>
                    <a:pt x="9439" y="5260"/>
                  </a:cubicBezTo>
                  <a:cubicBezTo>
                    <a:pt x="14624" y="5260"/>
                    <a:pt x="15780" y="6038"/>
                    <a:pt x="17703" y="9075"/>
                  </a:cubicBezTo>
                  <a:cubicBezTo>
                    <a:pt x="19269" y="11570"/>
                    <a:pt x="18113" y="17661"/>
                    <a:pt x="17919" y="20286"/>
                  </a:cubicBezTo>
                  <a:cubicBezTo>
                    <a:pt x="18232" y="19789"/>
                    <a:pt x="18513" y="19292"/>
                    <a:pt x="18761" y="18763"/>
                  </a:cubicBezTo>
                  <a:cubicBezTo>
                    <a:pt x="19150" y="18072"/>
                    <a:pt x="19464" y="17348"/>
                    <a:pt x="19701" y="16592"/>
                  </a:cubicBezTo>
                  <a:cubicBezTo>
                    <a:pt x="19960" y="15696"/>
                    <a:pt x="20122" y="14778"/>
                    <a:pt x="20209" y="13849"/>
                  </a:cubicBezTo>
                  <a:cubicBezTo>
                    <a:pt x="20371" y="12380"/>
                    <a:pt x="20284" y="10900"/>
                    <a:pt x="19939" y="9474"/>
                  </a:cubicBezTo>
                  <a:cubicBezTo>
                    <a:pt x="19572" y="7973"/>
                    <a:pt x="19118" y="6472"/>
                    <a:pt x="18265" y="5165"/>
                  </a:cubicBezTo>
                  <a:cubicBezTo>
                    <a:pt x="17941" y="4679"/>
                    <a:pt x="17573" y="4214"/>
                    <a:pt x="17163" y="3782"/>
                  </a:cubicBezTo>
                  <a:cubicBezTo>
                    <a:pt x="16807" y="3383"/>
                    <a:pt x="16428" y="2994"/>
                    <a:pt x="16040" y="2627"/>
                  </a:cubicBezTo>
                  <a:cubicBezTo>
                    <a:pt x="15532" y="2195"/>
                    <a:pt x="15003" y="1816"/>
                    <a:pt x="14430" y="1482"/>
                  </a:cubicBezTo>
                  <a:cubicBezTo>
                    <a:pt x="12799" y="531"/>
                    <a:pt x="10564" y="34"/>
                    <a:pt x="8684" y="2"/>
                  </a:cubicBezTo>
                  <a:cubicBezTo>
                    <a:pt x="8627" y="1"/>
                    <a:pt x="8570" y="1"/>
                    <a:pt x="8513" y="1"/>
                  </a:cubicBezTo>
                  <a:close/>
                </a:path>
              </a:pathLst>
            </a:custGeom>
            <a:solidFill>
              <a:srgbClr val="03374B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4412;p50">
              <a:extLst>
                <a:ext uri="{FF2B5EF4-FFF2-40B4-BE49-F238E27FC236}">
                  <a16:creationId xmlns:a16="http://schemas.microsoft.com/office/drawing/2014/main" id="{F6E278CC-AD66-12C2-3F66-3D8D116F6ED2}"/>
                </a:ext>
              </a:extLst>
            </p:cNvPr>
            <p:cNvSpPr/>
            <p:nvPr/>
          </p:nvSpPr>
          <p:spPr>
            <a:xfrm>
              <a:off x="7192695" y="2516672"/>
              <a:ext cx="171735" cy="145312"/>
            </a:xfrm>
            <a:custGeom>
              <a:avLst/>
              <a:gdLst/>
              <a:ahLst/>
              <a:cxnLst/>
              <a:rect l="l" t="t" r="r" b="b"/>
              <a:pathLst>
                <a:path w="3487" h="3127" extrusionOk="0">
                  <a:moveTo>
                    <a:pt x="1752" y="1"/>
                  </a:moveTo>
                  <a:cubicBezTo>
                    <a:pt x="1363" y="1"/>
                    <a:pt x="1025" y="230"/>
                    <a:pt x="745" y="488"/>
                  </a:cubicBezTo>
                  <a:cubicBezTo>
                    <a:pt x="551" y="683"/>
                    <a:pt x="389" y="888"/>
                    <a:pt x="259" y="1125"/>
                  </a:cubicBezTo>
                  <a:cubicBezTo>
                    <a:pt x="130" y="1320"/>
                    <a:pt x="43" y="1536"/>
                    <a:pt x="11" y="1774"/>
                  </a:cubicBezTo>
                  <a:cubicBezTo>
                    <a:pt x="0" y="2508"/>
                    <a:pt x="421" y="3037"/>
                    <a:pt x="1167" y="3113"/>
                  </a:cubicBezTo>
                  <a:cubicBezTo>
                    <a:pt x="1254" y="3122"/>
                    <a:pt x="1340" y="3127"/>
                    <a:pt x="1425" y="3127"/>
                  </a:cubicBezTo>
                  <a:cubicBezTo>
                    <a:pt x="2440" y="3127"/>
                    <a:pt x="3302" y="2482"/>
                    <a:pt x="3392" y="1406"/>
                  </a:cubicBezTo>
                  <a:cubicBezTo>
                    <a:pt x="3487" y="558"/>
                    <a:pt x="2625" y="2"/>
                    <a:pt x="1848" y="2"/>
                  </a:cubicBezTo>
                  <a:cubicBezTo>
                    <a:pt x="1833" y="2"/>
                    <a:pt x="1819" y="2"/>
                    <a:pt x="1804" y="2"/>
                  </a:cubicBezTo>
                  <a:cubicBezTo>
                    <a:pt x="1786" y="1"/>
                    <a:pt x="1769" y="1"/>
                    <a:pt x="17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4413;p50">
              <a:extLst>
                <a:ext uri="{FF2B5EF4-FFF2-40B4-BE49-F238E27FC236}">
                  <a16:creationId xmlns:a16="http://schemas.microsoft.com/office/drawing/2014/main" id="{4231A0F1-0F9B-89FC-13E0-BE7DFFFBABFD}"/>
                </a:ext>
              </a:extLst>
            </p:cNvPr>
            <p:cNvSpPr/>
            <p:nvPr/>
          </p:nvSpPr>
          <p:spPr>
            <a:xfrm>
              <a:off x="6928765" y="3823491"/>
              <a:ext cx="111132" cy="97915"/>
            </a:xfrm>
            <a:custGeom>
              <a:avLst/>
              <a:gdLst/>
              <a:ahLst/>
              <a:cxnLst/>
              <a:rect l="l" t="t" r="r" b="b"/>
              <a:pathLst>
                <a:path w="3285" h="3068" extrusionOk="0">
                  <a:moveTo>
                    <a:pt x="1811" y="0"/>
                  </a:moveTo>
                  <a:cubicBezTo>
                    <a:pt x="1396" y="0"/>
                    <a:pt x="990" y="162"/>
                    <a:pt x="692" y="468"/>
                  </a:cubicBezTo>
                  <a:cubicBezTo>
                    <a:pt x="303" y="835"/>
                    <a:pt x="1" y="1419"/>
                    <a:pt x="76" y="1969"/>
                  </a:cubicBezTo>
                  <a:cubicBezTo>
                    <a:pt x="195" y="2628"/>
                    <a:pt x="886" y="3017"/>
                    <a:pt x="1502" y="3060"/>
                  </a:cubicBezTo>
                  <a:cubicBezTo>
                    <a:pt x="1558" y="3065"/>
                    <a:pt x="1614" y="3067"/>
                    <a:pt x="1671" y="3067"/>
                  </a:cubicBezTo>
                  <a:cubicBezTo>
                    <a:pt x="2130" y="3067"/>
                    <a:pt x="2610" y="2910"/>
                    <a:pt x="2928" y="2563"/>
                  </a:cubicBezTo>
                  <a:cubicBezTo>
                    <a:pt x="3111" y="2326"/>
                    <a:pt x="3219" y="2034"/>
                    <a:pt x="3230" y="1721"/>
                  </a:cubicBezTo>
                  <a:cubicBezTo>
                    <a:pt x="3273" y="1570"/>
                    <a:pt x="3284" y="1397"/>
                    <a:pt x="3273" y="1235"/>
                  </a:cubicBezTo>
                  <a:cubicBezTo>
                    <a:pt x="3263" y="652"/>
                    <a:pt x="2766" y="209"/>
                    <a:pt x="2236" y="58"/>
                  </a:cubicBezTo>
                  <a:cubicBezTo>
                    <a:pt x="2096" y="19"/>
                    <a:pt x="1953" y="0"/>
                    <a:pt x="1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4414;p50">
              <a:extLst>
                <a:ext uri="{FF2B5EF4-FFF2-40B4-BE49-F238E27FC236}">
                  <a16:creationId xmlns:a16="http://schemas.microsoft.com/office/drawing/2014/main" id="{A607F55B-D0A8-1596-8B32-80AF8D6A2AEA}"/>
                </a:ext>
              </a:extLst>
            </p:cNvPr>
            <p:cNvSpPr/>
            <p:nvPr/>
          </p:nvSpPr>
          <p:spPr>
            <a:xfrm>
              <a:off x="6965140" y="4112892"/>
              <a:ext cx="111132" cy="97915"/>
            </a:xfrm>
            <a:custGeom>
              <a:avLst/>
              <a:gdLst/>
              <a:ahLst/>
              <a:cxnLst/>
              <a:rect l="l" t="t" r="r" b="b"/>
              <a:pathLst>
                <a:path w="3285" h="3068" extrusionOk="0">
                  <a:moveTo>
                    <a:pt x="1811" y="0"/>
                  </a:moveTo>
                  <a:cubicBezTo>
                    <a:pt x="1396" y="0"/>
                    <a:pt x="990" y="162"/>
                    <a:pt x="692" y="468"/>
                  </a:cubicBezTo>
                  <a:cubicBezTo>
                    <a:pt x="303" y="835"/>
                    <a:pt x="1" y="1419"/>
                    <a:pt x="76" y="1969"/>
                  </a:cubicBezTo>
                  <a:cubicBezTo>
                    <a:pt x="195" y="2628"/>
                    <a:pt x="886" y="3017"/>
                    <a:pt x="1502" y="3060"/>
                  </a:cubicBezTo>
                  <a:cubicBezTo>
                    <a:pt x="1558" y="3065"/>
                    <a:pt x="1614" y="3067"/>
                    <a:pt x="1671" y="3067"/>
                  </a:cubicBezTo>
                  <a:cubicBezTo>
                    <a:pt x="2130" y="3067"/>
                    <a:pt x="2610" y="2910"/>
                    <a:pt x="2928" y="2563"/>
                  </a:cubicBezTo>
                  <a:cubicBezTo>
                    <a:pt x="3111" y="2326"/>
                    <a:pt x="3219" y="2034"/>
                    <a:pt x="3230" y="1721"/>
                  </a:cubicBezTo>
                  <a:cubicBezTo>
                    <a:pt x="3273" y="1570"/>
                    <a:pt x="3284" y="1397"/>
                    <a:pt x="3273" y="1235"/>
                  </a:cubicBezTo>
                  <a:cubicBezTo>
                    <a:pt x="3263" y="652"/>
                    <a:pt x="2766" y="209"/>
                    <a:pt x="2236" y="58"/>
                  </a:cubicBezTo>
                  <a:cubicBezTo>
                    <a:pt x="2096" y="19"/>
                    <a:pt x="1953" y="0"/>
                    <a:pt x="181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4415;p50">
              <a:extLst>
                <a:ext uri="{FF2B5EF4-FFF2-40B4-BE49-F238E27FC236}">
                  <a16:creationId xmlns:a16="http://schemas.microsoft.com/office/drawing/2014/main" id="{951C5DCA-A6DD-0919-7076-2C3C671E503D}"/>
                </a:ext>
              </a:extLst>
            </p:cNvPr>
            <p:cNvSpPr/>
            <p:nvPr/>
          </p:nvSpPr>
          <p:spPr>
            <a:xfrm rot="-1335536">
              <a:off x="6789156" y="1769074"/>
              <a:ext cx="387432" cy="282232"/>
            </a:xfrm>
            <a:custGeom>
              <a:avLst/>
              <a:gdLst/>
              <a:ahLst/>
              <a:cxnLst/>
              <a:rect l="l" t="t" r="r" b="b"/>
              <a:pathLst>
                <a:path w="8058" h="5870" extrusionOk="0">
                  <a:moveTo>
                    <a:pt x="3369" y="1"/>
                  </a:moveTo>
                  <a:cubicBezTo>
                    <a:pt x="3113" y="1"/>
                    <a:pt x="2864" y="65"/>
                    <a:pt x="2646" y="236"/>
                  </a:cubicBezTo>
                  <a:cubicBezTo>
                    <a:pt x="2366" y="463"/>
                    <a:pt x="2106" y="722"/>
                    <a:pt x="1869" y="1003"/>
                  </a:cubicBezTo>
                  <a:cubicBezTo>
                    <a:pt x="1696" y="1252"/>
                    <a:pt x="1512" y="1489"/>
                    <a:pt x="1307" y="1716"/>
                  </a:cubicBezTo>
                  <a:cubicBezTo>
                    <a:pt x="519" y="2677"/>
                    <a:pt x="76" y="3887"/>
                    <a:pt x="54" y="5129"/>
                  </a:cubicBezTo>
                  <a:cubicBezTo>
                    <a:pt x="0" y="5529"/>
                    <a:pt x="972" y="5615"/>
                    <a:pt x="1264" y="5723"/>
                  </a:cubicBezTo>
                  <a:cubicBezTo>
                    <a:pt x="1664" y="5810"/>
                    <a:pt x="2074" y="5799"/>
                    <a:pt x="2474" y="5831"/>
                  </a:cubicBezTo>
                  <a:cubicBezTo>
                    <a:pt x="2947" y="5855"/>
                    <a:pt x="3416" y="5869"/>
                    <a:pt x="3886" y="5869"/>
                  </a:cubicBezTo>
                  <a:cubicBezTo>
                    <a:pt x="4254" y="5869"/>
                    <a:pt x="4621" y="5861"/>
                    <a:pt x="4990" y="5842"/>
                  </a:cubicBezTo>
                  <a:cubicBezTo>
                    <a:pt x="5951" y="5810"/>
                    <a:pt x="6934" y="5583"/>
                    <a:pt x="7766" y="5075"/>
                  </a:cubicBezTo>
                  <a:cubicBezTo>
                    <a:pt x="8058" y="4816"/>
                    <a:pt x="7885" y="4373"/>
                    <a:pt x="7820" y="4049"/>
                  </a:cubicBezTo>
                  <a:cubicBezTo>
                    <a:pt x="7712" y="3541"/>
                    <a:pt x="7507" y="3077"/>
                    <a:pt x="7226" y="2645"/>
                  </a:cubicBezTo>
                  <a:cubicBezTo>
                    <a:pt x="6578" y="1662"/>
                    <a:pt x="5606" y="755"/>
                    <a:pt x="4515" y="301"/>
                  </a:cubicBezTo>
                  <a:cubicBezTo>
                    <a:pt x="4169" y="151"/>
                    <a:pt x="3760" y="1"/>
                    <a:pt x="336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4416;p50">
              <a:extLst>
                <a:ext uri="{FF2B5EF4-FFF2-40B4-BE49-F238E27FC236}">
                  <a16:creationId xmlns:a16="http://schemas.microsoft.com/office/drawing/2014/main" id="{2373D9BF-5822-E829-1006-C74984D8FB3D}"/>
                </a:ext>
              </a:extLst>
            </p:cNvPr>
            <p:cNvSpPr/>
            <p:nvPr/>
          </p:nvSpPr>
          <p:spPr>
            <a:xfrm rot="-1335536">
              <a:off x="6769830" y="1959449"/>
              <a:ext cx="537010" cy="227468"/>
            </a:xfrm>
            <a:custGeom>
              <a:avLst/>
              <a:gdLst/>
              <a:ahLst/>
              <a:cxnLst/>
              <a:rect l="l" t="t" r="r" b="b"/>
              <a:pathLst>
                <a:path w="11169" h="4731" extrusionOk="0">
                  <a:moveTo>
                    <a:pt x="8712" y="1"/>
                  </a:moveTo>
                  <a:cubicBezTo>
                    <a:pt x="8126" y="1"/>
                    <a:pt x="7535" y="105"/>
                    <a:pt x="6967" y="218"/>
                  </a:cubicBezTo>
                  <a:lnTo>
                    <a:pt x="6957" y="218"/>
                  </a:lnTo>
                  <a:cubicBezTo>
                    <a:pt x="6363" y="348"/>
                    <a:pt x="5758" y="423"/>
                    <a:pt x="5142" y="456"/>
                  </a:cubicBezTo>
                  <a:cubicBezTo>
                    <a:pt x="4930" y="470"/>
                    <a:pt x="4716" y="477"/>
                    <a:pt x="4502" y="477"/>
                  </a:cubicBezTo>
                  <a:cubicBezTo>
                    <a:pt x="4075" y="477"/>
                    <a:pt x="3648" y="449"/>
                    <a:pt x="3230" y="391"/>
                  </a:cubicBezTo>
                  <a:cubicBezTo>
                    <a:pt x="2916" y="374"/>
                    <a:pt x="2592" y="331"/>
                    <a:pt x="2272" y="331"/>
                  </a:cubicBezTo>
                  <a:cubicBezTo>
                    <a:pt x="1999" y="331"/>
                    <a:pt x="1729" y="362"/>
                    <a:pt x="1470" y="467"/>
                  </a:cubicBezTo>
                  <a:cubicBezTo>
                    <a:pt x="1232" y="553"/>
                    <a:pt x="1027" y="715"/>
                    <a:pt x="886" y="931"/>
                  </a:cubicBezTo>
                  <a:cubicBezTo>
                    <a:pt x="584" y="1298"/>
                    <a:pt x="595" y="1774"/>
                    <a:pt x="962" y="2087"/>
                  </a:cubicBezTo>
                  <a:cubicBezTo>
                    <a:pt x="174" y="2368"/>
                    <a:pt x="1" y="3415"/>
                    <a:pt x="670" y="3923"/>
                  </a:cubicBezTo>
                  <a:cubicBezTo>
                    <a:pt x="1435" y="4563"/>
                    <a:pt x="3383" y="4730"/>
                    <a:pt x="4600" y="4730"/>
                  </a:cubicBezTo>
                  <a:cubicBezTo>
                    <a:pt x="4759" y="4730"/>
                    <a:pt x="4905" y="4727"/>
                    <a:pt x="5034" y="4722"/>
                  </a:cubicBezTo>
                  <a:cubicBezTo>
                    <a:pt x="6762" y="4625"/>
                    <a:pt x="8555" y="4377"/>
                    <a:pt x="10121" y="3577"/>
                  </a:cubicBezTo>
                  <a:cubicBezTo>
                    <a:pt x="10435" y="3426"/>
                    <a:pt x="10715" y="3189"/>
                    <a:pt x="10910" y="2897"/>
                  </a:cubicBezTo>
                  <a:cubicBezTo>
                    <a:pt x="11169" y="2476"/>
                    <a:pt x="11169" y="1957"/>
                    <a:pt x="10629" y="1806"/>
                  </a:cubicBezTo>
                  <a:cubicBezTo>
                    <a:pt x="10996" y="1072"/>
                    <a:pt x="10370" y="251"/>
                    <a:pt x="9624" y="99"/>
                  </a:cubicBezTo>
                  <a:cubicBezTo>
                    <a:pt x="9324" y="29"/>
                    <a:pt x="9019" y="1"/>
                    <a:pt x="87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4417;p50">
              <a:extLst>
                <a:ext uri="{FF2B5EF4-FFF2-40B4-BE49-F238E27FC236}">
                  <a16:creationId xmlns:a16="http://schemas.microsoft.com/office/drawing/2014/main" id="{AD80B8DA-622C-6B70-E79A-63795923B1FD}"/>
                </a:ext>
              </a:extLst>
            </p:cNvPr>
            <p:cNvSpPr/>
            <p:nvPr/>
          </p:nvSpPr>
          <p:spPr>
            <a:xfrm rot="-1335536">
              <a:off x="6832448" y="1716390"/>
              <a:ext cx="112220" cy="107748"/>
            </a:xfrm>
            <a:custGeom>
              <a:avLst/>
              <a:gdLst/>
              <a:ahLst/>
              <a:cxnLst/>
              <a:rect l="l" t="t" r="r" b="b"/>
              <a:pathLst>
                <a:path w="2334" h="2241" extrusionOk="0">
                  <a:moveTo>
                    <a:pt x="1289" y="1"/>
                  </a:moveTo>
                  <a:cubicBezTo>
                    <a:pt x="1001" y="1"/>
                    <a:pt x="692" y="131"/>
                    <a:pt x="422" y="357"/>
                  </a:cubicBezTo>
                  <a:cubicBezTo>
                    <a:pt x="65" y="605"/>
                    <a:pt x="1" y="1113"/>
                    <a:pt x="130" y="1502"/>
                  </a:cubicBezTo>
                  <a:cubicBezTo>
                    <a:pt x="271" y="1837"/>
                    <a:pt x="551" y="2096"/>
                    <a:pt x="897" y="2215"/>
                  </a:cubicBezTo>
                  <a:cubicBezTo>
                    <a:pt x="952" y="2231"/>
                    <a:pt x="1008" y="2241"/>
                    <a:pt x="1063" y="2241"/>
                  </a:cubicBezTo>
                  <a:cubicBezTo>
                    <a:pt x="1083" y="2241"/>
                    <a:pt x="1104" y="2239"/>
                    <a:pt x="1124" y="2236"/>
                  </a:cubicBezTo>
                  <a:cubicBezTo>
                    <a:pt x="1459" y="2204"/>
                    <a:pt x="1761" y="2042"/>
                    <a:pt x="1977" y="1804"/>
                  </a:cubicBezTo>
                  <a:cubicBezTo>
                    <a:pt x="2269" y="1480"/>
                    <a:pt x="2334" y="1005"/>
                    <a:pt x="2139" y="616"/>
                  </a:cubicBezTo>
                  <a:cubicBezTo>
                    <a:pt x="1951" y="187"/>
                    <a:pt x="1634" y="1"/>
                    <a:pt x="1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4418;p50">
              <a:extLst>
                <a:ext uri="{FF2B5EF4-FFF2-40B4-BE49-F238E27FC236}">
                  <a16:creationId xmlns:a16="http://schemas.microsoft.com/office/drawing/2014/main" id="{8B52D663-4A2F-A89B-0A08-E44339B918F1}"/>
                </a:ext>
              </a:extLst>
            </p:cNvPr>
            <p:cNvSpPr/>
            <p:nvPr/>
          </p:nvSpPr>
          <p:spPr>
            <a:xfrm rot="-1335536">
              <a:off x="6847602" y="2128588"/>
              <a:ext cx="61302" cy="15290"/>
            </a:xfrm>
            <a:custGeom>
              <a:avLst/>
              <a:gdLst/>
              <a:ahLst/>
              <a:cxnLst/>
              <a:rect l="l" t="t" r="r" b="b"/>
              <a:pathLst>
                <a:path w="1275" h="318" extrusionOk="0">
                  <a:moveTo>
                    <a:pt x="91" y="0"/>
                  </a:moveTo>
                  <a:cubicBezTo>
                    <a:pt x="7" y="0"/>
                    <a:pt x="0" y="178"/>
                    <a:pt x="87" y="178"/>
                  </a:cubicBezTo>
                  <a:cubicBezTo>
                    <a:pt x="91" y="178"/>
                    <a:pt x="96" y="177"/>
                    <a:pt x="101" y="176"/>
                  </a:cubicBezTo>
                  <a:cubicBezTo>
                    <a:pt x="436" y="241"/>
                    <a:pt x="781" y="295"/>
                    <a:pt x="1127" y="317"/>
                  </a:cubicBezTo>
                  <a:cubicBezTo>
                    <a:pt x="1130" y="317"/>
                    <a:pt x="1134" y="317"/>
                    <a:pt x="1137" y="317"/>
                  </a:cubicBezTo>
                  <a:cubicBezTo>
                    <a:pt x="1257" y="317"/>
                    <a:pt x="1274" y="132"/>
                    <a:pt x="1138" y="111"/>
                  </a:cubicBezTo>
                  <a:cubicBezTo>
                    <a:pt x="792" y="101"/>
                    <a:pt x="446" y="68"/>
                    <a:pt x="112" y="3"/>
                  </a:cubicBezTo>
                  <a:cubicBezTo>
                    <a:pt x="104" y="1"/>
                    <a:pt x="98" y="0"/>
                    <a:pt x="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4419;p50">
              <a:extLst>
                <a:ext uri="{FF2B5EF4-FFF2-40B4-BE49-F238E27FC236}">
                  <a16:creationId xmlns:a16="http://schemas.microsoft.com/office/drawing/2014/main" id="{B1CF171E-81AD-4820-A556-97409C5CB015}"/>
                </a:ext>
              </a:extLst>
            </p:cNvPr>
            <p:cNvSpPr/>
            <p:nvPr/>
          </p:nvSpPr>
          <p:spPr>
            <a:xfrm rot="-1335536">
              <a:off x="6959308" y="2099785"/>
              <a:ext cx="38176" cy="9472"/>
            </a:xfrm>
            <a:custGeom>
              <a:avLst/>
              <a:gdLst/>
              <a:ahLst/>
              <a:cxnLst/>
              <a:rect l="l" t="t" r="r" b="b"/>
              <a:pathLst>
                <a:path w="794" h="197" extrusionOk="0">
                  <a:moveTo>
                    <a:pt x="78" y="0"/>
                  </a:moveTo>
                  <a:cubicBezTo>
                    <a:pt x="16" y="0"/>
                    <a:pt x="1" y="132"/>
                    <a:pt x="72" y="132"/>
                  </a:cubicBezTo>
                  <a:cubicBezTo>
                    <a:pt x="75" y="132"/>
                    <a:pt x="78" y="132"/>
                    <a:pt x="81" y="132"/>
                  </a:cubicBezTo>
                  <a:cubicBezTo>
                    <a:pt x="275" y="164"/>
                    <a:pt x="469" y="164"/>
                    <a:pt x="675" y="196"/>
                  </a:cubicBezTo>
                  <a:cubicBezTo>
                    <a:pt x="750" y="196"/>
                    <a:pt x="793" y="99"/>
                    <a:pt x="739" y="45"/>
                  </a:cubicBezTo>
                  <a:cubicBezTo>
                    <a:pt x="729" y="34"/>
                    <a:pt x="696" y="24"/>
                    <a:pt x="675" y="24"/>
                  </a:cubicBezTo>
                  <a:cubicBezTo>
                    <a:pt x="480" y="24"/>
                    <a:pt x="286" y="24"/>
                    <a:pt x="91" y="2"/>
                  </a:cubicBezTo>
                  <a:cubicBezTo>
                    <a:pt x="87" y="1"/>
                    <a:pt x="82" y="0"/>
                    <a:pt x="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4420;p50">
              <a:extLst>
                <a:ext uri="{FF2B5EF4-FFF2-40B4-BE49-F238E27FC236}">
                  <a16:creationId xmlns:a16="http://schemas.microsoft.com/office/drawing/2014/main" id="{37D38DAA-2EC9-AA32-C652-E5B3530FCB23}"/>
                </a:ext>
              </a:extLst>
            </p:cNvPr>
            <p:cNvSpPr/>
            <p:nvPr/>
          </p:nvSpPr>
          <p:spPr>
            <a:xfrm rot="-1335536">
              <a:off x="7173323" y="1973527"/>
              <a:ext cx="67553" cy="17742"/>
            </a:xfrm>
            <a:custGeom>
              <a:avLst/>
              <a:gdLst/>
              <a:ahLst/>
              <a:cxnLst/>
              <a:rect l="l" t="t" r="r" b="b"/>
              <a:pathLst>
                <a:path w="1405" h="369" extrusionOk="0">
                  <a:moveTo>
                    <a:pt x="1294" y="0"/>
                  </a:moveTo>
                  <a:cubicBezTo>
                    <a:pt x="1267" y="0"/>
                    <a:pt x="1237" y="6"/>
                    <a:pt x="1210" y="11"/>
                  </a:cubicBezTo>
                  <a:cubicBezTo>
                    <a:pt x="1038" y="54"/>
                    <a:pt x="832" y="75"/>
                    <a:pt x="649" y="108"/>
                  </a:cubicBezTo>
                  <a:cubicBezTo>
                    <a:pt x="465" y="129"/>
                    <a:pt x="271" y="151"/>
                    <a:pt x="87" y="183"/>
                  </a:cubicBezTo>
                  <a:cubicBezTo>
                    <a:pt x="33" y="194"/>
                    <a:pt x="1" y="237"/>
                    <a:pt x="1" y="291"/>
                  </a:cubicBezTo>
                  <a:cubicBezTo>
                    <a:pt x="15" y="349"/>
                    <a:pt x="58" y="368"/>
                    <a:pt x="108" y="368"/>
                  </a:cubicBezTo>
                  <a:cubicBezTo>
                    <a:pt x="133" y="368"/>
                    <a:pt x="159" y="363"/>
                    <a:pt x="184" y="356"/>
                  </a:cubicBezTo>
                  <a:cubicBezTo>
                    <a:pt x="368" y="324"/>
                    <a:pt x="562" y="291"/>
                    <a:pt x="746" y="270"/>
                  </a:cubicBezTo>
                  <a:cubicBezTo>
                    <a:pt x="940" y="237"/>
                    <a:pt x="1124" y="216"/>
                    <a:pt x="1318" y="173"/>
                  </a:cubicBezTo>
                  <a:cubicBezTo>
                    <a:pt x="1372" y="173"/>
                    <a:pt x="1405" y="119"/>
                    <a:pt x="1383" y="65"/>
                  </a:cubicBezTo>
                  <a:cubicBezTo>
                    <a:pt x="1370" y="13"/>
                    <a:pt x="1335" y="0"/>
                    <a:pt x="129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4421;p50">
              <a:extLst>
                <a:ext uri="{FF2B5EF4-FFF2-40B4-BE49-F238E27FC236}">
                  <a16:creationId xmlns:a16="http://schemas.microsoft.com/office/drawing/2014/main" id="{ED751483-32B0-3F04-3C27-52010DFEF246}"/>
                </a:ext>
              </a:extLst>
            </p:cNvPr>
            <p:cNvSpPr/>
            <p:nvPr/>
          </p:nvSpPr>
          <p:spPr>
            <a:xfrm rot="-1335536">
              <a:off x="6865368" y="1856787"/>
              <a:ext cx="33801" cy="22550"/>
            </a:xfrm>
            <a:custGeom>
              <a:avLst/>
              <a:gdLst/>
              <a:ahLst/>
              <a:cxnLst/>
              <a:rect l="l" t="t" r="r" b="b"/>
              <a:pathLst>
                <a:path w="703" h="469" extrusionOk="0">
                  <a:moveTo>
                    <a:pt x="546" y="1"/>
                  </a:moveTo>
                  <a:cubicBezTo>
                    <a:pt x="525" y="1"/>
                    <a:pt x="503" y="9"/>
                    <a:pt x="487" y="25"/>
                  </a:cubicBezTo>
                  <a:cubicBezTo>
                    <a:pt x="422" y="79"/>
                    <a:pt x="357" y="133"/>
                    <a:pt x="293" y="176"/>
                  </a:cubicBezTo>
                  <a:cubicBezTo>
                    <a:pt x="239" y="252"/>
                    <a:pt x="1" y="338"/>
                    <a:pt x="77" y="446"/>
                  </a:cubicBezTo>
                  <a:cubicBezTo>
                    <a:pt x="90" y="460"/>
                    <a:pt x="111" y="469"/>
                    <a:pt x="134" y="469"/>
                  </a:cubicBezTo>
                  <a:cubicBezTo>
                    <a:pt x="147" y="469"/>
                    <a:pt x="161" y="465"/>
                    <a:pt x="174" y="457"/>
                  </a:cubicBezTo>
                  <a:cubicBezTo>
                    <a:pt x="249" y="403"/>
                    <a:pt x="314" y="360"/>
                    <a:pt x="390" y="306"/>
                  </a:cubicBezTo>
                  <a:cubicBezTo>
                    <a:pt x="455" y="230"/>
                    <a:pt x="703" y="144"/>
                    <a:pt x="606" y="25"/>
                  </a:cubicBezTo>
                  <a:cubicBezTo>
                    <a:pt x="590" y="9"/>
                    <a:pt x="568" y="1"/>
                    <a:pt x="5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4422;p50">
              <a:extLst>
                <a:ext uri="{FF2B5EF4-FFF2-40B4-BE49-F238E27FC236}">
                  <a16:creationId xmlns:a16="http://schemas.microsoft.com/office/drawing/2014/main" id="{FD637DF1-A396-F648-84F1-13F9C4E229E4}"/>
                </a:ext>
              </a:extLst>
            </p:cNvPr>
            <p:cNvSpPr/>
            <p:nvPr/>
          </p:nvSpPr>
          <p:spPr>
            <a:xfrm rot="-1335536">
              <a:off x="6871707" y="1872278"/>
              <a:ext cx="32791" cy="22742"/>
            </a:xfrm>
            <a:custGeom>
              <a:avLst/>
              <a:gdLst/>
              <a:ahLst/>
              <a:cxnLst/>
              <a:rect l="l" t="t" r="r" b="b"/>
              <a:pathLst>
                <a:path w="682" h="473" extrusionOk="0">
                  <a:moveTo>
                    <a:pt x="526" y="1"/>
                  </a:moveTo>
                  <a:cubicBezTo>
                    <a:pt x="507" y="1"/>
                    <a:pt x="488" y="9"/>
                    <a:pt x="476" y="27"/>
                  </a:cubicBezTo>
                  <a:cubicBezTo>
                    <a:pt x="411" y="81"/>
                    <a:pt x="357" y="135"/>
                    <a:pt x="293" y="178"/>
                  </a:cubicBezTo>
                  <a:cubicBezTo>
                    <a:pt x="228" y="243"/>
                    <a:pt x="1" y="340"/>
                    <a:pt x="66" y="448"/>
                  </a:cubicBezTo>
                  <a:cubicBezTo>
                    <a:pt x="81" y="465"/>
                    <a:pt x="99" y="473"/>
                    <a:pt x="118" y="473"/>
                  </a:cubicBezTo>
                  <a:cubicBezTo>
                    <a:pt x="205" y="473"/>
                    <a:pt x="319" y="321"/>
                    <a:pt x="390" y="286"/>
                  </a:cubicBezTo>
                  <a:cubicBezTo>
                    <a:pt x="444" y="221"/>
                    <a:pt x="681" y="113"/>
                    <a:pt x="573" y="16"/>
                  </a:cubicBezTo>
                  <a:cubicBezTo>
                    <a:pt x="559" y="6"/>
                    <a:pt x="542" y="1"/>
                    <a:pt x="52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4423;p50">
              <a:extLst>
                <a:ext uri="{FF2B5EF4-FFF2-40B4-BE49-F238E27FC236}">
                  <a16:creationId xmlns:a16="http://schemas.microsoft.com/office/drawing/2014/main" id="{ADD5DC35-9C29-AFD5-49AE-0EA3CF38032A}"/>
                </a:ext>
              </a:extLst>
            </p:cNvPr>
            <p:cNvSpPr/>
            <p:nvPr/>
          </p:nvSpPr>
          <p:spPr>
            <a:xfrm rot="-1335536">
              <a:off x="6999023" y="1890133"/>
              <a:ext cx="28367" cy="23127"/>
            </a:xfrm>
            <a:custGeom>
              <a:avLst/>
              <a:gdLst/>
              <a:ahLst/>
              <a:cxnLst/>
              <a:rect l="l" t="t" r="r" b="b"/>
              <a:pathLst>
                <a:path w="590" h="481" extrusionOk="0">
                  <a:moveTo>
                    <a:pt x="479" y="0"/>
                  </a:moveTo>
                  <a:cubicBezTo>
                    <a:pt x="460" y="0"/>
                    <a:pt x="440" y="8"/>
                    <a:pt x="422" y="26"/>
                  </a:cubicBezTo>
                  <a:cubicBezTo>
                    <a:pt x="314" y="145"/>
                    <a:pt x="162" y="242"/>
                    <a:pt x="33" y="350"/>
                  </a:cubicBezTo>
                  <a:cubicBezTo>
                    <a:pt x="11" y="372"/>
                    <a:pt x="0" y="426"/>
                    <a:pt x="22" y="458"/>
                  </a:cubicBezTo>
                  <a:cubicBezTo>
                    <a:pt x="42" y="471"/>
                    <a:pt x="66" y="481"/>
                    <a:pt x="89" y="481"/>
                  </a:cubicBezTo>
                  <a:cubicBezTo>
                    <a:pt x="104" y="481"/>
                    <a:pt x="118" y="477"/>
                    <a:pt x="130" y="469"/>
                  </a:cubicBezTo>
                  <a:cubicBezTo>
                    <a:pt x="270" y="361"/>
                    <a:pt x="411" y="253"/>
                    <a:pt x="540" y="134"/>
                  </a:cubicBezTo>
                  <a:cubicBezTo>
                    <a:pt x="590" y="77"/>
                    <a:pt x="539" y="0"/>
                    <a:pt x="4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4424;p50">
              <a:extLst>
                <a:ext uri="{FF2B5EF4-FFF2-40B4-BE49-F238E27FC236}">
                  <a16:creationId xmlns:a16="http://schemas.microsoft.com/office/drawing/2014/main" id="{5A4E6796-C354-D97F-0DA0-3EC1281C259D}"/>
                </a:ext>
              </a:extLst>
            </p:cNvPr>
            <p:cNvSpPr/>
            <p:nvPr/>
          </p:nvSpPr>
          <p:spPr>
            <a:xfrm rot="-1335536">
              <a:off x="7014647" y="1892413"/>
              <a:ext cx="34810" cy="22309"/>
            </a:xfrm>
            <a:custGeom>
              <a:avLst/>
              <a:gdLst/>
              <a:ahLst/>
              <a:cxnLst/>
              <a:rect l="l" t="t" r="r" b="b"/>
              <a:pathLst>
                <a:path w="724" h="464" extrusionOk="0">
                  <a:moveTo>
                    <a:pt x="544" y="1"/>
                  </a:moveTo>
                  <a:cubicBezTo>
                    <a:pt x="465" y="1"/>
                    <a:pt x="380" y="107"/>
                    <a:pt x="303" y="136"/>
                  </a:cubicBezTo>
                  <a:cubicBezTo>
                    <a:pt x="238" y="211"/>
                    <a:pt x="0" y="298"/>
                    <a:pt x="87" y="427"/>
                  </a:cubicBezTo>
                  <a:cubicBezTo>
                    <a:pt x="110" y="453"/>
                    <a:pt x="134" y="464"/>
                    <a:pt x="158" y="464"/>
                  </a:cubicBezTo>
                  <a:cubicBezTo>
                    <a:pt x="245" y="464"/>
                    <a:pt x="332" y="329"/>
                    <a:pt x="400" y="287"/>
                  </a:cubicBezTo>
                  <a:cubicBezTo>
                    <a:pt x="465" y="211"/>
                    <a:pt x="724" y="125"/>
                    <a:pt x="573" y="6"/>
                  </a:cubicBezTo>
                  <a:cubicBezTo>
                    <a:pt x="563" y="2"/>
                    <a:pt x="554" y="1"/>
                    <a:pt x="5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zövegdoboz 18">
            <a:extLst>
              <a:ext uri="{FF2B5EF4-FFF2-40B4-BE49-F238E27FC236}">
                <a16:creationId xmlns:a16="http://schemas.microsoft.com/office/drawing/2014/main" id="{ED157C23-A53B-F034-B00D-E68BD54387F0}"/>
              </a:ext>
            </a:extLst>
          </p:cNvPr>
          <p:cNvSpPr txBox="1"/>
          <p:nvPr/>
        </p:nvSpPr>
        <p:spPr>
          <a:xfrm>
            <a:off x="1770685" y="629871"/>
            <a:ext cx="598753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5000" dirty="0">
                <a:solidFill>
                  <a:schemeClr val="tx1"/>
                </a:solidFill>
                <a:latin typeface="Cherry Swash" panose="020B0604020202020204" charset="-18"/>
              </a:rPr>
              <a:t>Feladatok kiosztása</a:t>
            </a:r>
          </a:p>
        </p:txBody>
      </p:sp>
      <p:grpSp>
        <p:nvGrpSpPr>
          <p:cNvPr id="44" name="Csoportba foglalás 43">
            <a:extLst>
              <a:ext uri="{FF2B5EF4-FFF2-40B4-BE49-F238E27FC236}">
                <a16:creationId xmlns:a16="http://schemas.microsoft.com/office/drawing/2014/main" id="{6BFDD8AC-33BB-F437-88A6-9AD15D980B21}"/>
              </a:ext>
            </a:extLst>
          </p:cNvPr>
          <p:cNvGrpSpPr/>
          <p:nvPr/>
        </p:nvGrpSpPr>
        <p:grpSpPr>
          <a:xfrm>
            <a:off x="2739088" y="1582038"/>
            <a:ext cx="3859342" cy="2744583"/>
            <a:chOff x="2694354" y="1563750"/>
            <a:chExt cx="3859342" cy="2744583"/>
          </a:xfrm>
        </p:grpSpPr>
        <p:grpSp>
          <p:nvGrpSpPr>
            <p:cNvPr id="4" name="Csoportba foglalás 3">
              <a:extLst>
                <a:ext uri="{FF2B5EF4-FFF2-40B4-BE49-F238E27FC236}">
                  <a16:creationId xmlns:a16="http://schemas.microsoft.com/office/drawing/2014/main" id="{55A5F0D6-E6B0-4A46-6FE2-41D74B56B32E}"/>
                </a:ext>
              </a:extLst>
            </p:cNvPr>
            <p:cNvGrpSpPr/>
            <p:nvPr/>
          </p:nvGrpSpPr>
          <p:grpSpPr>
            <a:xfrm>
              <a:off x="4143720" y="1563750"/>
              <a:ext cx="1152000" cy="1008000"/>
              <a:chOff x="3047999" y="879511"/>
              <a:chExt cx="3314700" cy="3305971"/>
            </a:xfrm>
          </p:grpSpPr>
          <p:sp>
            <p:nvSpPr>
              <p:cNvPr id="5" name="Google Shape;2693;p35">
                <a:extLst>
                  <a:ext uri="{FF2B5EF4-FFF2-40B4-BE49-F238E27FC236}">
                    <a16:creationId xmlns:a16="http://schemas.microsoft.com/office/drawing/2014/main" id="{B27BB88B-8BC5-858C-27B5-D661E9DFF15F}"/>
                  </a:ext>
                </a:extLst>
              </p:cNvPr>
              <p:cNvSpPr/>
              <p:nvPr/>
            </p:nvSpPr>
            <p:spPr>
              <a:xfrm>
                <a:off x="3047999" y="879511"/>
                <a:ext cx="3314700" cy="3305971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4930" extrusionOk="0">
                    <a:moveTo>
                      <a:pt x="2478" y="0"/>
                    </a:moveTo>
                    <a:cubicBezTo>
                      <a:pt x="1120" y="0"/>
                      <a:pt x="1" y="1096"/>
                      <a:pt x="1" y="2453"/>
                    </a:cubicBezTo>
                    <a:cubicBezTo>
                      <a:pt x="1" y="3834"/>
                      <a:pt x="1120" y="4930"/>
                      <a:pt x="2478" y="4930"/>
                    </a:cubicBezTo>
                    <a:cubicBezTo>
                      <a:pt x="3835" y="4930"/>
                      <a:pt x="4954" y="3834"/>
                      <a:pt x="4954" y="2453"/>
                    </a:cubicBezTo>
                    <a:cubicBezTo>
                      <a:pt x="4954" y="1096"/>
                      <a:pt x="3835" y="0"/>
                      <a:pt x="24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" name="Téglalap: felső két sarkán lekerekítve 5">
                <a:extLst>
                  <a:ext uri="{FF2B5EF4-FFF2-40B4-BE49-F238E27FC236}">
                    <a16:creationId xmlns:a16="http://schemas.microsoft.com/office/drawing/2014/main" id="{AF902EBA-EE29-D727-8BB4-147751C62772}"/>
                  </a:ext>
                </a:extLst>
              </p:cNvPr>
              <p:cNvSpPr/>
              <p:nvPr/>
            </p:nvSpPr>
            <p:spPr>
              <a:xfrm>
                <a:off x="3911600" y="1661394"/>
                <a:ext cx="1587500" cy="174220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bg2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" name="Google Shape;2680;p35">
                <a:extLst>
                  <a:ext uri="{FF2B5EF4-FFF2-40B4-BE49-F238E27FC236}">
                    <a16:creationId xmlns:a16="http://schemas.microsoft.com/office/drawing/2014/main" id="{BDEA1E49-A698-86B4-193E-E6778D18263F}"/>
                  </a:ext>
                </a:extLst>
              </p:cNvPr>
              <p:cNvSpPr/>
              <p:nvPr/>
            </p:nvSpPr>
            <p:spPr>
              <a:xfrm>
                <a:off x="3818190" y="3020295"/>
                <a:ext cx="1778000" cy="1149276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840" extrusionOk="0">
                    <a:moveTo>
                      <a:pt x="751" y="0"/>
                    </a:moveTo>
                    <a:cubicBezTo>
                      <a:pt x="411" y="0"/>
                      <a:pt x="72" y="214"/>
                      <a:pt x="1" y="643"/>
                    </a:cubicBezTo>
                    <a:cubicBezTo>
                      <a:pt x="239" y="774"/>
                      <a:pt x="501" y="840"/>
                      <a:pt x="760" y="840"/>
                    </a:cubicBezTo>
                    <a:cubicBezTo>
                      <a:pt x="1019" y="840"/>
                      <a:pt x="1275" y="774"/>
                      <a:pt x="1501" y="643"/>
                    </a:cubicBezTo>
                    <a:cubicBezTo>
                      <a:pt x="1429" y="214"/>
                      <a:pt x="1090" y="0"/>
                      <a:pt x="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8" name="Google Shape;2681;p35">
                <a:extLst>
                  <a:ext uri="{FF2B5EF4-FFF2-40B4-BE49-F238E27FC236}">
                    <a16:creationId xmlns:a16="http://schemas.microsoft.com/office/drawing/2014/main" id="{459E16D6-CAF2-BE04-A5B1-26232570C4BE}"/>
                  </a:ext>
                </a:extLst>
              </p:cNvPr>
              <p:cNvSpPr/>
              <p:nvPr/>
            </p:nvSpPr>
            <p:spPr>
              <a:xfrm>
                <a:off x="4127107" y="1871019"/>
                <a:ext cx="1160165" cy="11492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525" extrusionOk="0">
                    <a:moveTo>
                      <a:pt x="763" y="0"/>
                    </a:moveTo>
                    <a:cubicBezTo>
                      <a:pt x="334" y="0"/>
                      <a:pt x="1" y="357"/>
                      <a:pt x="1" y="762"/>
                    </a:cubicBezTo>
                    <a:cubicBezTo>
                      <a:pt x="1" y="1191"/>
                      <a:pt x="334" y="1524"/>
                      <a:pt x="763" y="1524"/>
                    </a:cubicBezTo>
                    <a:cubicBezTo>
                      <a:pt x="1191" y="1524"/>
                      <a:pt x="1525" y="1191"/>
                      <a:pt x="1525" y="762"/>
                    </a:cubicBezTo>
                    <a:cubicBezTo>
                      <a:pt x="1525" y="357"/>
                      <a:pt x="1191" y="0"/>
                      <a:pt x="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" name="Csoportba foglalás 8">
              <a:extLst>
                <a:ext uri="{FF2B5EF4-FFF2-40B4-BE49-F238E27FC236}">
                  <a16:creationId xmlns:a16="http://schemas.microsoft.com/office/drawing/2014/main" id="{15672E1A-E396-6B8D-CF64-93222FF967C2}"/>
                </a:ext>
              </a:extLst>
            </p:cNvPr>
            <p:cNvGrpSpPr/>
            <p:nvPr/>
          </p:nvGrpSpPr>
          <p:grpSpPr>
            <a:xfrm>
              <a:off x="5401696" y="3300333"/>
              <a:ext cx="1152000" cy="1008000"/>
              <a:chOff x="3048000" y="863600"/>
              <a:chExt cx="3314700" cy="3305971"/>
            </a:xfrm>
          </p:grpSpPr>
          <p:sp>
            <p:nvSpPr>
              <p:cNvPr id="10" name="Google Shape;2693;p35">
                <a:extLst>
                  <a:ext uri="{FF2B5EF4-FFF2-40B4-BE49-F238E27FC236}">
                    <a16:creationId xmlns:a16="http://schemas.microsoft.com/office/drawing/2014/main" id="{77EEF81F-7A19-BE69-2F47-E3710F23A47C}"/>
                  </a:ext>
                </a:extLst>
              </p:cNvPr>
              <p:cNvSpPr/>
              <p:nvPr/>
            </p:nvSpPr>
            <p:spPr>
              <a:xfrm>
                <a:off x="3048000" y="863600"/>
                <a:ext cx="3314700" cy="3305971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4930" extrusionOk="0">
                    <a:moveTo>
                      <a:pt x="2478" y="0"/>
                    </a:moveTo>
                    <a:cubicBezTo>
                      <a:pt x="1120" y="0"/>
                      <a:pt x="1" y="1096"/>
                      <a:pt x="1" y="2453"/>
                    </a:cubicBezTo>
                    <a:cubicBezTo>
                      <a:pt x="1" y="3834"/>
                      <a:pt x="1120" y="4930"/>
                      <a:pt x="2478" y="4930"/>
                    </a:cubicBezTo>
                    <a:cubicBezTo>
                      <a:pt x="3835" y="4930"/>
                      <a:pt x="4954" y="3834"/>
                      <a:pt x="4954" y="2453"/>
                    </a:cubicBezTo>
                    <a:cubicBezTo>
                      <a:pt x="4954" y="1096"/>
                      <a:pt x="3835" y="0"/>
                      <a:pt x="24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1" name="Téglalap: felső két sarkán lekerekítve 10">
                <a:extLst>
                  <a:ext uri="{FF2B5EF4-FFF2-40B4-BE49-F238E27FC236}">
                    <a16:creationId xmlns:a16="http://schemas.microsoft.com/office/drawing/2014/main" id="{CBFFEEFD-5611-9783-CEDE-6E63C3A0F864}"/>
                  </a:ext>
                </a:extLst>
              </p:cNvPr>
              <p:cNvSpPr/>
              <p:nvPr/>
            </p:nvSpPr>
            <p:spPr>
              <a:xfrm>
                <a:off x="3911600" y="1661394"/>
                <a:ext cx="1587500" cy="174220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2" name="Google Shape;2680;p35">
                <a:extLst>
                  <a:ext uri="{FF2B5EF4-FFF2-40B4-BE49-F238E27FC236}">
                    <a16:creationId xmlns:a16="http://schemas.microsoft.com/office/drawing/2014/main" id="{5490DBCD-A22F-53BB-3525-09B0A450B29A}"/>
                  </a:ext>
                </a:extLst>
              </p:cNvPr>
              <p:cNvSpPr/>
              <p:nvPr/>
            </p:nvSpPr>
            <p:spPr>
              <a:xfrm>
                <a:off x="3818190" y="3020295"/>
                <a:ext cx="1778000" cy="1149276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840" extrusionOk="0">
                    <a:moveTo>
                      <a:pt x="751" y="0"/>
                    </a:moveTo>
                    <a:cubicBezTo>
                      <a:pt x="411" y="0"/>
                      <a:pt x="72" y="214"/>
                      <a:pt x="1" y="643"/>
                    </a:cubicBezTo>
                    <a:cubicBezTo>
                      <a:pt x="239" y="774"/>
                      <a:pt x="501" y="840"/>
                      <a:pt x="760" y="840"/>
                    </a:cubicBezTo>
                    <a:cubicBezTo>
                      <a:pt x="1019" y="840"/>
                      <a:pt x="1275" y="774"/>
                      <a:pt x="1501" y="643"/>
                    </a:cubicBezTo>
                    <a:cubicBezTo>
                      <a:pt x="1429" y="214"/>
                      <a:pt x="1090" y="0"/>
                      <a:pt x="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3" name="Google Shape;2681;p35">
                <a:extLst>
                  <a:ext uri="{FF2B5EF4-FFF2-40B4-BE49-F238E27FC236}">
                    <a16:creationId xmlns:a16="http://schemas.microsoft.com/office/drawing/2014/main" id="{8728D3FE-5304-36DE-BC0C-FA5373E2B9DB}"/>
                  </a:ext>
                </a:extLst>
              </p:cNvPr>
              <p:cNvSpPr/>
              <p:nvPr/>
            </p:nvSpPr>
            <p:spPr>
              <a:xfrm>
                <a:off x="4127107" y="1871019"/>
                <a:ext cx="1160165" cy="11492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525" extrusionOk="0">
                    <a:moveTo>
                      <a:pt x="763" y="0"/>
                    </a:moveTo>
                    <a:cubicBezTo>
                      <a:pt x="334" y="0"/>
                      <a:pt x="1" y="357"/>
                      <a:pt x="1" y="762"/>
                    </a:cubicBezTo>
                    <a:cubicBezTo>
                      <a:pt x="1" y="1191"/>
                      <a:pt x="334" y="1524"/>
                      <a:pt x="763" y="1524"/>
                    </a:cubicBezTo>
                    <a:cubicBezTo>
                      <a:pt x="1191" y="1524"/>
                      <a:pt x="1525" y="1191"/>
                      <a:pt x="1525" y="762"/>
                    </a:cubicBezTo>
                    <a:cubicBezTo>
                      <a:pt x="1525" y="357"/>
                      <a:pt x="1191" y="0"/>
                      <a:pt x="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Csoportba foglalás 13">
              <a:extLst>
                <a:ext uri="{FF2B5EF4-FFF2-40B4-BE49-F238E27FC236}">
                  <a16:creationId xmlns:a16="http://schemas.microsoft.com/office/drawing/2014/main" id="{DFBE2076-42D8-9FB6-3B34-7E973F50A1E4}"/>
                </a:ext>
              </a:extLst>
            </p:cNvPr>
            <p:cNvGrpSpPr/>
            <p:nvPr/>
          </p:nvGrpSpPr>
          <p:grpSpPr>
            <a:xfrm>
              <a:off x="2694354" y="3214547"/>
              <a:ext cx="1152000" cy="1008000"/>
              <a:chOff x="3048000" y="863600"/>
              <a:chExt cx="3314700" cy="3305971"/>
            </a:xfrm>
          </p:grpSpPr>
          <p:sp>
            <p:nvSpPr>
              <p:cNvPr id="15" name="Google Shape;2693;p35">
                <a:extLst>
                  <a:ext uri="{FF2B5EF4-FFF2-40B4-BE49-F238E27FC236}">
                    <a16:creationId xmlns:a16="http://schemas.microsoft.com/office/drawing/2014/main" id="{EC9694AC-759C-F9D1-7152-C685F4D23CA7}"/>
                  </a:ext>
                </a:extLst>
              </p:cNvPr>
              <p:cNvSpPr/>
              <p:nvPr/>
            </p:nvSpPr>
            <p:spPr>
              <a:xfrm>
                <a:off x="3048000" y="863600"/>
                <a:ext cx="3314700" cy="3305971"/>
              </a:xfrm>
              <a:custGeom>
                <a:avLst/>
                <a:gdLst/>
                <a:ahLst/>
                <a:cxnLst/>
                <a:rect l="l" t="t" r="r" b="b"/>
                <a:pathLst>
                  <a:path w="4955" h="4930" extrusionOk="0">
                    <a:moveTo>
                      <a:pt x="2478" y="0"/>
                    </a:moveTo>
                    <a:cubicBezTo>
                      <a:pt x="1120" y="0"/>
                      <a:pt x="1" y="1096"/>
                      <a:pt x="1" y="2453"/>
                    </a:cubicBezTo>
                    <a:cubicBezTo>
                      <a:pt x="1" y="3834"/>
                      <a:pt x="1120" y="4930"/>
                      <a:pt x="2478" y="4930"/>
                    </a:cubicBezTo>
                    <a:cubicBezTo>
                      <a:pt x="3835" y="4930"/>
                      <a:pt x="4954" y="3834"/>
                      <a:pt x="4954" y="2453"/>
                    </a:cubicBezTo>
                    <a:cubicBezTo>
                      <a:pt x="4954" y="1096"/>
                      <a:pt x="3835" y="0"/>
                      <a:pt x="24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6" name="Téglalap: felső két sarkán lekerekítve 15">
                <a:extLst>
                  <a:ext uri="{FF2B5EF4-FFF2-40B4-BE49-F238E27FC236}">
                    <a16:creationId xmlns:a16="http://schemas.microsoft.com/office/drawing/2014/main" id="{D40B7B6E-A05E-D141-AF76-81BFEC8A689E}"/>
                  </a:ext>
                </a:extLst>
              </p:cNvPr>
              <p:cNvSpPr/>
              <p:nvPr/>
            </p:nvSpPr>
            <p:spPr>
              <a:xfrm>
                <a:off x="3911600" y="1661394"/>
                <a:ext cx="1587500" cy="1742206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tx2">
                  <a:lumMod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17" name="Google Shape;2680;p35">
                <a:extLst>
                  <a:ext uri="{FF2B5EF4-FFF2-40B4-BE49-F238E27FC236}">
                    <a16:creationId xmlns:a16="http://schemas.microsoft.com/office/drawing/2014/main" id="{A2A3A8F3-DA34-8CFD-704A-DDEA2CDCAB9F}"/>
                  </a:ext>
                </a:extLst>
              </p:cNvPr>
              <p:cNvSpPr/>
              <p:nvPr/>
            </p:nvSpPr>
            <p:spPr>
              <a:xfrm>
                <a:off x="3818190" y="3020295"/>
                <a:ext cx="1778000" cy="1149276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840" extrusionOk="0">
                    <a:moveTo>
                      <a:pt x="751" y="0"/>
                    </a:moveTo>
                    <a:cubicBezTo>
                      <a:pt x="411" y="0"/>
                      <a:pt x="72" y="214"/>
                      <a:pt x="1" y="643"/>
                    </a:cubicBezTo>
                    <a:cubicBezTo>
                      <a:pt x="239" y="774"/>
                      <a:pt x="501" y="840"/>
                      <a:pt x="760" y="840"/>
                    </a:cubicBezTo>
                    <a:cubicBezTo>
                      <a:pt x="1019" y="840"/>
                      <a:pt x="1275" y="774"/>
                      <a:pt x="1501" y="643"/>
                    </a:cubicBezTo>
                    <a:cubicBezTo>
                      <a:pt x="1429" y="214"/>
                      <a:pt x="1090" y="0"/>
                      <a:pt x="75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8" name="Google Shape;2681;p35">
                <a:extLst>
                  <a:ext uri="{FF2B5EF4-FFF2-40B4-BE49-F238E27FC236}">
                    <a16:creationId xmlns:a16="http://schemas.microsoft.com/office/drawing/2014/main" id="{ABBEC098-F819-C9F5-99C1-27869C09959B}"/>
                  </a:ext>
                </a:extLst>
              </p:cNvPr>
              <p:cNvSpPr/>
              <p:nvPr/>
            </p:nvSpPr>
            <p:spPr>
              <a:xfrm>
                <a:off x="4127107" y="1871019"/>
                <a:ext cx="1160165" cy="1149276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525" extrusionOk="0">
                    <a:moveTo>
                      <a:pt x="763" y="0"/>
                    </a:moveTo>
                    <a:cubicBezTo>
                      <a:pt x="334" y="0"/>
                      <a:pt x="1" y="357"/>
                      <a:pt x="1" y="762"/>
                    </a:cubicBezTo>
                    <a:cubicBezTo>
                      <a:pt x="1" y="1191"/>
                      <a:pt x="334" y="1524"/>
                      <a:pt x="763" y="1524"/>
                    </a:cubicBezTo>
                    <a:cubicBezTo>
                      <a:pt x="1191" y="1524"/>
                      <a:pt x="1525" y="1191"/>
                      <a:pt x="1525" y="762"/>
                    </a:cubicBezTo>
                    <a:cubicBezTo>
                      <a:pt x="1525" y="357"/>
                      <a:pt x="1191" y="0"/>
                      <a:pt x="7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Nyíl: balra-jobbra mutató 39">
              <a:extLst>
                <a:ext uri="{FF2B5EF4-FFF2-40B4-BE49-F238E27FC236}">
                  <a16:creationId xmlns:a16="http://schemas.microsoft.com/office/drawing/2014/main" id="{1A064186-5AC3-7428-1EDA-C32FB6ED3D90}"/>
                </a:ext>
              </a:extLst>
            </p:cNvPr>
            <p:cNvSpPr/>
            <p:nvPr/>
          </p:nvSpPr>
          <p:spPr>
            <a:xfrm>
              <a:off x="4036387" y="3870311"/>
              <a:ext cx="1175276" cy="87604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Nyíl: balra-jobbra mutató 40">
              <a:extLst>
                <a:ext uri="{FF2B5EF4-FFF2-40B4-BE49-F238E27FC236}">
                  <a16:creationId xmlns:a16="http://schemas.microsoft.com/office/drawing/2014/main" id="{07FD6B8D-9812-208F-3D32-36ACF660DC6C}"/>
                </a:ext>
              </a:extLst>
            </p:cNvPr>
            <p:cNvSpPr/>
            <p:nvPr/>
          </p:nvSpPr>
          <p:spPr>
            <a:xfrm rot="18573170">
              <a:off x="3392041" y="2772629"/>
              <a:ext cx="855035" cy="95266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3" name="Nyíl: balra-jobbra mutató 42">
              <a:extLst>
                <a:ext uri="{FF2B5EF4-FFF2-40B4-BE49-F238E27FC236}">
                  <a16:creationId xmlns:a16="http://schemas.microsoft.com/office/drawing/2014/main" id="{0C094192-E6A7-D40A-EA63-0A1F8BD83B0E}"/>
                </a:ext>
              </a:extLst>
            </p:cNvPr>
            <p:cNvSpPr/>
            <p:nvPr/>
          </p:nvSpPr>
          <p:spPr>
            <a:xfrm rot="13777756">
              <a:off x="5196606" y="2789981"/>
              <a:ext cx="855035" cy="95266"/>
            </a:xfrm>
            <a:prstGeom prst="left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428971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FDF1F3C5-900E-B15C-CBA1-43897462FCA1}"/>
              </a:ext>
            </a:extLst>
          </p:cNvPr>
          <p:cNvGrpSpPr/>
          <p:nvPr/>
        </p:nvGrpSpPr>
        <p:grpSpPr>
          <a:xfrm>
            <a:off x="3047999" y="879511"/>
            <a:ext cx="3314700" cy="3305971"/>
            <a:chOff x="3047999" y="879511"/>
            <a:chExt cx="3314700" cy="3305971"/>
          </a:xfrm>
        </p:grpSpPr>
        <p:sp>
          <p:nvSpPr>
            <p:cNvPr id="4" name="Google Shape;2693;p35">
              <a:extLst>
                <a:ext uri="{FF2B5EF4-FFF2-40B4-BE49-F238E27FC236}">
                  <a16:creationId xmlns:a16="http://schemas.microsoft.com/office/drawing/2014/main" id="{C96E1C14-F6C1-8D8C-28E2-CE2AD965F463}"/>
                </a:ext>
              </a:extLst>
            </p:cNvPr>
            <p:cNvSpPr/>
            <p:nvPr/>
          </p:nvSpPr>
          <p:spPr>
            <a:xfrm>
              <a:off x="3047999" y="879511"/>
              <a:ext cx="3314700" cy="3305971"/>
            </a:xfrm>
            <a:custGeom>
              <a:avLst/>
              <a:gdLst/>
              <a:ahLst/>
              <a:cxnLst/>
              <a:rect l="l" t="t" r="r" b="b"/>
              <a:pathLst>
                <a:path w="4955" h="4930" extrusionOk="0">
                  <a:moveTo>
                    <a:pt x="2478" y="0"/>
                  </a:moveTo>
                  <a:cubicBezTo>
                    <a:pt x="1120" y="0"/>
                    <a:pt x="1" y="1096"/>
                    <a:pt x="1" y="2453"/>
                  </a:cubicBezTo>
                  <a:cubicBezTo>
                    <a:pt x="1" y="3834"/>
                    <a:pt x="1120" y="4930"/>
                    <a:pt x="2478" y="4930"/>
                  </a:cubicBezTo>
                  <a:cubicBezTo>
                    <a:pt x="3835" y="4930"/>
                    <a:pt x="4954" y="3834"/>
                    <a:pt x="4954" y="2453"/>
                  </a:cubicBezTo>
                  <a:cubicBezTo>
                    <a:pt x="4954" y="1096"/>
                    <a:pt x="3835" y="0"/>
                    <a:pt x="2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Téglalap: felső két sarkán lekerekítve 7">
              <a:extLst>
                <a:ext uri="{FF2B5EF4-FFF2-40B4-BE49-F238E27FC236}">
                  <a16:creationId xmlns:a16="http://schemas.microsoft.com/office/drawing/2014/main" id="{ED84EFF4-C8FD-B5E3-0513-1F1FAA6BAF43}"/>
                </a:ext>
              </a:extLst>
            </p:cNvPr>
            <p:cNvSpPr/>
            <p:nvPr/>
          </p:nvSpPr>
          <p:spPr>
            <a:xfrm>
              <a:off x="3911600" y="1661394"/>
              <a:ext cx="1587500" cy="17422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Google Shape;2680;p35">
              <a:extLst>
                <a:ext uri="{FF2B5EF4-FFF2-40B4-BE49-F238E27FC236}">
                  <a16:creationId xmlns:a16="http://schemas.microsoft.com/office/drawing/2014/main" id="{37B15E16-3BB0-7949-3184-6EFC31F17826}"/>
                </a:ext>
              </a:extLst>
            </p:cNvPr>
            <p:cNvSpPr/>
            <p:nvPr/>
          </p:nvSpPr>
          <p:spPr>
            <a:xfrm>
              <a:off x="3818190" y="3020295"/>
              <a:ext cx="1778000" cy="1149276"/>
            </a:xfrm>
            <a:custGeom>
              <a:avLst/>
              <a:gdLst/>
              <a:ahLst/>
              <a:cxnLst/>
              <a:rect l="l" t="t" r="r" b="b"/>
              <a:pathLst>
                <a:path w="1501" h="840" extrusionOk="0">
                  <a:moveTo>
                    <a:pt x="751" y="0"/>
                  </a:moveTo>
                  <a:cubicBezTo>
                    <a:pt x="411" y="0"/>
                    <a:pt x="72" y="214"/>
                    <a:pt x="1" y="643"/>
                  </a:cubicBezTo>
                  <a:cubicBezTo>
                    <a:pt x="239" y="774"/>
                    <a:pt x="501" y="840"/>
                    <a:pt x="760" y="840"/>
                  </a:cubicBezTo>
                  <a:cubicBezTo>
                    <a:pt x="1019" y="840"/>
                    <a:pt x="1275" y="774"/>
                    <a:pt x="1501" y="643"/>
                  </a:cubicBezTo>
                  <a:cubicBezTo>
                    <a:pt x="1429" y="214"/>
                    <a:pt x="1090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681;p35">
              <a:extLst>
                <a:ext uri="{FF2B5EF4-FFF2-40B4-BE49-F238E27FC236}">
                  <a16:creationId xmlns:a16="http://schemas.microsoft.com/office/drawing/2014/main" id="{A89F8922-8A81-3223-84C3-158A3B900473}"/>
                </a:ext>
              </a:extLst>
            </p:cNvPr>
            <p:cNvSpPr/>
            <p:nvPr/>
          </p:nvSpPr>
          <p:spPr>
            <a:xfrm>
              <a:off x="4127107" y="1871019"/>
              <a:ext cx="1160165" cy="1149276"/>
            </a:xfrm>
            <a:custGeom>
              <a:avLst/>
              <a:gdLst/>
              <a:ahLst/>
              <a:cxnLst/>
              <a:rect l="l" t="t" r="r" b="b"/>
              <a:pathLst>
                <a:path w="1525" h="1525" extrusionOk="0">
                  <a:moveTo>
                    <a:pt x="763" y="0"/>
                  </a:moveTo>
                  <a:cubicBezTo>
                    <a:pt x="334" y="0"/>
                    <a:pt x="1" y="357"/>
                    <a:pt x="1" y="762"/>
                  </a:cubicBezTo>
                  <a:cubicBezTo>
                    <a:pt x="1" y="1191"/>
                    <a:pt x="334" y="1524"/>
                    <a:pt x="763" y="1524"/>
                  </a:cubicBezTo>
                  <a:cubicBezTo>
                    <a:pt x="1191" y="1524"/>
                    <a:pt x="1525" y="1191"/>
                    <a:pt x="1525" y="762"/>
                  </a:cubicBezTo>
                  <a:cubicBezTo>
                    <a:pt x="1525" y="357"/>
                    <a:pt x="1191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A6584899-196E-B2F6-0047-4F20744A6207}"/>
              </a:ext>
            </a:extLst>
          </p:cNvPr>
          <p:cNvSpPr txBox="1"/>
          <p:nvPr/>
        </p:nvSpPr>
        <p:spPr>
          <a:xfrm>
            <a:off x="4306842" y="1040400"/>
            <a:ext cx="7970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000" dirty="0">
                <a:solidFill>
                  <a:schemeClr val="bg1"/>
                </a:solidFill>
                <a:latin typeface="Cherry Swash" panose="020B0604020202020204" charset="-18"/>
              </a:rPr>
              <a:t>Ági</a:t>
            </a: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A24FA178-2090-49A5-8112-FD3C264E4529}"/>
              </a:ext>
            </a:extLst>
          </p:cNvPr>
          <p:cNvSpPr txBox="1"/>
          <p:nvPr/>
        </p:nvSpPr>
        <p:spPr>
          <a:xfrm>
            <a:off x="1060330" y="3723295"/>
            <a:ext cx="2218403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300" dirty="0">
                <a:solidFill>
                  <a:schemeClr val="tx1"/>
                </a:solidFill>
                <a:latin typeface="Cherry Swash" panose="020B0604020202020204" charset="-18"/>
              </a:rPr>
              <a:t>Dokumentáció </a:t>
            </a:r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1A9D94F1-82AF-2512-EFA0-52C79CC42343}"/>
              </a:ext>
            </a:extLst>
          </p:cNvPr>
          <p:cNvSpPr txBox="1"/>
          <p:nvPr/>
        </p:nvSpPr>
        <p:spPr>
          <a:xfrm>
            <a:off x="1151770" y="1094260"/>
            <a:ext cx="161298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solidFill>
                  <a:schemeClr val="tx1"/>
                </a:solidFill>
                <a:latin typeface="Cherry Swash" panose="020B0604020202020204" charset="-18"/>
              </a:rPr>
              <a:t>Ötletgazda</a:t>
            </a:r>
          </a:p>
        </p:txBody>
      </p:sp>
      <p:sp>
        <p:nvSpPr>
          <p:cNvPr id="22" name="Szövegdoboz 21">
            <a:extLst>
              <a:ext uri="{FF2B5EF4-FFF2-40B4-BE49-F238E27FC236}">
                <a16:creationId xmlns:a16="http://schemas.microsoft.com/office/drawing/2014/main" id="{5E8D0797-B612-CD41-ACE2-52CD5F79AAF7}"/>
              </a:ext>
            </a:extLst>
          </p:cNvPr>
          <p:cNvSpPr txBox="1"/>
          <p:nvPr/>
        </p:nvSpPr>
        <p:spPr>
          <a:xfrm>
            <a:off x="6456109" y="917289"/>
            <a:ext cx="16530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solidFill>
                  <a:schemeClr val="tx1"/>
                </a:solidFill>
                <a:latin typeface="Cherry Swash" panose="020B0604020202020204" charset="-18"/>
              </a:rPr>
              <a:t>Esztétikai munkák</a:t>
            </a:r>
          </a:p>
        </p:txBody>
      </p: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C175A229-3960-A40A-4121-A014080B52AD}"/>
              </a:ext>
            </a:extLst>
          </p:cNvPr>
          <p:cNvSpPr txBox="1"/>
          <p:nvPr/>
        </p:nvSpPr>
        <p:spPr>
          <a:xfrm>
            <a:off x="6362699" y="3707782"/>
            <a:ext cx="1685077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300" dirty="0">
                <a:solidFill>
                  <a:schemeClr val="tx1"/>
                </a:solidFill>
                <a:latin typeface="Cherry Swash" panose="020B0604020202020204" charset="-18"/>
              </a:rPr>
              <a:t>JavaScript </a:t>
            </a:r>
          </a:p>
        </p:txBody>
      </p:sp>
    </p:spTree>
    <p:extLst>
      <p:ext uri="{BB962C8B-B14F-4D97-AF65-F5344CB8AC3E}">
        <p14:creationId xmlns:p14="http://schemas.microsoft.com/office/powerpoint/2010/main" val="4264751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9B88C-FBAB-4D4E-F36B-34F1DD98D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E3CD31E9-7AD2-D9ED-5497-A027E81F3160}"/>
              </a:ext>
            </a:extLst>
          </p:cNvPr>
          <p:cNvGrpSpPr/>
          <p:nvPr/>
        </p:nvGrpSpPr>
        <p:grpSpPr>
          <a:xfrm>
            <a:off x="3048000" y="863600"/>
            <a:ext cx="3314700" cy="3305971"/>
            <a:chOff x="3048000" y="863600"/>
            <a:chExt cx="3314700" cy="3305971"/>
          </a:xfrm>
        </p:grpSpPr>
        <p:sp>
          <p:nvSpPr>
            <p:cNvPr id="4" name="Google Shape;2693;p35">
              <a:extLst>
                <a:ext uri="{FF2B5EF4-FFF2-40B4-BE49-F238E27FC236}">
                  <a16:creationId xmlns:a16="http://schemas.microsoft.com/office/drawing/2014/main" id="{1F0164B1-6465-3778-2593-B0D4DC539FA3}"/>
                </a:ext>
              </a:extLst>
            </p:cNvPr>
            <p:cNvSpPr/>
            <p:nvPr/>
          </p:nvSpPr>
          <p:spPr>
            <a:xfrm>
              <a:off x="3048000" y="863600"/>
              <a:ext cx="3314700" cy="3305971"/>
            </a:xfrm>
            <a:custGeom>
              <a:avLst/>
              <a:gdLst/>
              <a:ahLst/>
              <a:cxnLst/>
              <a:rect l="l" t="t" r="r" b="b"/>
              <a:pathLst>
                <a:path w="4955" h="4930" extrusionOk="0">
                  <a:moveTo>
                    <a:pt x="2478" y="0"/>
                  </a:moveTo>
                  <a:cubicBezTo>
                    <a:pt x="1120" y="0"/>
                    <a:pt x="1" y="1096"/>
                    <a:pt x="1" y="2453"/>
                  </a:cubicBezTo>
                  <a:cubicBezTo>
                    <a:pt x="1" y="3834"/>
                    <a:pt x="1120" y="4930"/>
                    <a:pt x="2478" y="4930"/>
                  </a:cubicBezTo>
                  <a:cubicBezTo>
                    <a:pt x="3835" y="4930"/>
                    <a:pt x="4954" y="3834"/>
                    <a:pt x="4954" y="2453"/>
                  </a:cubicBezTo>
                  <a:cubicBezTo>
                    <a:pt x="4954" y="1096"/>
                    <a:pt x="3835" y="0"/>
                    <a:pt x="24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Téglalap: felső két sarkán lekerekítve 7">
              <a:extLst>
                <a:ext uri="{FF2B5EF4-FFF2-40B4-BE49-F238E27FC236}">
                  <a16:creationId xmlns:a16="http://schemas.microsoft.com/office/drawing/2014/main" id="{2033BE0E-1ED9-AB03-9B76-6EA26E88249B}"/>
                </a:ext>
              </a:extLst>
            </p:cNvPr>
            <p:cNvSpPr/>
            <p:nvPr/>
          </p:nvSpPr>
          <p:spPr>
            <a:xfrm>
              <a:off x="3911600" y="1661394"/>
              <a:ext cx="1587500" cy="1742206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>
                <a:lumMod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Google Shape;2680;p35">
              <a:extLst>
                <a:ext uri="{FF2B5EF4-FFF2-40B4-BE49-F238E27FC236}">
                  <a16:creationId xmlns:a16="http://schemas.microsoft.com/office/drawing/2014/main" id="{47CE61E5-2AF1-64B5-2F7D-2A510721E6C2}"/>
                </a:ext>
              </a:extLst>
            </p:cNvPr>
            <p:cNvSpPr/>
            <p:nvPr/>
          </p:nvSpPr>
          <p:spPr>
            <a:xfrm>
              <a:off x="3818190" y="3020295"/>
              <a:ext cx="1778000" cy="1149276"/>
            </a:xfrm>
            <a:custGeom>
              <a:avLst/>
              <a:gdLst/>
              <a:ahLst/>
              <a:cxnLst/>
              <a:rect l="l" t="t" r="r" b="b"/>
              <a:pathLst>
                <a:path w="1501" h="840" extrusionOk="0">
                  <a:moveTo>
                    <a:pt x="751" y="0"/>
                  </a:moveTo>
                  <a:cubicBezTo>
                    <a:pt x="411" y="0"/>
                    <a:pt x="72" y="214"/>
                    <a:pt x="1" y="643"/>
                  </a:cubicBezTo>
                  <a:cubicBezTo>
                    <a:pt x="239" y="774"/>
                    <a:pt x="501" y="840"/>
                    <a:pt x="760" y="840"/>
                  </a:cubicBezTo>
                  <a:cubicBezTo>
                    <a:pt x="1019" y="840"/>
                    <a:pt x="1275" y="774"/>
                    <a:pt x="1501" y="643"/>
                  </a:cubicBezTo>
                  <a:cubicBezTo>
                    <a:pt x="1429" y="214"/>
                    <a:pt x="1090" y="0"/>
                    <a:pt x="75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" name="Google Shape;2681;p35">
              <a:extLst>
                <a:ext uri="{FF2B5EF4-FFF2-40B4-BE49-F238E27FC236}">
                  <a16:creationId xmlns:a16="http://schemas.microsoft.com/office/drawing/2014/main" id="{12739638-745B-5274-32B1-1119D1B42E54}"/>
                </a:ext>
              </a:extLst>
            </p:cNvPr>
            <p:cNvSpPr/>
            <p:nvPr/>
          </p:nvSpPr>
          <p:spPr>
            <a:xfrm>
              <a:off x="4127107" y="1871019"/>
              <a:ext cx="1160165" cy="1149276"/>
            </a:xfrm>
            <a:custGeom>
              <a:avLst/>
              <a:gdLst/>
              <a:ahLst/>
              <a:cxnLst/>
              <a:rect l="l" t="t" r="r" b="b"/>
              <a:pathLst>
                <a:path w="1525" h="1525" extrusionOk="0">
                  <a:moveTo>
                    <a:pt x="763" y="0"/>
                  </a:moveTo>
                  <a:cubicBezTo>
                    <a:pt x="334" y="0"/>
                    <a:pt x="1" y="357"/>
                    <a:pt x="1" y="762"/>
                  </a:cubicBezTo>
                  <a:cubicBezTo>
                    <a:pt x="1" y="1191"/>
                    <a:pt x="334" y="1524"/>
                    <a:pt x="763" y="1524"/>
                  </a:cubicBezTo>
                  <a:cubicBezTo>
                    <a:pt x="1191" y="1524"/>
                    <a:pt x="1525" y="1191"/>
                    <a:pt x="1525" y="762"/>
                  </a:cubicBezTo>
                  <a:cubicBezTo>
                    <a:pt x="1525" y="357"/>
                    <a:pt x="1191" y="0"/>
                    <a:pt x="7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Szövegdoboz 1">
            <a:extLst>
              <a:ext uri="{FF2B5EF4-FFF2-40B4-BE49-F238E27FC236}">
                <a16:creationId xmlns:a16="http://schemas.microsoft.com/office/drawing/2014/main" id="{849CBF4E-E868-4D9A-722E-B236CCB2EEC0}"/>
              </a:ext>
            </a:extLst>
          </p:cNvPr>
          <p:cNvSpPr txBox="1"/>
          <p:nvPr/>
        </p:nvSpPr>
        <p:spPr>
          <a:xfrm>
            <a:off x="4127107" y="1019382"/>
            <a:ext cx="10999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000" dirty="0">
                <a:solidFill>
                  <a:schemeClr val="bg1"/>
                </a:solidFill>
                <a:latin typeface="Cherry Swash" panose="020B0604020202020204" charset="-18"/>
              </a:rPr>
              <a:t>Maja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37818DA5-E481-952F-BF88-D05D953E8F94}"/>
              </a:ext>
            </a:extLst>
          </p:cNvPr>
          <p:cNvSpPr txBox="1"/>
          <p:nvPr/>
        </p:nvSpPr>
        <p:spPr>
          <a:xfrm>
            <a:off x="1236981" y="3194823"/>
            <a:ext cx="189026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solidFill>
                  <a:schemeClr val="tx1"/>
                </a:solidFill>
                <a:latin typeface="Cherry Swash" panose="020B0604020202020204" charset="-18"/>
              </a:rPr>
              <a:t>Főoldal szerkesztése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D4D9C8E-1050-5B90-9D91-0CB06FF2D1CD}"/>
              </a:ext>
            </a:extLst>
          </p:cNvPr>
          <p:cNvSpPr txBox="1"/>
          <p:nvPr/>
        </p:nvSpPr>
        <p:spPr>
          <a:xfrm>
            <a:off x="6362700" y="896271"/>
            <a:ext cx="16530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solidFill>
                  <a:schemeClr val="tx1"/>
                </a:solidFill>
                <a:latin typeface="Cherry Swash" panose="020B0604020202020204" charset="-18"/>
              </a:rPr>
              <a:t>Esztétikai munkák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0B95A7F-D1A9-1737-C5D2-5EA8FA9FBCFA}"/>
              </a:ext>
            </a:extLst>
          </p:cNvPr>
          <p:cNvSpPr txBox="1"/>
          <p:nvPr/>
        </p:nvSpPr>
        <p:spPr>
          <a:xfrm>
            <a:off x="1191204" y="1019327"/>
            <a:ext cx="14538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solidFill>
                  <a:schemeClr val="tx1"/>
                </a:solidFill>
                <a:latin typeface="Cherry Swash" panose="020B0604020202020204" charset="-18"/>
              </a:rPr>
              <a:t>CSS kezelése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94123B67-6A5E-BB58-5FBF-62A074DF097E}"/>
              </a:ext>
            </a:extLst>
          </p:cNvPr>
          <p:cNvSpPr txBox="1"/>
          <p:nvPr/>
        </p:nvSpPr>
        <p:spPr>
          <a:xfrm>
            <a:off x="6415023" y="3568394"/>
            <a:ext cx="171393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300" dirty="0" err="1">
                <a:solidFill>
                  <a:schemeClr val="tx1"/>
                </a:solidFill>
                <a:latin typeface="Cherry Swash" panose="020B0604020202020204" charset="-18"/>
              </a:rPr>
              <a:t>Easter</a:t>
            </a:r>
            <a:r>
              <a:rPr lang="hu-HU" sz="2300" dirty="0">
                <a:solidFill>
                  <a:schemeClr val="tx1"/>
                </a:solidFill>
                <a:latin typeface="Cherry Swash" panose="020B0604020202020204" charset="-18"/>
              </a:rPr>
              <a:t> </a:t>
            </a:r>
            <a:r>
              <a:rPr lang="hu-HU" sz="2300" dirty="0" err="1">
                <a:solidFill>
                  <a:schemeClr val="tx1"/>
                </a:solidFill>
                <a:latin typeface="Cherry Swash" panose="020B0604020202020204" charset="-18"/>
              </a:rPr>
              <a:t>egg</a:t>
            </a:r>
            <a:r>
              <a:rPr lang="hu-HU" sz="2300" dirty="0">
                <a:solidFill>
                  <a:schemeClr val="tx1"/>
                </a:solidFill>
                <a:latin typeface="Cherry Swash" panose="020B0604020202020204" charset="-1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38923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F52ECE-BBC8-A039-92EE-AD18B4839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2693;p35">
            <a:extLst>
              <a:ext uri="{FF2B5EF4-FFF2-40B4-BE49-F238E27FC236}">
                <a16:creationId xmlns:a16="http://schemas.microsoft.com/office/drawing/2014/main" id="{8F13FDD7-1B99-9520-71ED-52D308F8CF09}"/>
              </a:ext>
            </a:extLst>
          </p:cNvPr>
          <p:cNvSpPr/>
          <p:nvPr/>
        </p:nvSpPr>
        <p:spPr>
          <a:xfrm>
            <a:off x="3048000" y="863600"/>
            <a:ext cx="3314700" cy="3305971"/>
          </a:xfrm>
          <a:custGeom>
            <a:avLst/>
            <a:gdLst/>
            <a:ahLst/>
            <a:cxnLst/>
            <a:rect l="l" t="t" r="r" b="b"/>
            <a:pathLst>
              <a:path w="4955" h="4930" extrusionOk="0">
                <a:moveTo>
                  <a:pt x="2478" y="0"/>
                </a:moveTo>
                <a:cubicBezTo>
                  <a:pt x="1120" y="0"/>
                  <a:pt x="1" y="1096"/>
                  <a:pt x="1" y="2453"/>
                </a:cubicBezTo>
                <a:cubicBezTo>
                  <a:pt x="1" y="3834"/>
                  <a:pt x="1120" y="4930"/>
                  <a:pt x="2478" y="4930"/>
                </a:cubicBezTo>
                <a:cubicBezTo>
                  <a:pt x="3835" y="4930"/>
                  <a:pt x="4954" y="3834"/>
                  <a:pt x="4954" y="2453"/>
                </a:cubicBezTo>
                <a:cubicBezTo>
                  <a:pt x="4954" y="1096"/>
                  <a:pt x="3835" y="0"/>
                  <a:pt x="247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" name="Téglalap: felső két sarkán lekerekítve 7">
            <a:extLst>
              <a:ext uri="{FF2B5EF4-FFF2-40B4-BE49-F238E27FC236}">
                <a16:creationId xmlns:a16="http://schemas.microsoft.com/office/drawing/2014/main" id="{315E22E0-30B7-3FBB-E310-52998575D17B}"/>
              </a:ext>
            </a:extLst>
          </p:cNvPr>
          <p:cNvSpPr/>
          <p:nvPr/>
        </p:nvSpPr>
        <p:spPr>
          <a:xfrm>
            <a:off x="3911600" y="1661394"/>
            <a:ext cx="1587500" cy="1742206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tx2">
              <a:lumMod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Google Shape;2680;p35">
            <a:extLst>
              <a:ext uri="{FF2B5EF4-FFF2-40B4-BE49-F238E27FC236}">
                <a16:creationId xmlns:a16="http://schemas.microsoft.com/office/drawing/2014/main" id="{1FFE270C-0C85-5698-2A43-E1D2FE9C9F7D}"/>
              </a:ext>
            </a:extLst>
          </p:cNvPr>
          <p:cNvSpPr/>
          <p:nvPr/>
        </p:nvSpPr>
        <p:spPr>
          <a:xfrm>
            <a:off x="3818190" y="3020295"/>
            <a:ext cx="1778000" cy="1149276"/>
          </a:xfrm>
          <a:custGeom>
            <a:avLst/>
            <a:gdLst/>
            <a:ahLst/>
            <a:cxnLst/>
            <a:rect l="l" t="t" r="r" b="b"/>
            <a:pathLst>
              <a:path w="1501" h="840" extrusionOk="0">
                <a:moveTo>
                  <a:pt x="751" y="0"/>
                </a:moveTo>
                <a:cubicBezTo>
                  <a:pt x="411" y="0"/>
                  <a:pt x="72" y="214"/>
                  <a:pt x="1" y="643"/>
                </a:cubicBezTo>
                <a:cubicBezTo>
                  <a:pt x="239" y="774"/>
                  <a:pt x="501" y="840"/>
                  <a:pt x="760" y="840"/>
                </a:cubicBezTo>
                <a:cubicBezTo>
                  <a:pt x="1019" y="840"/>
                  <a:pt x="1275" y="774"/>
                  <a:pt x="1501" y="643"/>
                </a:cubicBezTo>
                <a:cubicBezTo>
                  <a:pt x="1429" y="214"/>
                  <a:pt x="1090" y="0"/>
                  <a:pt x="751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2681;p35">
            <a:extLst>
              <a:ext uri="{FF2B5EF4-FFF2-40B4-BE49-F238E27FC236}">
                <a16:creationId xmlns:a16="http://schemas.microsoft.com/office/drawing/2014/main" id="{885695AB-8159-B996-ECAF-AE2EE938530F}"/>
              </a:ext>
            </a:extLst>
          </p:cNvPr>
          <p:cNvSpPr/>
          <p:nvPr/>
        </p:nvSpPr>
        <p:spPr>
          <a:xfrm>
            <a:off x="4127107" y="1871019"/>
            <a:ext cx="1160165" cy="1149276"/>
          </a:xfrm>
          <a:custGeom>
            <a:avLst/>
            <a:gdLst/>
            <a:ahLst/>
            <a:cxnLst/>
            <a:rect l="l" t="t" r="r" b="b"/>
            <a:pathLst>
              <a:path w="1525" h="1525" extrusionOk="0">
                <a:moveTo>
                  <a:pt x="763" y="0"/>
                </a:moveTo>
                <a:cubicBezTo>
                  <a:pt x="334" y="0"/>
                  <a:pt x="1" y="357"/>
                  <a:pt x="1" y="762"/>
                </a:cubicBezTo>
                <a:cubicBezTo>
                  <a:pt x="1" y="1191"/>
                  <a:pt x="334" y="1524"/>
                  <a:pt x="763" y="1524"/>
                </a:cubicBezTo>
                <a:cubicBezTo>
                  <a:pt x="1191" y="1524"/>
                  <a:pt x="1525" y="1191"/>
                  <a:pt x="1525" y="762"/>
                </a:cubicBezTo>
                <a:cubicBezTo>
                  <a:pt x="1525" y="357"/>
                  <a:pt x="1191" y="0"/>
                  <a:pt x="763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D69A8A67-F5E1-8231-69F5-2A08DACA2DD5}"/>
              </a:ext>
            </a:extLst>
          </p:cNvPr>
          <p:cNvSpPr txBox="1"/>
          <p:nvPr/>
        </p:nvSpPr>
        <p:spPr>
          <a:xfrm>
            <a:off x="4127107" y="1019382"/>
            <a:ext cx="106471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000" dirty="0">
                <a:solidFill>
                  <a:schemeClr val="bg1"/>
                </a:solidFill>
                <a:latin typeface="Cherry Swash" panose="020B0604020202020204" charset="-18"/>
              </a:rPr>
              <a:t>Gréti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581BCC6C-434A-1499-FEF4-08D97C71C79A}"/>
              </a:ext>
            </a:extLst>
          </p:cNvPr>
          <p:cNvSpPr txBox="1"/>
          <p:nvPr/>
        </p:nvSpPr>
        <p:spPr>
          <a:xfrm>
            <a:off x="937160" y="3369352"/>
            <a:ext cx="222406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solidFill>
                  <a:schemeClr val="tx1"/>
                </a:solidFill>
                <a:latin typeface="Cherry Swash" panose="020B0604020202020204" charset="-18"/>
              </a:rPr>
              <a:t>Termékoldalak szerkesztése 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503227BF-DF09-088D-E3E5-3AD9AB19D18E}"/>
              </a:ext>
            </a:extLst>
          </p:cNvPr>
          <p:cNvSpPr txBox="1"/>
          <p:nvPr/>
        </p:nvSpPr>
        <p:spPr>
          <a:xfrm>
            <a:off x="6481572" y="773161"/>
            <a:ext cx="1653031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solidFill>
                  <a:schemeClr val="tx1"/>
                </a:solidFill>
                <a:latin typeface="Cherry Swash" panose="020B0604020202020204" charset="-18"/>
              </a:rPr>
              <a:t>Esztétikai munkák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653D353-BA72-1C15-972A-BEB7D13C755A}"/>
              </a:ext>
            </a:extLst>
          </p:cNvPr>
          <p:cNvSpPr txBox="1"/>
          <p:nvPr/>
        </p:nvSpPr>
        <p:spPr>
          <a:xfrm>
            <a:off x="1191204" y="1019327"/>
            <a:ext cx="145389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solidFill>
                  <a:schemeClr val="tx1"/>
                </a:solidFill>
                <a:latin typeface="Cherry Swash" panose="020B0604020202020204" charset="-18"/>
              </a:rPr>
              <a:t>CSS kezelése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C4FAAFF1-9DBF-9487-EEB8-F234B006948E}"/>
              </a:ext>
            </a:extLst>
          </p:cNvPr>
          <p:cNvSpPr txBox="1"/>
          <p:nvPr/>
        </p:nvSpPr>
        <p:spPr>
          <a:xfrm>
            <a:off x="6447536" y="3369351"/>
            <a:ext cx="156070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300" dirty="0">
                <a:solidFill>
                  <a:schemeClr val="tx1"/>
                </a:solidFill>
                <a:latin typeface="Cherry Swash" panose="020B0604020202020204" charset="-18"/>
              </a:rPr>
              <a:t>Képek beszúrása</a:t>
            </a:r>
          </a:p>
        </p:txBody>
      </p:sp>
    </p:spTree>
    <p:extLst>
      <p:ext uri="{BB962C8B-B14F-4D97-AF65-F5344CB8AC3E}">
        <p14:creationId xmlns:p14="http://schemas.microsoft.com/office/powerpoint/2010/main" val="238815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3">
          <a:extLst>
            <a:ext uri="{FF2B5EF4-FFF2-40B4-BE49-F238E27FC236}">
              <a16:creationId xmlns:a16="http://schemas.microsoft.com/office/drawing/2014/main" id="{DF32FF4F-0905-DBDC-2009-F35F6E5FC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zövegdoboz 7">
            <a:extLst>
              <a:ext uri="{FF2B5EF4-FFF2-40B4-BE49-F238E27FC236}">
                <a16:creationId xmlns:a16="http://schemas.microsoft.com/office/drawing/2014/main" id="{2521DF65-43FA-59AF-680B-0DD168116A3C}"/>
              </a:ext>
            </a:extLst>
          </p:cNvPr>
          <p:cNvSpPr txBox="1"/>
          <p:nvPr/>
        </p:nvSpPr>
        <p:spPr>
          <a:xfrm>
            <a:off x="-664617" y="577114"/>
            <a:ext cx="10350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000" dirty="0">
                <a:solidFill>
                  <a:schemeClr val="tx1"/>
                </a:solidFill>
                <a:latin typeface="Cherry Swash" panose="020B0604020202020204" charset="-18"/>
              </a:rPr>
              <a:t>Felhasznált nyelvek és eszközök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514E4E3A-92EE-8861-A9C1-6A0B64737900}"/>
              </a:ext>
            </a:extLst>
          </p:cNvPr>
          <p:cNvSpPr txBox="1"/>
          <p:nvPr/>
        </p:nvSpPr>
        <p:spPr>
          <a:xfrm>
            <a:off x="1559711" y="1661282"/>
            <a:ext cx="157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 err="1">
                <a:solidFill>
                  <a:schemeClr val="tx1"/>
                </a:solidFill>
                <a:latin typeface="Cherry Swash" panose="020B0604020202020204" charset="-18"/>
              </a:rPr>
              <a:t>Html</a:t>
            </a:r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 </a:t>
            </a:r>
          </a:p>
        </p:txBody>
      </p:sp>
      <p:sp>
        <p:nvSpPr>
          <p:cNvPr id="3" name="Szövegdoboz 2">
            <a:extLst>
              <a:ext uri="{FF2B5EF4-FFF2-40B4-BE49-F238E27FC236}">
                <a16:creationId xmlns:a16="http://schemas.microsoft.com/office/drawing/2014/main" id="{B7671E9D-BC3C-D446-87B4-A597DDC1F459}"/>
              </a:ext>
            </a:extLst>
          </p:cNvPr>
          <p:cNvSpPr txBox="1"/>
          <p:nvPr/>
        </p:nvSpPr>
        <p:spPr>
          <a:xfrm>
            <a:off x="1425304" y="3646918"/>
            <a:ext cx="1574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CSS </a:t>
            </a: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721A2A43-496C-0A58-C416-14D046D9F1AD}"/>
              </a:ext>
            </a:extLst>
          </p:cNvPr>
          <p:cNvSpPr txBox="1"/>
          <p:nvPr/>
        </p:nvSpPr>
        <p:spPr>
          <a:xfrm>
            <a:off x="5613700" y="1661282"/>
            <a:ext cx="2705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 err="1">
                <a:solidFill>
                  <a:schemeClr val="tx1"/>
                </a:solidFill>
                <a:latin typeface="Cherry Swash" panose="020B0604020202020204" charset="-18"/>
              </a:rPr>
              <a:t>Bootstrap</a:t>
            </a:r>
            <a:endParaRPr lang="hu-HU" sz="2500" dirty="0">
              <a:solidFill>
                <a:schemeClr val="tx1"/>
              </a:solidFill>
              <a:latin typeface="Cherry Swash" panose="020B0604020202020204" charset="-18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A24F60B-AEA9-19A0-3C75-FB13D8B2284F}"/>
              </a:ext>
            </a:extLst>
          </p:cNvPr>
          <p:cNvSpPr txBox="1"/>
          <p:nvPr/>
        </p:nvSpPr>
        <p:spPr>
          <a:xfrm>
            <a:off x="169004" y="2526376"/>
            <a:ext cx="27051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JavaScript</a:t>
            </a:r>
          </a:p>
        </p:txBody>
      </p:sp>
      <p:grpSp>
        <p:nvGrpSpPr>
          <p:cNvPr id="6" name="Google Shape;2458;p33">
            <a:extLst>
              <a:ext uri="{FF2B5EF4-FFF2-40B4-BE49-F238E27FC236}">
                <a16:creationId xmlns:a16="http://schemas.microsoft.com/office/drawing/2014/main" id="{A6E94A56-2178-25C6-5D3E-3D20ED514E0B}"/>
              </a:ext>
            </a:extLst>
          </p:cNvPr>
          <p:cNvGrpSpPr/>
          <p:nvPr/>
        </p:nvGrpSpPr>
        <p:grpSpPr>
          <a:xfrm flipH="1">
            <a:off x="3431979" y="1473201"/>
            <a:ext cx="2724277" cy="3022512"/>
            <a:chOff x="5695184" y="2007096"/>
            <a:chExt cx="3014982" cy="3342921"/>
          </a:xfrm>
        </p:grpSpPr>
        <p:sp>
          <p:nvSpPr>
            <p:cNvPr id="23" name="Google Shape;2474;p33">
              <a:extLst>
                <a:ext uri="{FF2B5EF4-FFF2-40B4-BE49-F238E27FC236}">
                  <a16:creationId xmlns:a16="http://schemas.microsoft.com/office/drawing/2014/main" id="{8BB73834-0AE5-E87C-2AD4-28319FCEDDC0}"/>
                </a:ext>
              </a:extLst>
            </p:cNvPr>
            <p:cNvSpPr/>
            <p:nvPr/>
          </p:nvSpPr>
          <p:spPr>
            <a:xfrm rot="2206946">
              <a:off x="5695184" y="3545028"/>
              <a:ext cx="1256550" cy="152350"/>
            </a:xfrm>
            <a:custGeom>
              <a:avLst/>
              <a:gdLst/>
              <a:ahLst/>
              <a:cxnLst/>
              <a:rect l="l" t="t" r="r" b="b"/>
              <a:pathLst>
                <a:path w="30088" h="3648" extrusionOk="0">
                  <a:moveTo>
                    <a:pt x="362" y="1"/>
                  </a:moveTo>
                  <a:lnTo>
                    <a:pt x="1" y="775"/>
                  </a:lnTo>
                  <a:cubicBezTo>
                    <a:pt x="1" y="775"/>
                    <a:pt x="5823" y="2363"/>
                    <a:pt x="11833" y="3099"/>
                  </a:cubicBezTo>
                  <a:cubicBezTo>
                    <a:pt x="15568" y="3560"/>
                    <a:pt x="21519" y="3648"/>
                    <a:pt x="25487" y="3648"/>
                  </a:cubicBezTo>
                  <a:cubicBezTo>
                    <a:pt x="27903" y="3648"/>
                    <a:pt x="29584" y="3615"/>
                    <a:pt x="29584" y="3615"/>
                  </a:cubicBezTo>
                  <a:cubicBezTo>
                    <a:pt x="29584" y="3615"/>
                    <a:pt x="30087" y="3538"/>
                    <a:pt x="29719" y="2944"/>
                  </a:cubicBezTo>
                  <a:cubicBezTo>
                    <a:pt x="29719" y="2944"/>
                    <a:pt x="16203" y="2809"/>
                    <a:pt x="11723" y="2376"/>
                  </a:cubicBezTo>
                  <a:cubicBezTo>
                    <a:pt x="9754" y="2189"/>
                    <a:pt x="362" y="1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474;p33">
              <a:extLst>
                <a:ext uri="{FF2B5EF4-FFF2-40B4-BE49-F238E27FC236}">
                  <a16:creationId xmlns:a16="http://schemas.microsoft.com/office/drawing/2014/main" id="{E4359610-DEE1-407F-C5C8-5C3A023952B0}"/>
                </a:ext>
              </a:extLst>
            </p:cNvPr>
            <p:cNvSpPr/>
            <p:nvPr/>
          </p:nvSpPr>
          <p:spPr>
            <a:xfrm rot="7638036">
              <a:off x="7792337" y="3602620"/>
              <a:ext cx="1641815" cy="193842"/>
            </a:xfrm>
            <a:custGeom>
              <a:avLst/>
              <a:gdLst/>
              <a:ahLst/>
              <a:cxnLst/>
              <a:rect l="l" t="t" r="r" b="b"/>
              <a:pathLst>
                <a:path w="30088" h="3648" extrusionOk="0">
                  <a:moveTo>
                    <a:pt x="362" y="1"/>
                  </a:moveTo>
                  <a:lnTo>
                    <a:pt x="1" y="775"/>
                  </a:lnTo>
                  <a:cubicBezTo>
                    <a:pt x="1" y="775"/>
                    <a:pt x="5823" y="2363"/>
                    <a:pt x="11833" y="3099"/>
                  </a:cubicBezTo>
                  <a:cubicBezTo>
                    <a:pt x="15568" y="3560"/>
                    <a:pt x="21519" y="3648"/>
                    <a:pt x="25487" y="3648"/>
                  </a:cubicBezTo>
                  <a:cubicBezTo>
                    <a:pt x="27903" y="3648"/>
                    <a:pt x="29584" y="3615"/>
                    <a:pt x="29584" y="3615"/>
                  </a:cubicBezTo>
                  <a:cubicBezTo>
                    <a:pt x="29584" y="3615"/>
                    <a:pt x="30087" y="3538"/>
                    <a:pt x="29719" y="2944"/>
                  </a:cubicBezTo>
                  <a:cubicBezTo>
                    <a:pt x="29719" y="2944"/>
                    <a:pt x="16203" y="2809"/>
                    <a:pt x="11723" y="2376"/>
                  </a:cubicBezTo>
                  <a:cubicBezTo>
                    <a:pt x="9754" y="2189"/>
                    <a:pt x="362" y="1"/>
                    <a:pt x="3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459;p33">
              <a:extLst>
                <a:ext uri="{FF2B5EF4-FFF2-40B4-BE49-F238E27FC236}">
                  <a16:creationId xmlns:a16="http://schemas.microsoft.com/office/drawing/2014/main" id="{90E3E28B-0750-F880-6AEC-1A02640BB4C4}"/>
                </a:ext>
              </a:extLst>
            </p:cNvPr>
            <p:cNvSpPr/>
            <p:nvPr/>
          </p:nvSpPr>
          <p:spPr>
            <a:xfrm>
              <a:off x="6628935" y="3549051"/>
              <a:ext cx="1774948" cy="1800966"/>
            </a:xfrm>
            <a:custGeom>
              <a:avLst/>
              <a:gdLst/>
              <a:ahLst/>
              <a:cxnLst/>
              <a:rect l="l" t="t" r="r" b="b"/>
              <a:pathLst>
                <a:path w="42501" h="43124" extrusionOk="0">
                  <a:moveTo>
                    <a:pt x="21066" y="0"/>
                  </a:moveTo>
                  <a:cubicBezTo>
                    <a:pt x="19776" y="0"/>
                    <a:pt x="18481" y="70"/>
                    <a:pt x="17229" y="366"/>
                  </a:cubicBezTo>
                  <a:cubicBezTo>
                    <a:pt x="15822" y="740"/>
                    <a:pt x="14454" y="1224"/>
                    <a:pt x="13130" y="1825"/>
                  </a:cubicBezTo>
                  <a:cubicBezTo>
                    <a:pt x="12633" y="2044"/>
                    <a:pt x="12130" y="2264"/>
                    <a:pt x="11646" y="2502"/>
                  </a:cubicBezTo>
                  <a:cubicBezTo>
                    <a:pt x="11187" y="2722"/>
                    <a:pt x="10748" y="2967"/>
                    <a:pt x="10316" y="3232"/>
                  </a:cubicBezTo>
                  <a:cubicBezTo>
                    <a:pt x="9173" y="3929"/>
                    <a:pt x="8141" y="4794"/>
                    <a:pt x="7250" y="5795"/>
                  </a:cubicBezTo>
                  <a:cubicBezTo>
                    <a:pt x="5881" y="7027"/>
                    <a:pt x="4790" y="8519"/>
                    <a:pt x="3790" y="10048"/>
                  </a:cubicBezTo>
                  <a:cubicBezTo>
                    <a:pt x="2854" y="11494"/>
                    <a:pt x="2170" y="13076"/>
                    <a:pt x="1602" y="14689"/>
                  </a:cubicBezTo>
                  <a:cubicBezTo>
                    <a:pt x="769" y="17000"/>
                    <a:pt x="227" y="19427"/>
                    <a:pt x="91" y="21880"/>
                  </a:cubicBezTo>
                  <a:cubicBezTo>
                    <a:pt x="1" y="23513"/>
                    <a:pt x="14" y="25159"/>
                    <a:pt x="227" y="26786"/>
                  </a:cubicBezTo>
                  <a:cubicBezTo>
                    <a:pt x="407" y="27812"/>
                    <a:pt x="614" y="28839"/>
                    <a:pt x="937" y="29839"/>
                  </a:cubicBezTo>
                  <a:cubicBezTo>
                    <a:pt x="1776" y="32260"/>
                    <a:pt x="3183" y="34532"/>
                    <a:pt x="5158" y="36198"/>
                  </a:cubicBezTo>
                  <a:cubicBezTo>
                    <a:pt x="6191" y="37004"/>
                    <a:pt x="7217" y="37831"/>
                    <a:pt x="8334" y="38541"/>
                  </a:cubicBezTo>
                  <a:cubicBezTo>
                    <a:pt x="9315" y="39167"/>
                    <a:pt x="10368" y="39677"/>
                    <a:pt x="11413" y="40187"/>
                  </a:cubicBezTo>
                  <a:cubicBezTo>
                    <a:pt x="12665" y="40839"/>
                    <a:pt x="14047" y="41155"/>
                    <a:pt x="15364" y="41633"/>
                  </a:cubicBezTo>
                  <a:cubicBezTo>
                    <a:pt x="16358" y="41988"/>
                    <a:pt x="17371" y="42285"/>
                    <a:pt x="18404" y="42517"/>
                  </a:cubicBezTo>
                  <a:cubicBezTo>
                    <a:pt x="19069" y="42685"/>
                    <a:pt x="19734" y="42853"/>
                    <a:pt x="20418" y="42962"/>
                  </a:cubicBezTo>
                  <a:cubicBezTo>
                    <a:pt x="21560" y="43124"/>
                    <a:pt x="22722" y="43104"/>
                    <a:pt x="23878" y="43117"/>
                  </a:cubicBezTo>
                  <a:cubicBezTo>
                    <a:pt x="23928" y="43118"/>
                    <a:pt x="23978" y="43118"/>
                    <a:pt x="24028" y="43118"/>
                  </a:cubicBezTo>
                  <a:cubicBezTo>
                    <a:pt x="25773" y="43118"/>
                    <a:pt x="27516" y="42901"/>
                    <a:pt x="29235" y="42581"/>
                  </a:cubicBezTo>
                  <a:cubicBezTo>
                    <a:pt x="30733" y="42259"/>
                    <a:pt x="32276" y="41981"/>
                    <a:pt x="33651" y="41284"/>
                  </a:cubicBezTo>
                  <a:cubicBezTo>
                    <a:pt x="34412" y="40884"/>
                    <a:pt x="35064" y="40322"/>
                    <a:pt x="35729" y="39786"/>
                  </a:cubicBezTo>
                  <a:cubicBezTo>
                    <a:pt x="36310" y="39335"/>
                    <a:pt x="36846" y="38838"/>
                    <a:pt x="37343" y="38295"/>
                  </a:cubicBezTo>
                  <a:cubicBezTo>
                    <a:pt x="38163" y="37392"/>
                    <a:pt x="38892" y="36417"/>
                    <a:pt x="39538" y="35378"/>
                  </a:cubicBezTo>
                  <a:cubicBezTo>
                    <a:pt x="40461" y="33803"/>
                    <a:pt x="41074" y="32047"/>
                    <a:pt x="41519" y="30278"/>
                  </a:cubicBezTo>
                  <a:cubicBezTo>
                    <a:pt x="42055" y="28155"/>
                    <a:pt x="42455" y="25986"/>
                    <a:pt x="42455" y="23785"/>
                  </a:cubicBezTo>
                  <a:cubicBezTo>
                    <a:pt x="42501" y="22461"/>
                    <a:pt x="42436" y="21132"/>
                    <a:pt x="42255" y="19821"/>
                  </a:cubicBezTo>
                  <a:cubicBezTo>
                    <a:pt x="42107" y="18453"/>
                    <a:pt x="41816" y="17104"/>
                    <a:pt x="41390" y="15793"/>
                  </a:cubicBezTo>
                  <a:cubicBezTo>
                    <a:pt x="41087" y="14825"/>
                    <a:pt x="40719" y="13876"/>
                    <a:pt x="40299" y="12953"/>
                  </a:cubicBezTo>
                  <a:cubicBezTo>
                    <a:pt x="39492" y="11365"/>
                    <a:pt x="38589" y="9829"/>
                    <a:pt x="37601" y="8344"/>
                  </a:cubicBezTo>
                  <a:cubicBezTo>
                    <a:pt x="36969" y="7376"/>
                    <a:pt x="36226" y="6492"/>
                    <a:pt x="35477" y="5607"/>
                  </a:cubicBezTo>
                  <a:cubicBezTo>
                    <a:pt x="34761" y="4717"/>
                    <a:pt x="33941" y="3923"/>
                    <a:pt x="33031" y="3238"/>
                  </a:cubicBezTo>
                  <a:cubicBezTo>
                    <a:pt x="31062" y="1786"/>
                    <a:pt x="28713" y="927"/>
                    <a:pt x="26331" y="417"/>
                  </a:cubicBezTo>
                  <a:cubicBezTo>
                    <a:pt x="25020" y="153"/>
                    <a:pt x="23678" y="82"/>
                    <a:pt x="22342" y="17"/>
                  </a:cubicBezTo>
                  <a:cubicBezTo>
                    <a:pt x="21918" y="8"/>
                    <a:pt x="21493" y="0"/>
                    <a:pt x="210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460;p33">
              <a:extLst>
                <a:ext uri="{FF2B5EF4-FFF2-40B4-BE49-F238E27FC236}">
                  <a16:creationId xmlns:a16="http://schemas.microsoft.com/office/drawing/2014/main" id="{77812315-BD79-64BA-0473-B759F43D5545}"/>
                </a:ext>
              </a:extLst>
            </p:cNvPr>
            <p:cNvSpPr/>
            <p:nvPr/>
          </p:nvSpPr>
          <p:spPr>
            <a:xfrm>
              <a:off x="7392460" y="4430950"/>
              <a:ext cx="196200" cy="176362"/>
            </a:xfrm>
            <a:custGeom>
              <a:avLst/>
              <a:gdLst/>
              <a:ahLst/>
              <a:cxnLst/>
              <a:rect l="l" t="t" r="r" b="b"/>
              <a:pathLst>
                <a:path w="4698" h="4223" extrusionOk="0">
                  <a:moveTo>
                    <a:pt x="2376" y="0"/>
                  </a:moveTo>
                  <a:cubicBezTo>
                    <a:pt x="1847" y="0"/>
                    <a:pt x="1373" y="306"/>
                    <a:pt x="1001" y="660"/>
                  </a:cubicBezTo>
                  <a:cubicBezTo>
                    <a:pt x="742" y="918"/>
                    <a:pt x="523" y="1202"/>
                    <a:pt x="349" y="1519"/>
                  </a:cubicBezTo>
                  <a:cubicBezTo>
                    <a:pt x="194" y="1790"/>
                    <a:pt x="19" y="2074"/>
                    <a:pt x="7" y="2390"/>
                  </a:cubicBezTo>
                  <a:cubicBezTo>
                    <a:pt x="0" y="3391"/>
                    <a:pt x="555" y="4107"/>
                    <a:pt x="1569" y="4204"/>
                  </a:cubicBezTo>
                  <a:cubicBezTo>
                    <a:pt x="1687" y="4217"/>
                    <a:pt x="1805" y="4223"/>
                    <a:pt x="1921" y="4223"/>
                  </a:cubicBezTo>
                  <a:cubicBezTo>
                    <a:pt x="3291" y="4223"/>
                    <a:pt x="4458" y="3357"/>
                    <a:pt x="4583" y="1899"/>
                  </a:cubicBezTo>
                  <a:cubicBezTo>
                    <a:pt x="4697" y="761"/>
                    <a:pt x="3534" y="1"/>
                    <a:pt x="2504" y="1"/>
                  </a:cubicBezTo>
                  <a:cubicBezTo>
                    <a:pt x="2483" y="1"/>
                    <a:pt x="2461" y="1"/>
                    <a:pt x="2440" y="2"/>
                  </a:cubicBezTo>
                  <a:cubicBezTo>
                    <a:pt x="2419" y="1"/>
                    <a:pt x="2398" y="0"/>
                    <a:pt x="23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2461;p33">
              <a:extLst>
                <a:ext uri="{FF2B5EF4-FFF2-40B4-BE49-F238E27FC236}">
                  <a16:creationId xmlns:a16="http://schemas.microsoft.com/office/drawing/2014/main" id="{459D07F4-8CB6-9663-D876-D465AA7F79B3}"/>
                </a:ext>
              </a:extLst>
            </p:cNvPr>
            <p:cNvSpPr/>
            <p:nvPr/>
          </p:nvSpPr>
          <p:spPr>
            <a:xfrm>
              <a:off x="7377361" y="3952765"/>
              <a:ext cx="185509" cy="173189"/>
            </a:xfrm>
            <a:custGeom>
              <a:avLst/>
              <a:gdLst/>
              <a:ahLst/>
              <a:cxnLst/>
              <a:rect l="l" t="t" r="r" b="b"/>
              <a:pathLst>
                <a:path w="4442" h="4147" extrusionOk="0">
                  <a:moveTo>
                    <a:pt x="2446" y="1"/>
                  </a:moveTo>
                  <a:cubicBezTo>
                    <a:pt x="1887" y="1"/>
                    <a:pt x="1341" y="222"/>
                    <a:pt x="936" y="627"/>
                  </a:cubicBezTo>
                  <a:cubicBezTo>
                    <a:pt x="407" y="1137"/>
                    <a:pt x="1" y="1918"/>
                    <a:pt x="110" y="2667"/>
                  </a:cubicBezTo>
                  <a:cubicBezTo>
                    <a:pt x="259" y="3545"/>
                    <a:pt x="1195" y="4081"/>
                    <a:pt x="2027" y="4139"/>
                  </a:cubicBezTo>
                  <a:cubicBezTo>
                    <a:pt x="2097" y="4144"/>
                    <a:pt x="2168" y="4147"/>
                    <a:pt x="2239" y="4147"/>
                  </a:cubicBezTo>
                  <a:cubicBezTo>
                    <a:pt x="2869" y="4147"/>
                    <a:pt x="3527" y="3937"/>
                    <a:pt x="3951" y="3467"/>
                  </a:cubicBezTo>
                  <a:cubicBezTo>
                    <a:pt x="4209" y="3145"/>
                    <a:pt x="4351" y="2744"/>
                    <a:pt x="4364" y="2331"/>
                  </a:cubicBezTo>
                  <a:cubicBezTo>
                    <a:pt x="4422" y="2118"/>
                    <a:pt x="4442" y="1892"/>
                    <a:pt x="4429" y="1673"/>
                  </a:cubicBezTo>
                  <a:cubicBezTo>
                    <a:pt x="4403" y="885"/>
                    <a:pt x="3738" y="292"/>
                    <a:pt x="3015" y="79"/>
                  </a:cubicBezTo>
                  <a:cubicBezTo>
                    <a:pt x="2827" y="26"/>
                    <a:pt x="2636" y="1"/>
                    <a:pt x="24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462;p33">
              <a:extLst>
                <a:ext uri="{FF2B5EF4-FFF2-40B4-BE49-F238E27FC236}">
                  <a16:creationId xmlns:a16="http://schemas.microsoft.com/office/drawing/2014/main" id="{B25BF710-C25B-555F-BA6C-AEE4F6108E8A}"/>
                </a:ext>
              </a:extLst>
            </p:cNvPr>
            <p:cNvSpPr/>
            <p:nvPr/>
          </p:nvSpPr>
          <p:spPr>
            <a:xfrm>
              <a:off x="7115260" y="3549051"/>
              <a:ext cx="1288624" cy="1599337"/>
            </a:xfrm>
            <a:custGeom>
              <a:avLst/>
              <a:gdLst/>
              <a:ahLst/>
              <a:cxnLst/>
              <a:rect l="l" t="t" r="r" b="b"/>
              <a:pathLst>
                <a:path w="30856" h="38296" extrusionOk="0">
                  <a:moveTo>
                    <a:pt x="9421" y="0"/>
                  </a:moveTo>
                  <a:cubicBezTo>
                    <a:pt x="8131" y="0"/>
                    <a:pt x="6836" y="70"/>
                    <a:pt x="5584" y="366"/>
                  </a:cubicBezTo>
                  <a:cubicBezTo>
                    <a:pt x="4177" y="740"/>
                    <a:pt x="2809" y="1224"/>
                    <a:pt x="1485" y="1825"/>
                  </a:cubicBezTo>
                  <a:cubicBezTo>
                    <a:pt x="988" y="2044"/>
                    <a:pt x="485" y="2264"/>
                    <a:pt x="1" y="2502"/>
                  </a:cubicBezTo>
                  <a:cubicBezTo>
                    <a:pt x="799" y="4228"/>
                    <a:pt x="2651" y="7354"/>
                    <a:pt x="11285" y="7354"/>
                  </a:cubicBezTo>
                  <a:cubicBezTo>
                    <a:pt x="12211" y="7354"/>
                    <a:pt x="13215" y="7318"/>
                    <a:pt x="14305" y="7240"/>
                  </a:cubicBezTo>
                  <a:cubicBezTo>
                    <a:pt x="14369" y="7236"/>
                    <a:pt x="14433" y="7234"/>
                    <a:pt x="14497" y="7234"/>
                  </a:cubicBezTo>
                  <a:cubicBezTo>
                    <a:pt x="19772" y="7234"/>
                    <a:pt x="27869" y="22230"/>
                    <a:pt x="26498" y="31266"/>
                  </a:cubicBezTo>
                  <a:cubicBezTo>
                    <a:pt x="26137" y="33654"/>
                    <a:pt x="25846" y="36081"/>
                    <a:pt x="25698" y="38295"/>
                  </a:cubicBezTo>
                  <a:cubicBezTo>
                    <a:pt x="26518" y="37392"/>
                    <a:pt x="27247" y="36417"/>
                    <a:pt x="27893" y="35378"/>
                  </a:cubicBezTo>
                  <a:cubicBezTo>
                    <a:pt x="28816" y="33803"/>
                    <a:pt x="29429" y="32047"/>
                    <a:pt x="29874" y="30278"/>
                  </a:cubicBezTo>
                  <a:cubicBezTo>
                    <a:pt x="30410" y="28155"/>
                    <a:pt x="30810" y="25986"/>
                    <a:pt x="30810" y="23785"/>
                  </a:cubicBezTo>
                  <a:cubicBezTo>
                    <a:pt x="30856" y="22461"/>
                    <a:pt x="30791" y="21132"/>
                    <a:pt x="30610" y="19821"/>
                  </a:cubicBezTo>
                  <a:cubicBezTo>
                    <a:pt x="30462" y="18453"/>
                    <a:pt x="30171" y="17104"/>
                    <a:pt x="29745" y="15793"/>
                  </a:cubicBezTo>
                  <a:cubicBezTo>
                    <a:pt x="29442" y="14825"/>
                    <a:pt x="29074" y="13876"/>
                    <a:pt x="28654" y="12953"/>
                  </a:cubicBezTo>
                  <a:cubicBezTo>
                    <a:pt x="27847" y="11365"/>
                    <a:pt x="26944" y="9829"/>
                    <a:pt x="25956" y="8344"/>
                  </a:cubicBezTo>
                  <a:cubicBezTo>
                    <a:pt x="25324" y="7376"/>
                    <a:pt x="24581" y="6492"/>
                    <a:pt x="23832" y="5607"/>
                  </a:cubicBezTo>
                  <a:cubicBezTo>
                    <a:pt x="23116" y="4717"/>
                    <a:pt x="22296" y="3923"/>
                    <a:pt x="21386" y="3238"/>
                  </a:cubicBezTo>
                  <a:cubicBezTo>
                    <a:pt x="19417" y="1786"/>
                    <a:pt x="17068" y="927"/>
                    <a:pt x="14686" y="417"/>
                  </a:cubicBezTo>
                  <a:cubicBezTo>
                    <a:pt x="13375" y="153"/>
                    <a:pt x="12033" y="82"/>
                    <a:pt x="10697" y="17"/>
                  </a:cubicBezTo>
                  <a:cubicBezTo>
                    <a:pt x="10273" y="8"/>
                    <a:pt x="9848" y="0"/>
                    <a:pt x="9421" y="0"/>
                  </a:cubicBezTo>
                  <a:close/>
                </a:path>
              </a:pathLst>
            </a:custGeom>
            <a:solidFill>
              <a:srgbClr val="1E3A4C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463;p33">
              <a:extLst>
                <a:ext uri="{FF2B5EF4-FFF2-40B4-BE49-F238E27FC236}">
                  <a16:creationId xmlns:a16="http://schemas.microsoft.com/office/drawing/2014/main" id="{4A2CFDCB-C809-94EC-0A63-090029D30684}"/>
                </a:ext>
              </a:extLst>
            </p:cNvPr>
            <p:cNvSpPr/>
            <p:nvPr/>
          </p:nvSpPr>
          <p:spPr>
            <a:xfrm>
              <a:off x="6905821" y="2336309"/>
              <a:ext cx="1336567" cy="1397164"/>
            </a:xfrm>
            <a:custGeom>
              <a:avLst/>
              <a:gdLst/>
              <a:ahLst/>
              <a:cxnLst/>
              <a:rect l="l" t="t" r="r" b="b"/>
              <a:pathLst>
                <a:path w="32004" h="33455" extrusionOk="0">
                  <a:moveTo>
                    <a:pt x="15976" y="1"/>
                  </a:moveTo>
                  <a:cubicBezTo>
                    <a:pt x="15142" y="1"/>
                    <a:pt x="14314" y="67"/>
                    <a:pt x="13491" y="209"/>
                  </a:cubicBezTo>
                  <a:cubicBezTo>
                    <a:pt x="12671" y="351"/>
                    <a:pt x="11884" y="622"/>
                    <a:pt x="11083" y="854"/>
                  </a:cubicBezTo>
                  <a:cubicBezTo>
                    <a:pt x="8850" y="1506"/>
                    <a:pt x="6726" y="2559"/>
                    <a:pt x="4951" y="4063"/>
                  </a:cubicBezTo>
                  <a:cubicBezTo>
                    <a:pt x="4783" y="4211"/>
                    <a:pt x="4628" y="4359"/>
                    <a:pt x="4473" y="4514"/>
                  </a:cubicBezTo>
                  <a:cubicBezTo>
                    <a:pt x="3763" y="5250"/>
                    <a:pt x="3195" y="6115"/>
                    <a:pt x="2672" y="6993"/>
                  </a:cubicBezTo>
                  <a:cubicBezTo>
                    <a:pt x="2046" y="8071"/>
                    <a:pt x="1491" y="9181"/>
                    <a:pt x="1136" y="10376"/>
                  </a:cubicBezTo>
                  <a:cubicBezTo>
                    <a:pt x="671" y="11750"/>
                    <a:pt x="297" y="13158"/>
                    <a:pt x="181" y="14604"/>
                  </a:cubicBezTo>
                  <a:cubicBezTo>
                    <a:pt x="0" y="16243"/>
                    <a:pt x="13" y="17896"/>
                    <a:pt x="220" y="19529"/>
                  </a:cubicBezTo>
                  <a:cubicBezTo>
                    <a:pt x="368" y="20484"/>
                    <a:pt x="394" y="21459"/>
                    <a:pt x="691" y="22382"/>
                  </a:cubicBezTo>
                  <a:cubicBezTo>
                    <a:pt x="968" y="23195"/>
                    <a:pt x="1265" y="24015"/>
                    <a:pt x="1665" y="24783"/>
                  </a:cubicBezTo>
                  <a:cubicBezTo>
                    <a:pt x="1956" y="25325"/>
                    <a:pt x="2246" y="25861"/>
                    <a:pt x="2563" y="26384"/>
                  </a:cubicBezTo>
                  <a:cubicBezTo>
                    <a:pt x="3169" y="27359"/>
                    <a:pt x="3931" y="28230"/>
                    <a:pt x="4725" y="29063"/>
                  </a:cubicBezTo>
                  <a:cubicBezTo>
                    <a:pt x="5693" y="30108"/>
                    <a:pt x="6791" y="31057"/>
                    <a:pt x="8056" y="31729"/>
                  </a:cubicBezTo>
                  <a:cubicBezTo>
                    <a:pt x="8682" y="32103"/>
                    <a:pt x="9366" y="32348"/>
                    <a:pt x="10057" y="32574"/>
                  </a:cubicBezTo>
                  <a:cubicBezTo>
                    <a:pt x="10380" y="32710"/>
                    <a:pt x="10709" y="32813"/>
                    <a:pt x="11045" y="32897"/>
                  </a:cubicBezTo>
                  <a:cubicBezTo>
                    <a:pt x="11722" y="33071"/>
                    <a:pt x="12419" y="33155"/>
                    <a:pt x="13110" y="33239"/>
                  </a:cubicBezTo>
                  <a:cubicBezTo>
                    <a:pt x="14001" y="33368"/>
                    <a:pt x="14905" y="33439"/>
                    <a:pt x="15808" y="33446"/>
                  </a:cubicBezTo>
                  <a:cubicBezTo>
                    <a:pt x="15965" y="33451"/>
                    <a:pt x="16122" y="33454"/>
                    <a:pt x="16278" y="33454"/>
                  </a:cubicBezTo>
                  <a:cubicBezTo>
                    <a:pt x="17702" y="33454"/>
                    <a:pt x="19117" y="33225"/>
                    <a:pt x="20501" y="32916"/>
                  </a:cubicBezTo>
                  <a:cubicBezTo>
                    <a:pt x="21721" y="32555"/>
                    <a:pt x="22928" y="32129"/>
                    <a:pt x="24058" y="31541"/>
                  </a:cubicBezTo>
                  <a:cubicBezTo>
                    <a:pt x="25555" y="30696"/>
                    <a:pt x="26898" y="29605"/>
                    <a:pt x="28028" y="28314"/>
                  </a:cubicBezTo>
                  <a:cubicBezTo>
                    <a:pt x="28267" y="28023"/>
                    <a:pt x="28486" y="27720"/>
                    <a:pt x="28693" y="27404"/>
                  </a:cubicBezTo>
                  <a:cubicBezTo>
                    <a:pt x="29106" y="26739"/>
                    <a:pt x="29487" y="26055"/>
                    <a:pt x="29829" y="25351"/>
                  </a:cubicBezTo>
                  <a:cubicBezTo>
                    <a:pt x="30319" y="24402"/>
                    <a:pt x="30790" y="23440"/>
                    <a:pt x="31094" y="22414"/>
                  </a:cubicBezTo>
                  <a:cubicBezTo>
                    <a:pt x="31462" y="21207"/>
                    <a:pt x="31642" y="19948"/>
                    <a:pt x="31772" y="18702"/>
                  </a:cubicBezTo>
                  <a:cubicBezTo>
                    <a:pt x="32004" y="16727"/>
                    <a:pt x="31881" y="14726"/>
                    <a:pt x="31417" y="12790"/>
                  </a:cubicBezTo>
                  <a:cubicBezTo>
                    <a:pt x="30913" y="10769"/>
                    <a:pt x="30306" y="8730"/>
                    <a:pt x="29144" y="6980"/>
                  </a:cubicBezTo>
                  <a:cubicBezTo>
                    <a:pt x="28712" y="6309"/>
                    <a:pt x="28215" y="5683"/>
                    <a:pt x="27666" y="5108"/>
                  </a:cubicBezTo>
                  <a:cubicBezTo>
                    <a:pt x="27163" y="4579"/>
                    <a:pt x="26685" y="4024"/>
                    <a:pt x="26136" y="3553"/>
                  </a:cubicBezTo>
                  <a:cubicBezTo>
                    <a:pt x="25465" y="2965"/>
                    <a:pt x="24736" y="2442"/>
                    <a:pt x="23967" y="1991"/>
                  </a:cubicBezTo>
                  <a:cubicBezTo>
                    <a:pt x="21760" y="712"/>
                    <a:pt x="18745" y="41"/>
                    <a:pt x="16202" y="2"/>
                  </a:cubicBezTo>
                  <a:cubicBezTo>
                    <a:pt x="16127" y="1"/>
                    <a:pt x="16052" y="1"/>
                    <a:pt x="159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464;p33">
              <a:extLst>
                <a:ext uri="{FF2B5EF4-FFF2-40B4-BE49-F238E27FC236}">
                  <a16:creationId xmlns:a16="http://schemas.microsoft.com/office/drawing/2014/main" id="{4837CF78-1C5C-C2E2-6FE6-CC4C5056214F}"/>
                </a:ext>
              </a:extLst>
            </p:cNvPr>
            <p:cNvSpPr/>
            <p:nvPr/>
          </p:nvSpPr>
          <p:spPr>
            <a:xfrm>
              <a:off x="7536895" y="3210357"/>
              <a:ext cx="103529" cy="62310"/>
            </a:xfrm>
            <a:custGeom>
              <a:avLst/>
              <a:gdLst/>
              <a:ahLst/>
              <a:cxnLst/>
              <a:rect l="l" t="t" r="r" b="b"/>
              <a:pathLst>
                <a:path w="2479" h="1492" extrusionOk="0">
                  <a:moveTo>
                    <a:pt x="2337" y="0"/>
                  </a:moveTo>
                  <a:cubicBezTo>
                    <a:pt x="2247" y="0"/>
                    <a:pt x="2176" y="84"/>
                    <a:pt x="2124" y="149"/>
                  </a:cubicBezTo>
                  <a:cubicBezTo>
                    <a:pt x="2008" y="284"/>
                    <a:pt x="1930" y="439"/>
                    <a:pt x="1885" y="601"/>
                  </a:cubicBezTo>
                  <a:cubicBezTo>
                    <a:pt x="1833" y="904"/>
                    <a:pt x="1646" y="1175"/>
                    <a:pt x="1323" y="1208"/>
                  </a:cubicBezTo>
                  <a:cubicBezTo>
                    <a:pt x="1295" y="1213"/>
                    <a:pt x="1266" y="1215"/>
                    <a:pt x="1238" y="1215"/>
                  </a:cubicBezTo>
                  <a:cubicBezTo>
                    <a:pt x="1050" y="1215"/>
                    <a:pt x="887" y="1108"/>
                    <a:pt x="730" y="1001"/>
                  </a:cubicBezTo>
                  <a:cubicBezTo>
                    <a:pt x="569" y="890"/>
                    <a:pt x="412" y="779"/>
                    <a:pt x="228" y="779"/>
                  </a:cubicBezTo>
                  <a:cubicBezTo>
                    <a:pt x="198" y="779"/>
                    <a:pt x="167" y="782"/>
                    <a:pt x="136" y="788"/>
                  </a:cubicBezTo>
                  <a:cubicBezTo>
                    <a:pt x="58" y="794"/>
                    <a:pt x="0" y="872"/>
                    <a:pt x="26" y="949"/>
                  </a:cubicBezTo>
                  <a:cubicBezTo>
                    <a:pt x="44" y="1021"/>
                    <a:pt x="94" y="1043"/>
                    <a:pt x="150" y="1043"/>
                  </a:cubicBezTo>
                  <a:cubicBezTo>
                    <a:pt x="175" y="1043"/>
                    <a:pt x="201" y="1039"/>
                    <a:pt x="226" y="1033"/>
                  </a:cubicBezTo>
                  <a:cubicBezTo>
                    <a:pt x="536" y="1130"/>
                    <a:pt x="762" y="1433"/>
                    <a:pt x="1098" y="1479"/>
                  </a:cubicBezTo>
                  <a:cubicBezTo>
                    <a:pt x="1143" y="1485"/>
                    <a:pt x="1194" y="1492"/>
                    <a:pt x="1246" y="1492"/>
                  </a:cubicBezTo>
                  <a:cubicBezTo>
                    <a:pt x="1530" y="1485"/>
                    <a:pt x="1795" y="1356"/>
                    <a:pt x="1969" y="1137"/>
                  </a:cubicBezTo>
                  <a:cubicBezTo>
                    <a:pt x="2111" y="949"/>
                    <a:pt x="2124" y="704"/>
                    <a:pt x="2214" y="497"/>
                  </a:cubicBezTo>
                  <a:cubicBezTo>
                    <a:pt x="2266" y="414"/>
                    <a:pt x="2324" y="336"/>
                    <a:pt x="2389" y="272"/>
                  </a:cubicBezTo>
                  <a:cubicBezTo>
                    <a:pt x="2440" y="246"/>
                    <a:pt x="2479" y="201"/>
                    <a:pt x="2479" y="142"/>
                  </a:cubicBezTo>
                  <a:cubicBezTo>
                    <a:pt x="2472" y="65"/>
                    <a:pt x="2414" y="7"/>
                    <a:pt x="23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465;p33">
              <a:extLst>
                <a:ext uri="{FF2B5EF4-FFF2-40B4-BE49-F238E27FC236}">
                  <a16:creationId xmlns:a16="http://schemas.microsoft.com/office/drawing/2014/main" id="{F386FA86-EE6F-A78B-C5B4-5BE0EE80DD34}"/>
                </a:ext>
              </a:extLst>
            </p:cNvPr>
            <p:cNvSpPr/>
            <p:nvPr/>
          </p:nvSpPr>
          <p:spPr>
            <a:xfrm>
              <a:off x="7150842" y="2987303"/>
              <a:ext cx="462353" cy="230905"/>
            </a:xfrm>
            <a:custGeom>
              <a:avLst/>
              <a:gdLst/>
              <a:ahLst/>
              <a:cxnLst/>
              <a:rect l="l" t="t" r="r" b="b"/>
              <a:pathLst>
                <a:path w="11071" h="5529" extrusionOk="0">
                  <a:moveTo>
                    <a:pt x="184" y="0"/>
                  </a:moveTo>
                  <a:cubicBezTo>
                    <a:pt x="126" y="0"/>
                    <a:pt x="74" y="23"/>
                    <a:pt x="46" y="87"/>
                  </a:cubicBezTo>
                  <a:cubicBezTo>
                    <a:pt x="1" y="184"/>
                    <a:pt x="78" y="261"/>
                    <a:pt x="130" y="339"/>
                  </a:cubicBezTo>
                  <a:cubicBezTo>
                    <a:pt x="214" y="461"/>
                    <a:pt x="304" y="571"/>
                    <a:pt x="401" y="681"/>
                  </a:cubicBezTo>
                  <a:cubicBezTo>
                    <a:pt x="917" y="1204"/>
                    <a:pt x="1518" y="1630"/>
                    <a:pt x="2053" y="2127"/>
                  </a:cubicBezTo>
                  <a:cubicBezTo>
                    <a:pt x="2854" y="2766"/>
                    <a:pt x="3706" y="3340"/>
                    <a:pt x="4603" y="3844"/>
                  </a:cubicBezTo>
                  <a:cubicBezTo>
                    <a:pt x="5862" y="4638"/>
                    <a:pt x="7243" y="5270"/>
                    <a:pt x="8728" y="5483"/>
                  </a:cubicBezTo>
                  <a:cubicBezTo>
                    <a:pt x="8767" y="5516"/>
                    <a:pt x="8812" y="5529"/>
                    <a:pt x="8857" y="5529"/>
                  </a:cubicBezTo>
                  <a:cubicBezTo>
                    <a:pt x="9012" y="5529"/>
                    <a:pt x="9205" y="5380"/>
                    <a:pt x="9315" y="5303"/>
                  </a:cubicBezTo>
                  <a:cubicBezTo>
                    <a:pt x="9548" y="5128"/>
                    <a:pt x="9741" y="4915"/>
                    <a:pt x="9903" y="4677"/>
                  </a:cubicBezTo>
                  <a:cubicBezTo>
                    <a:pt x="10664" y="3566"/>
                    <a:pt x="11071" y="2166"/>
                    <a:pt x="10852" y="829"/>
                  </a:cubicBezTo>
                  <a:cubicBezTo>
                    <a:pt x="10852" y="810"/>
                    <a:pt x="10845" y="791"/>
                    <a:pt x="10832" y="778"/>
                  </a:cubicBezTo>
                  <a:cubicBezTo>
                    <a:pt x="10868" y="683"/>
                    <a:pt x="10801" y="595"/>
                    <a:pt x="10710" y="595"/>
                  </a:cubicBezTo>
                  <a:cubicBezTo>
                    <a:pt x="10701" y="595"/>
                    <a:pt x="10693" y="595"/>
                    <a:pt x="10684" y="597"/>
                  </a:cubicBezTo>
                  <a:cubicBezTo>
                    <a:pt x="10329" y="674"/>
                    <a:pt x="9980" y="810"/>
                    <a:pt x="9619" y="875"/>
                  </a:cubicBezTo>
                  <a:cubicBezTo>
                    <a:pt x="9090" y="996"/>
                    <a:pt x="8552" y="1026"/>
                    <a:pt x="8013" y="1026"/>
                  </a:cubicBezTo>
                  <a:cubicBezTo>
                    <a:pt x="7808" y="1026"/>
                    <a:pt x="7603" y="1022"/>
                    <a:pt x="7398" y="1017"/>
                  </a:cubicBezTo>
                  <a:cubicBezTo>
                    <a:pt x="7290" y="1018"/>
                    <a:pt x="7182" y="1018"/>
                    <a:pt x="7074" y="1018"/>
                  </a:cubicBezTo>
                  <a:cubicBezTo>
                    <a:pt x="5724" y="1018"/>
                    <a:pt x="4380" y="941"/>
                    <a:pt x="3047" y="720"/>
                  </a:cubicBezTo>
                  <a:cubicBezTo>
                    <a:pt x="2273" y="584"/>
                    <a:pt x="1505" y="397"/>
                    <a:pt x="749" y="165"/>
                  </a:cubicBezTo>
                  <a:cubicBezTo>
                    <a:pt x="607" y="119"/>
                    <a:pt x="465" y="81"/>
                    <a:pt x="323" y="35"/>
                  </a:cubicBezTo>
                  <a:cubicBezTo>
                    <a:pt x="280" y="15"/>
                    <a:pt x="230" y="0"/>
                    <a:pt x="1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466;p33">
              <a:extLst>
                <a:ext uri="{FF2B5EF4-FFF2-40B4-BE49-F238E27FC236}">
                  <a16:creationId xmlns:a16="http://schemas.microsoft.com/office/drawing/2014/main" id="{8FD674FD-7EE3-A5BB-E65D-5F25F4BD3E63}"/>
                </a:ext>
              </a:extLst>
            </p:cNvPr>
            <p:cNvSpPr/>
            <p:nvPr/>
          </p:nvSpPr>
          <p:spPr>
            <a:xfrm>
              <a:off x="7358694" y="2848318"/>
              <a:ext cx="68240" cy="86824"/>
            </a:xfrm>
            <a:custGeom>
              <a:avLst/>
              <a:gdLst/>
              <a:ahLst/>
              <a:cxnLst/>
              <a:rect l="l" t="t" r="r" b="b"/>
              <a:pathLst>
                <a:path w="1634" h="2079" extrusionOk="0">
                  <a:moveTo>
                    <a:pt x="1078" y="0"/>
                  </a:moveTo>
                  <a:cubicBezTo>
                    <a:pt x="317" y="13"/>
                    <a:pt x="0" y="2001"/>
                    <a:pt x="840" y="2079"/>
                  </a:cubicBezTo>
                  <a:cubicBezTo>
                    <a:pt x="1317" y="2008"/>
                    <a:pt x="1453" y="1414"/>
                    <a:pt x="1543" y="1014"/>
                  </a:cubicBezTo>
                  <a:cubicBezTo>
                    <a:pt x="1634" y="633"/>
                    <a:pt x="1575" y="20"/>
                    <a:pt x="10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467;p33">
              <a:extLst>
                <a:ext uri="{FF2B5EF4-FFF2-40B4-BE49-F238E27FC236}">
                  <a16:creationId xmlns:a16="http://schemas.microsoft.com/office/drawing/2014/main" id="{BEE9AA7B-60B6-5EF5-3C90-353082FE2C22}"/>
                </a:ext>
              </a:extLst>
            </p:cNvPr>
            <p:cNvSpPr/>
            <p:nvPr/>
          </p:nvSpPr>
          <p:spPr>
            <a:xfrm>
              <a:off x="7709667" y="2864146"/>
              <a:ext cx="58843" cy="83692"/>
            </a:xfrm>
            <a:custGeom>
              <a:avLst/>
              <a:gdLst/>
              <a:ahLst/>
              <a:cxnLst/>
              <a:rect l="l" t="t" r="r" b="b"/>
              <a:pathLst>
                <a:path w="1409" h="2004" extrusionOk="0">
                  <a:moveTo>
                    <a:pt x="834" y="0"/>
                  </a:moveTo>
                  <a:cubicBezTo>
                    <a:pt x="797" y="0"/>
                    <a:pt x="760" y="5"/>
                    <a:pt x="724" y="15"/>
                  </a:cubicBezTo>
                  <a:cubicBezTo>
                    <a:pt x="130" y="112"/>
                    <a:pt x="1" y="841"/>
                    <a:pt x="111" y="1338"/>
                  </a:cubicBezTo>
                  <a:cubicBezTo>
                    <a:pt x="165" y="1513"/>
                    <a:pt x="157" y="1972"/>
                    <a:pt x="396" y="1972"/>
                  </a:cubicBezTo>
                  <a:cubicBezTo>
                    <a:pt x="413" y="1972"/>
                    <a:pt x="432" y="1970"/>
                    <a:pt x="453" y="1965"/>
                  </a:cubicBezTo>
                  <a:cubicBezTo>
                    <a:pt x="511" y="1990"/>
                    <a:pt x="575" y="2003"/>
                    <a:pt x="640" y="2003"/>
                  </a:cubicBezTo>
                  <a:cubicBezTo>
                    <a:pt x="1253" y="2003"/>
                    <a:pt x="1408" y="551"/>
                    <a:pt x="1163" y="164"/>
                  </a:cubicBezTo>
                  <a:cubicBezTo>
                    <a:pt x="1083" y="59"/>
                    <a:pt x="960" y="0"/>
                    <a:pt x="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468;p33">
              <a:extLst>
                <a:ext uri="{FF2B5EF4-FFF2-40B4-BE49-F238E27FC236}">
                  <a16:creationId xmlns:a16="http://schemas.microsoft.com/office/drawing/2014/main" id="{AA3EEB81-8FEC-E6D8-1C93-564D3E35DC38}"/>
                </a:ext>
              </a:extLst>
            </p:cNvPr>
            <p:cNvSpPr/>
            <p:nvPr/>
          </p:nvSpPr>
          <p:spPr>
            <a:xfrm>
              <a:off x="7092625" y="2336309"/>
              <a:ext cx="1149763" cy="1144460"/>
            </a:xfrm>
            <a:custGeom>
              <a:avLst/>
              <a:gdLst/>
              <a:ahLst/>
              <a:cxnLst/>
              <a:rect l="l" t="t" r="r" b="b"/>
              <a:pathLst>
                <a:path w="27531" h="27404" extrusionOk="0">
                  <a:moveTo>
                    <a:pt x="11503" y="1"/>
                  </a:moveTo>
                  <a:cubicBezTo>
                    <a:pt x="10669" y="1"/>
                    <a:pt x="9841" y="67"/>
                    <a:pt x="9018" y="209"/>
                  </a:cubicBezTo>
                  <a:cubicBezTo>
                    <a:pt x="8198" y="351"/>
                    <a:pt x="7411" y="622"/>
                    <a:pt x="6610" y="854"/>
                  </a:cubicBezTo>
                  <a:cubicBezTo>
                    <a:pt x="4377" y="1506"/>
                    <a:pt x="2253" y="2559"/>
                    <a:pt x="478" y="4063"/>
                  </a:cubicBezTo>
                  <a:cubicBezTo>
                    <a:pt x="310" y="4211"/>
                    <a:pt x="155" y="4359"/>
                    <a:pt x="0" y="4514"/>
                  </a:cubicBezTo>
                  <a:cubicBezTo>
                    <a:pt x="1548" y="5260"/>
                    <a:pt x="5992" y="7110"/>
                    <a:pt x="11906" y="7110"/>
                  </a:cubicBezTo>
                  <a:cubicBezTo>
                    <a:pt x="11987" y="7110"/>
                    <a:pt x="12068" y="7110"/>
                    <a:pt x="12149" y="7109"/>
                  </a:cubicBezTo>
                  <a:cubicBezTo>
                    <a:pt x="12352" y="7108"/>
                    <a:pt x="12551" y="7107"/>
                    <a:pt x="12746" y="7107"/>
                  </a:cubicBezTo>
                  <a:cubicBezTo>
                    <a:pt x="19761" y="7107"/>
                    <a:pt x="21329" y="8153"/>
                    <a:pt x="23916" y="12260"/>
                  </a:cubicBezTo>
                  <a:cubicBezTo>
                    <a:pt x="26040" y="15623"/>
                    <a:pt x="24471" y="23860"/>
                    <a:pt x="24220" y="27404"/>
                  </a:cubicBezTo>
                  <a:cubicBezTo>
                    <a:pt x="24633" y="26739"/>
                    <a:pt x="25014" y="26055"/>
                    <a:pt x="25356" y="25351"/>
                  </a:cubicBezTo>
                  <a:cubicBezTo>
                    <a:pt x="25846" y="24402"/>
                    <a:pt x="26317" y="23440"/>
                    <a:pt x="26621" y="22414"/>
                  </a:cubicBezTo>
                  <a:cubicBezTo>
                    <a:pt x="26989" y="21207"/>
                    <a:pt x="27169" y="19948"/>
                    <a:pt x="27299" y="18702"/>
                  </a:cubicBezTo>
                  <a:cubicBezTo>
                    <a:pt x="27531" y="16727"/>
                    <a:pt x="27408" y="14726"/>
                    <a:pt x="26944" y="12790"/>
                  </a:cubicBezTo>
                  <a:cubicBezTo>
                    <a:pt x="26440" y="10769"/>
                    <a:pt x="25833" y="8730"/>
                    <a:pt x="24671" y="6980"/>
                  </a:cubicBezTo>
                  <a:cubicBezTo>
                    <a:pt x="24239" y="6309"/>
                    <a:pt x="23742" y="5683"/>
                    <a:pt x="23193" y="5108"/>
                  </a:cubicBezTo>
                  <a:cubicBezTo>
                    <a:pt x="22690" y="4579"/>
                    <a:pt x="22212" y="4024"/>
                    <a:pt x="21663" y="3553"/>
                  </a:cubicBezTo>
                  <a:cubicBezTo>
                    <a:pt x="20992" y="2965"/>
                    <a:pt x="20263" y="2442"/>
                    <a:pt x="19494" y="1991"/>
                  </a:cubicBezTo>
                  <a:cubicBezTo>
                    <a:pt x="17287" y="712"/>
                    <a:pt x="14272" y="41"/>
                    <a:pt x="11729" y="2"/>
                  </a:cubicBezTo>
                  <a:cubicBezTo>
                    <a:pt x="11654" y="1"/>
                    <a:pt x="11579" y="1"/>
                    <a:pt x="11503" y="1"/>
                  </a:cubicBezTo>
                  <a:close/>
                </a:path>
              </a:pathLst>
            </a:custGeom>
            <a:solidFill>
              <a:srgbClr val="1E3A4C">
                <a:alpha val="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469;p33">
              <a:extLst>
                <a:ext uri="{FF2B5EF4-FFF2-40B4-BE49-F238E27FC236}">
                  <a16:creationId xmlns:a16="http://schemas.microsoft.com/office/drawing/2014/main" id="{390DF29D-2207-1E4F-33D4-E0CAE5071335}"/>
                </a:ext>
              </a:extLst>
            </p:cNvPr>
            <p:cNvSpPr/>
            <p:nvPr/>
          </p:nvSpPr>
          <p:spPr>
            <a:xfrm>
              <a:off x="7135223" y="2007096"/>
              <a:ext cx="902571" cy="597997"/>
            </a:xfrm>
            <a:custGeom>
              <a:avLst/>
              <a:gdLst/>
              <a:ahLst/>
              <a:cxnLst/>
              <a:rect l="l" t="t" r="r" b="b"/>
              <a:pathLst>
                <a:path w="21612" h="14319" extrusionOk="0">
                  <a:moveTo>
                    <a:pt x="9918" y="0"/>
                  </a:moveTo>
                  <a:cubicBezTo>
                    <a:pt x="9729" y="0"/>
                    <a:pt x="9573" y="3"/>
                    <a:pt x="9457" y="10"/>
                  </a:cubicBezTo>
                  <a:cubicBezTo>
                    <a:pt x="8650" y="43"/>
                    <a:pt x="6597" y="339"/>
                    <a:pt x="6481" y="507"/>
                  </a:cubicBezTo>
                  <a:cubicBezTo>
                    <a:pt x="6145" y="946"/>
                    <a:pt x="5855" y="1411"/>
                    <a:pt x="5610" y="1908"/>
                  </a:cubicBezTo>
                  <a:cubicBezTo>
                    <a:pt x="5306" y="2418"/>
                    <a:pt x="4996" y="2909"/>
                    <a:pt x="4693" y="3425"/>
                  </a:cubicBezTo>
                  <a:cubicBezTo>
                    <a:pt x="4564" y="3638"/>
                    <a:pt x="4441" y="3851"/>
                    <a:pt x="4319" y="4070"/>
                  </a:cubicBezTo>
                  <a:cubicBezTo>
                    <a:pt x="4099" y="4438"/>
                    <a:pt x="3873" y="4800"/>
                    <a:pt x="3654" y="5168"/>
                  </a:cubicBezTo>
                  <a:cubicBezTo>
                    <a:pt x="2640" y="6865"/>
                    <a:pt x="1524" y="8505"/>
                    <a:pt x="633" y="10267"/>
                  </a:cubicBezTo>
                  <a:cubicBezTo>
                    <a:pt x="426" y="10648"/>
                    <a:pt x="226" y="11029"/>
                    <a:pt x="45" y="11423"/>
                  </a:cubicBezTo>
                  <a:cubicBezTo>
                    <a:pt x="13" y="11474"/>
                    <a:pt x="0" y="11545"/>
                    <a:pt x="13" y="11610"/>
                  </a:cubicBezTo>
                  <a:cubicBezTo>
                    <a:pt x="33" y="11674"/>
                    <a:pt x="78" y="11726"/>
                    <a:pt x="142" y="11752"/>
                  </a:cubicBezTo>
                  <a:cubicBezTo>
                    <a:pt x="504" y="12036"/>
                    <a:pt x="833" y="12268"/>
                    <a:pt x="1265" y="12449"/>
                  </a:cubicBezTo>
                  <a:cubicBezTo>
                    <a:pt x="2615" y="13004"/>
                    <a:pt x="4022" y="13411"/>
                    <a:pt x="5461" y="13650"/>
                  </a:cubicBezTo>
                  <a:cubicBezTo>
                    <a:pt x="6307" y="13798"/>
                    <a:pt x="7159" y="13914"/>
                    <a:pt x="8011" y="14005"/>
                  </a:cubicBezTo>
                  <a:cubicBezTo>
                    <a:pt x="9669" y="14180"/>
                    <a:pt x="11337" y="14319"/>
                    <a:pt x="13007" y="14319"/>
                  </a:cubicBezTo>
                  <a:cubicBezTo>
                    <a:pt x="13177" y="14319"/>
                    <a:pt x="13347" y="14318"/>
                    <a:pt x="13517" y="14315"/>
                  </a:cubicBezTo>
                  <a:cubicBezTo>
                    <a:pt x="13756" y="14308"/>
                    <a:pt x="14001" y="14302"/>
                    <a:pt x="14240" y="14295"/>
                  </a:cubicBezTo>
                  <a:cubicBezTo>
                    <a:pt x="14550" y="14282"/>
                    <a:pt x="14866" y="14263"/>
                    <a:pt x="15176" y="14244"/>
                  </a:cubicBezTo>
                  <a:cubicBezTo>
                    <a:pt x="17093" y="14108"/>
                    <a:pt x="19068" y="13779"/>
                    <a:pt x="20785" y="12882"/>
                  </a:cubicBezTo>
                  <a:cubicBezTo>
                    <a:pt x="20921" y="12804"/>
                    <a:pt x="21056" y="12727"/>
                    <a:pt x="21192" y="12649"/>
                  </a:cubicBezTo>
                  <a:cubicBezTo>
                    <a:pt x="21244" y="12623"/>
                    <a:pt x="21289" y="12578"/>
                    <a:pt x="21315" y="12527"/>
                  </a:cubicBezTo>
                  <a:cubicBezTo>
                    <a:pt x="21360" y="12507"/>
                    <a:pt x="21399" y="12462"/>
                    <a:pt x="21405" y="12410"/>
                  </a:cubicBezTo>
                  <a:cubicBezTo>
                    <a:pt x="21444" y="12378"/>
                    <a:pt x="21476" y="12339"/>
                    <a:pt x="21508" y="12301"/>
                  </a:cubicBezTo>
                  <a:cubicBezTo>
                    <a:pt x="21612" y="12107"/>
                    <a:pt x="21437" y="11907"/>
                    <a:pt x="21386" y="11720"/>
                  </a:cubicBezTo>
                  <a:cubicBezTo>
                    <a:pt x="21224" y="11281"/>
                    <a:pt x="21069" y="10842"/>
                    <a:pt x="20882" y="10416"/>
                  </a:cubicBezTo>
                  <a:cubicBezTo>
                    <a:pt x="20340" y="9202"/>
                    <a:pt x="18126" y="2424"/>
                    <a:pt x="17119" y="430"/>
                  </a:cubicBezTo>
                  <a:cubicBezTo>
                    <a:pt x="17060" y="330"/>
                    <a:pt x="11830" y="0"/>
                    <a:pt x="99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470;p33">
              <a:extLst>
                <a:ext uri="{FF2B5EF4-FFF2-40B4-BE49-F238E27FC236}">
                  <a16:creationId xmlns:a16="http://schemas.microsoft.com/office/drawing/2014/main" id="{7E3B1BEF-C020-EE3D-AC2E-50E435002344}"/>
                </a:ext>
              </a:extLst>
            </p:cNvPr>
            <p:cNvSpPr/>
            <p:nvPr/>
          </p:nvSpPr>
          <p:spPr>
            <a:xfrm>
              <a:off x="7411524" y="2034116"/>
              <a:ext cx="103696" cy="44728"/>
            </a:xfrm>
            <a:custGeom>
              <a:avLst/>
              <a:gdLst/>
              <a:ahLst/>
              <a:cxnLst/>
              <a:rect l="l" t="t" r="r" b="b"/>
              <a:pathLst>
                <a:path w="2483" h="1071" extrusionOk="0">
                  <a:moveTo>
                    <a:pt x="104" y="0"/>
                  </a:moveTo>
                  <a:cubicBezTo>
                    <a:pt x="55" y="0"/>
                    <a:pt x="15" y="22"/>
                    <a:pt x="1" y="86"/>
                  </a:cubicBezTo>
                  <a:cubicBezTo>
                    <a:pt x="1" y="202"/>
                    <a:pt x="143" y="248"/>
                    <a:pt x="220" y="312"/>
                  </a:cubicBezTo>
                  <a:cubicBezTo>
                    <a:pt x="833" y="693"/>
                    <a:pt x="1556" y="841"/>
                    <a:pt x="2241" y="1061"/>
                  </a:cubicBezTo>
                  <a:cubicBezTo>
                    <a:pt x="2258" y="1068"/>
                    <a:pt x="2275" y="1071"/>
                    <a:pt x="2291" y="1071"/>
                  </a:cubicBezTo>
                  <a:cubicBezTo>
                    <a:pt x="2416" y="1071"/>
                    <a:pt x="2482" y="890"/>
                    <a:pt x="2357" y="816"/>
                  </a:cubicBezTo>
                  <a:cubicBezTo>
                    <a:pt x="2266" y="777"/>
                    <a:pt x="2176" y="745"/>
                    <a:pt x="2079" y="719"/>
                  </a:cubicBezTo>
                  <a:cubicBezTo>
                    <a:pt x="1466" y="557"/>
                    <a:pt x="853" y="383"/>
                    <a:pt x="298" y="67"/>
                  </a:cubicBezTo>
                  <a:cubicBezTo>
                    <a:pt x="246" y="38"/>
                    <a:pt x="168" y="0"/>
                    <a:pt x="1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471;p33">
              <a:extLst>
                <a:ext uri="{FF2B5EF4-FFF2-40B4-BE49-F238E27FC236}">
                  <a16:creationId xmlns:a16="http://schemas.microsoft.com/office/drawing/2014/main" id="{64B61424-C78D-7E4F-3B33-9EF26271B7B2}"/>
                </a:ext>
              </a:extLst>
            </p:cNvPr>
            <p:cNvSpPr/>
            <p:nvPr/>
          </p:nvSpPr>
          <p:spPr>
            <a:xfrm>
              <a:off x="7557108" y="2077591"/>
              <a:ext cx="119441" cy="19211"/>
            </a:xfrm>
            <a:custGeom>
              <a:avLst/>
              <a:gdLst/>
              <a:ahLst/>
              <a:cxnLst/>
              <a:rect l="l" t="t" r="r" b="b"/>
              <a:pathLst>
                <a:path w="2860" h="460" extrusionOk="0">
                  <a:moveTo>
                    <a:pt x="78" y="1"/>
                  </a:moveTo>
                  <a:cubicBezTo>
                    <a:pt x="0" y="26"/>
                    <a:pt x="0" y="136"/>
                    <a:pt x="78" y="168"/>
                  </a:cubicBezTo>
                  <a:cubicBezTo>
                    <a:pt x="426" y="285"/>
                    <a:pt x="807" y="291"/>
                    <a:pt x="1169" y="356"/>
                  </a:cubicBezTo>
                  <a:cubicBezTo>
                    <a:pt x="1672" y="452"/>
                    <a:pt x="2189" y="401"/>
                    <a:pt x="2692" y="459"/>
                  </a:cubicBezTo>
                  <a:cubicBezTo>
                    <a:pt x="2696" y="459"/>
                    <a:pt x="2701" y="459"/>
                    <a:pt x="2705" y="459"/>
                  </a:cubicBezTo>
                  <a:cubicBezTo>
                    <a:pt x="2777" y="459"/>
                    <a:pt x="2835" y="410"/>
                    <a:pt x="2847" y="343"/>
                  </a:cubicBezTo>
                  <a:cubicBezTo>
                    <a:pt x="2860" y="201"/>
                    <a:pt x="2711" y="175"/>
                    <a:pt x="2608" y="175"/>
                  </a:cubicBezTo>
                  <a:cubicBezTo>
                    <a:pt x="2489" y="168"/>
                    <a:pt x="2369" y="167"/>
                    <a:pt x="2250" y="167"/>
                  </a:cubicBezTo>
                  <a:cubicBezTo>
                    <a:pt x="2130" y="167"/>
                    <a:pt x="2011" y="168"/>
                    <a:pt x="1892" y="168"/>
                  </a:cubicBezTo>
                  <a:cubicBezTo>
                    <a:pt x="1343" y="155"/>
                    <a:pt x="801" y="65"/>
                    <a:pt x="252" y="20"/>
                  </a:cubicBezTo>
                  <a:cubicBezTo>
                    <a:pt x="194" y="7"/>
                    <a:pt x="136" y="1"/>
                    <a:pt x="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472;p33">
              <a:extLst>
                <a:ext uri="{FF2B5EF4-FFF2-40B4-BE49-F238E27FC236}">
                  <a16:creationId xmlns:a16="http://schemas.microsoft.com/office/drawing/2014/main" id="{A8323D44-5718-B3AD-F3B8-89A1B9DDBB14}"/>
                </a:ext>
              </a:extLst>
            </p:cNvPr>
            <p:cNvSpPr/>
            <p:nvPr/>
          </p:nvSpPr>
          <p:spPr>
            <a:xfrm>
              <a:off x="7737188" y="2056083"/>
              <a:ext cx="86824" cy="29944"/>
            </a:xfrm>
            <a:custGeom>
              <a:avLst/>
              <a:gdLst/>
              <a:ahLst/>
              <a:cxnLst/>
              <a:rect l="l" t="t" r="r" b="b"/>
              <a:pathLst>
                <a:path w="2079" h="717" extrusionOk="0">
                  <a:moveTo>
                    <a:pt x="1864" y="1"/>
                  </a:moveTo>
                  <a:cubicBezTo>
                    <a:pt x="1840" y="1"/>
                    <a:pt x="1814" y="6"/>
                    <a:pt x="1788" y="19"/>
                  </a:cubicBezTo>
                  <a:cubicBezTo>
                    <a:pt x="1253" y="238"/>
                    <a:pt x="697" y="393"/>
                    <a:pt x="136" y="490"/>
                  </a:cubicBezTo>
                  <a:cubicBezTo>
                    <a:pt x="129" y="489"/>
                    <a:pt x="123" y="488"/>
                    <a:pt x="116" y="488"/>
                  </a:cubicBezTo>
                  <a:cubicBezTo>
                    <a:pt x="49" y="488"/>
                    <a:pt x="1" y="548"/>
                    <a:pt x="7" y="619"/>
                  </a:cubicBezTo>
                  <a:cubicBezTo>
                    <a:pt x="17" y="676"/>
                    <a:pt x="70" y="717"/>
                    <a:pt x="127" y="717"/>
                  </a:cubicBezTo>
                  <a:cubicBezTo>
                    <a:pt x="140" y="717"/>
                    <a:pt x="154" y="714"/>
                    <a:pt x="168" y="709"/>
                  </a:cubicBezTo>
                  <a:cubicBezTo>
                    <a:pt x="271" y="683"/>
                    <a:pt x="381" y="670"/>
                    <a:pt x="484" y="651"/>
                  </a:cubicBezTo>
                  <a:cubicBezTo>
                    <a:pt x="839" y="587"/>
                    <a:pt x="1188" y="496"/>
                    <a:pt x="1530" y="386"/>
                  </a:cubicBezTo>
                  <a:cubicBezTo>
                    <a:pt x="1666" y="335"/>
                    <a:pt x="1808" y="296"/>
                    <a:pt x="1943" y="244"/>
                  </a:cubicBezTo>
                  <a:cubicBezTo>
                    <a:pt x="2079" y="152"/>
                    <a:pt x="1991" y="1"/>
                    <a:pt x="18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Szövegdoboz 25">
            <a:extLst>
              <a:ext uri="{FF2B5EF4-FFF2-40B4-BE49-F238E27FC236}">
                <a16:creationId xmlns:a16="http://schemas.microsoft.com/office/drawing/2014/main" id="{419C6408-C464-FAF0-AD62-ADA424A5D5EF}"/>
              </a:ext>
            </a:extLst>
          </p:cNvPr>
          <p:cNvSpPr txBox="1"/>
          <p:nvPr/>
        </p:nvSpPr>
        <p:spPr>
          <a:xfrm>
            <a:off x="6197854" y="2402485"/>
            <a:ext cx="212094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Visual </a:t>
            </a:r>
            <a:r>
              <a:rPr lang="hu-HU" sz="2500" dirty="0" err="1">
                <a:solidFill>
                  <a:schemeClr val="tx1"/>
                </a:solidFill>
                <a:latin typeface="Cherry Swash" panose="020B0604020202020204" charset="-18"/>
              </a:rPr>
              <a:t>Studio</a:t>
            </a:r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 </a:t>
            </a:r>
            <a:r>
              <a:rPr lang="hu-HU" sz="2500" dirty="0" err="1">
                <a:solidFill>
                  <a:schemeClr val="tx1"/>
                </a:solidFill>
                <a:latin typeface="Cherry Swash" panose="020B0604020202020204" charset="-18"/>
              </a:rPr>
              <a:t>Code</a:t>
            </a:r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 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B498C43D-E9FB-AC11-2D77-AA3AECB182F1}"/>
              </a:ext>
            </a:extLst>
          </p:cNvPr>
          <p:cNvSpPr txBox="1"/>
          <p:nvPr/>
        </p:nvSpPr>
        <p:spPr>
          <a:xfrm>
            <a:off x="5905777" y="3642683"/>
            <a:ext cx="212094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261251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0" name="Google Shape;2990;p39"/>
          <p:cNvGrpSpPr/>
          <p:nvPr/>
        </p:nvGrpSpPr>
        <p:grpSpPr>
          <a:xfrm rot="10800000" flipH="1">
            <a:off x="309500" y="222108"/>
            <a:ext cx="8413810" cy="4704073"/>
            <a:chOff x="1341839" y="988815"/>
            <a:chExt cx="5261591" cy="2941700"/>
          </a:xfrm>
        </p:grpSpPr>
        <p:sp>
          <p:nvSpPr>
            <p:cNvPr id="2991" name="Google Shape;2991;p39"/>
            <p:cNvSpPr/>
            <p:nvPr/>
          </p:nvSpPr>
          <p:spPr>
            <a:xfrm>
              <a:off x="2482163" y="988815"/>
              <a:ext cx="61400" cy="47600"/>
            </a:xfrm>
            <a:custGeom>
              <a:avLst/>
              <a:gdLst/>
              <a:ahLst/>
              <a:cxnLst/>
              <a:rect l="l" t="t" r="r" b="b"/>
              <a:pathLst>
                <a:path w="2456" h="1904" extrusionOk="0">
                  <a:moveTo>
                    <a:pt x="1234" y="0"/>
                  </a:moveTo>
                  <a:cubicBezTo>
                    <a:pt x="0" y="0"/>
                    <a:pt x="0" y="1903"/>
                    <a:pt x="1234" y="1903"/>
                  </a:cubicBezTo>
                  <a:cubicBezTo>
                    <a:pt x="2456" y="1903"/>
                    <a:pt x="2456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39"/>
            <p:cNvSpPr/>
            <p:nvPr/>
          </p:nvSpPr>
          <p:spPr>
            <a:xfrm>
              <a:off x="1341839" y="1573043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39"/>
            <p:cNvSpPr/>
            <p:nvPr/>
          </p:nvSpPr>
          <p:spPr>
            <a:xfrm>
              <a:off x="1391518" y="2514616"/>
              <a:ext cx="32800" cy="25425"/>
            </a:xfrm>
            <a:custGeom>
              <a:avLst/>
              <a:gdLst/>
              <a:ahLst/>
              <a:cxnLst/>
              <a:rect l="l" t="t" r="r" b="b"/>
              <a:pathLst>
                <a:path w="1312" h="1017" extrusionOk="0">
                  <a:moveTo>
                    <a:pt x="656" y="0"/>
                  </a:moveTo>
                  <a:cubicBezTo>
                    <a:pt x="0" y="0"/>
                    <a:pt x="0" y="1016"/>
                    <a:pt x="656" y="1016"/>
                  </a:cubicBezTo>
                  <a:cubicBezTo>
                    <a:pt x="1312" y="1016"/>
                    <a:pt x="1312" y="0"/>
                    <a:pt x="6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9"/>
            <p:cNvSpPr/>
            <p:nvPr/>
          </p:nvSpPr>
          <p:spPr>
            <a:xfrm>
              <a:off x="6570605" y="1448812"/>
              <a:ext cx="32825" cy="25400"/>
            </a:xfrm>
            <a:custGeom>
              <a:avLst/>
              <a:gdLst/>
              <a:ahLst/>
              <a:cxnLst/>
              <a:rect l="l" t="t" r="r" b="b"/>
              <a:pathLst>
                <a:path w="1313" h="1016" extrusionOk="0">
                  <a:moveTo>
                    <a:pt x="657" y="0"/>
                  </a:moveTo>
                  <a:cubicBezTo>
                    <a:pt x="1" y="0"/>
                    <a:pt x="1" y="1016"/>
                    <a:pt x="657" y="1016"/>
                  </a:cubicBezTo>
                  <a:cubicBezTo>
                    <a:pt x="1312" y="1016"/>
                    <a:pt x="1312" y="0"/>
                    <a:pt x="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39"/>
            <p:cNvSpPr/>
            <p:nvPr/>
          </p:nvSpPr>
          <p:spPr>
            <a:xfrm>
              <a:off x="5244248" y="1036993"/>
              <a:ext cx="49200" cy="37975"/>
            </a:xfrm>
            <a:custGeom>
              <a:avLst/>
              <a:gdLst/>
              <a:ahLst/>
              <a:cxnLst/>
              <a:rect l="l" t="t" r="r" b="b"/>
              <a:pathLst>
                <a:path w="1968" h="1519" extrusionOk="0">
                  <a:moveTo>
                    <a:pt x="991" y="1"/>
                  </a:moveTo>
                  <a:cubicBezTo>
                    <a:pt x="0" y="1"/>
                    <a:pt x="0" y="1518"/>
                    <a:pt x="991" y="1518"/>
                  </a:cubicBezTo>
                  <a:cubicBezTo>
                    <a:pt x="1968" y="1518"/>
                    <a:pt x="1968" y="1"/>
                    <a:pt x="9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39"/>
            <p:cNvSpPr/>
            <p:nvPr/>
          </p:nvSpPr>
          <p:spPr>
            <a:xfrm>
              <a:off x="3958678" y="3882915"/>
              <a:ext cx="61425" cy="47600"/>
            </a:xfrm>
            <a:custGeom>
              <a:avLst/>
              <a:gdLst/>
              <a:ahLst/>
              <a:cxnLst/>
              <a:rect l="l" t="t" r="r" b="b"/>
              <a:pathLst>
                <a:path w="2457" h="1904" extrusionOk="0">
                  <a:moveTo>
                    <a:pt x="1235" y="1"/>
                  </a:moveTo>
                  <a:cubicBezTo>
                    <a:pt x="1" y="1"/>
                    <a:pt x="1" y="1904"/>
                    <a:pt x="1235" y="1904"/>
                  </a:cubicBezTo>
                  <a:cubicBezTo>
                    <a:pt x="2456" y="1904"/>
                    <a:pt x="2456" y="1"/>
                    <a:pt x="123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7" name="Google Shape;2997;p39"/>
          <p:cNvGrpSpPr/>
          <p:nvPr/>
        </p:nvGrpSpPr>
        <p:grpSpPr>
          <a:xfrm rot="-419058" flipH="1">
            <a:off x="7884502" y="1372797"/>
            <a:ext cx="1811331" cy="2813756"/>
            <a:chOff x="-649161" y="748806"/>
            <a:chExt cx="1811294" cy="2813698"/>
          </a:xfrm>
        </p:grpSpPr>
        <p:grpSp>
          <p:nvGrpSpPr>
            <p:cNvPr id="2998" name="Google Shape;2998;p39"/>
            <p:cNvGrpSpPr/>
            <p:nvPr/>
          </p:nvGrpSpPr>
          <p:grpSpPr>
            <a:xfrm rot="1405185">
              <a:off x="-230937" y="2872698"/>
              <a:ext cx="825291" cy="548381"/>
              <a:chOff x="0" y="2337931"/>
              <a:chExt cx="825217" cy="548332"/>
            </a:xfrm>
          </p:grpSpPr>
          <p:sp>
            <p:nvSpPr>
              <p:cNvPr id="2999" name="Google Shape;2999;p39"/>
              <p:cNvSpPr/>
              <p:nvPr/>
            </p:nvSpPr>
            <p:spPr>
              <a:xfrm>
                <a:off x="291878" y="2494503"/>
                <a:ext cx="395882" cy="112645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2982" extrusionOk="0">
                    <a:moveTo>
                      <a:pt x="6964" y="0"/>
                    </a:moveTo>
                    <a:cubicBezTo>
                      <a:pt x="6252" y="0"/>
                      <a:pt x="5553" y="63"/>
                      <a:pt x="5002" y="88"/>
                    </a:cubicBezTo>
                    <a:cubicBezTo>
                      <a:pt x="4755" y="99"/>
                      <a:pt x="4509" y="103"/>
                      <a:pt x="4262" y="103"/>
                    </a:cubicBezTo>
                    <a:cubicBezTo>
                      <a:pt x="3855" y="103"/>
                      <a:pt x="3449" y="93"/>
                      <a:pt x="3042" y="93"/>
                    </a:cubicBezTo>
                    <a:cubicBezTo>
                      <a:pt x="2860" y="93"/>
                      <a:pt x="2677" y="95"/>
                      <a:pt x="2495" y="101"/>
                    </a:cubicBezTo>
                    <a:cubicBezTo>
                      <a:pt x="2084" y="101"/>
                      <a:pt x="1672" y="127"/>
                      <a:pt x="1261" y="139"/>
                    </a:cubicBezTo>
                    <a:cubicBezTo>
                      <a:pt x="1232" y="140"/>
                      <a:pt x="1204" y="141"/>
                      <a:pt x="1175" y="141"/>
                    </a:cubicBezTo>
                    <a:cubicBezTo>
                      <a:pt x="831" y="141"/>
                      <a:pt x="487" y="74"/>
                      <a:pt x="155" y="62"/>
                    </a:cubicBezTo>
                    <a:cubicBezTo>
                      <a:pt x="14" y="101"/>
                      <a:pt x="1" y="307"/>
                      <a:pt x="142" y="345"/>
                    </a:cubicBezTo>
                    <a:cubicBezTo>
                      <a:pt x="142" y="409"/>
                      <a:pt x="181" y="461"/>
                      <a:pt x="245" y="474"/>
                    </a:cubicBezTo>
                    <a:cubicBezTo>
                      <a:pt x="734" y="731"/>
                      <a:pt x="1235" y="949"/>
                      <a:pt x="1736" y="1168"/>
                    </a:cubicBezTo>
                    <a:cubicBezTo>
                      <a:pt x="3344" y="1850"/>
                      <a:pt x="5041" y="2338"/>
                      <a:pt x="6764" y="2634"/>
                    </a:cubicBezTo>
                    <a:cubicBezTo>
                      <a:pt x="7175" y="2737"/>
                      <a:pt x="7587" y="2788"/>
                      <a:pt x="7998" y="2878"/>
                    </a:cubicBezTo>
                    <a:cubicBezTo>
                      <a:pt x="8277" y="2932"/>
                      <a:pt x="8569" y="2982"/>
                      <a:pt x="8856" y="2982"/>
                    </a:cubicBezTo>
                    <a:cubicBezTo>
                      <a:pt x="9046" y="2982"/>
                      <a:pt x="9233" y="2960"/>
                      <a:pt x="9412" y="2904"/>
                    </a:cubicBezTo>
                    <a:cubicBezTo>
                      <a:pt x="9939" y="2737"/>
                      <a:pt x="10479" y="2261"/>
                      <a:pt x="10364" y="1657"/>
                    </a:cubicBezTo>
                    <a:cubicBezTo>
                      <a:pt x="9949" y="264"/>
                      <a:pt x="8428" y="0"/>
                      <a:pt x="69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0" name="Google Shape;3000;p39"/>
              <p:cNvSpPr/>
              <p:nvPr/>
            </p:nvSpPr>
            <p:spPr>
              <a:xfrm>
                <a:off x="516255" y="2652549"/>
                <a:ext cx="308962" cy="233714"/>
              </a:xfrm>
              <a:custGeom>
                <a:avLst/>
                <a:gdLst/>
                <a:ahLst/>
                <a:cxnLst/>
                <a:rect l="l" t="t" r="r" b="b"/>
                <a:pathLst>
                  <a:path w="8179" h="6187" extrusionOk="0">
                    <a:moveTo>
                      <a:pt x="303" y="1"/>
                    </a:moveTo>
                    <a:cubicBezTo>
                      <a:pt x="255" y="1"/>
                      <a:pt x="210" y="18"/>
                      <a:pt x="181" y="57"/>
                    </a:cubicBezTo>
                    <a:cubicBezTo>
                      <a:pt x="1" y="186"/>
                      <a:pt x="451" y="623"/>
                      <a:pt x="528" y="764"/>
                    </a:cubicBezTo>
                    <a:cubicBezTo>
                      <a:pt x="1479" y="2011"/>
                      <a:pt x="2649" y="3066"/>
                      <a:pt x="3807" y="4094"/>
                    </a:cubicBezTo>
                    <a:cubicBezTo>
                      <a:pt x="4578" y="4711"/>
                      <a:pt x="5337" y="5354"/>
                      <a:pt x="6198" y="5830"/>
                    </a:cubicBezTo>
                    <a:cubicBezTo>
                      <a:pt x="6487" y="5994"/>
                      <a:pt x="6812" y="6186"/>
                      <a:pt x="7146" y="6186"/>
                    </a:cubicBezTo>
                    <a:cubicBezTo>
                      <a:pt x="7258" y="6186"/>
                      <a:pt x="7371" y="6164"/>
                      <a:pt x="7484" y="6113"/>
                    </a:cubicBezTo>
                    <a:cubicBezTo>
                      <a:pt x="7972" y="5933"/>
                      <a:pt x="8178" y="5367"/>
                      <a:pt x="7921" y="4904"/>
                    </a:cubicBezTo>
                    <a:cubicBezTo>
                      <a:pt x="7548" y="4184"/>
                      <a:pt x="6879" y="3657"/>
                      <a:pt x="6198" y="3220"/>
                    </a:cubicBezTo>
                    <a:cubicBezTo>
                      <a:pt x="4887" y="2436"/>
                      <a:pt x="3472" y="1857"/>
                      <a:pt x="2148" y="1111"/>
                    </a:cubicBezTo>
                    <a:cubicBezTo>
                      <a:pt x="1711" y="854"/>
                      <a:pt x="1261" y="584"/>
                      <a:pt x="836" y="327"/>
                    </a:cubicBezTo>
                    <a:cubicBezTo>
                      <a:pt x="695" y="250"/>
                      <a:pt x="579" y="147"/>
                      <a:pt x="451" y="57"/>
                    </a:cubicBezTo>
                    <a:cubicBezTo>
                      <a:pt x="425" y="44"/>
                      <a:pt x="386" y="18"/>
                      <a:pt x="348" y="6"/>
                    </a:cubicBezTo>
                    <a:cubicBezTo>
                      <a:pt x="333" y="3"/>
                      <a:pt x="318" y="1"/>
                      <a:pt x="30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1" name="Google Shape;3001;p39"/>
              <p:cNvSpPr/>
              <p:nvPr/>
            </p:nvSpPr>
            <p:spPr>
              <a:xfrm>
                <a:off x="188907" y="2489668"/>
                <a:ext cx="246293" cy="3102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8212" extrusionOk="0">
                    <a:moveTo>
                      <a:pt x="172" y="0"/>
                    </a:moveTo>
                    <a:cubicBezTo>
                      <a:pt x="127" y="0"/>
                      <a:pt x="74" y="27"/>
                      <a:pt x="39" y="62"/>
                    </a:cubicBezTo>
                    <a:cubicBezTo>
                      <a:pt x="1" y="113"/>
                      <a:pt x="1" y="177"/>
                      <a:pt x="27" y="229"/>
                    </a:cubicBezTo>
                    <a:cubicBezTo>
                      <a:pt x="142" y="435"/>
                      <a:pt x="129" y="679"/>
                      <a:pt x="194" y="910"/>
                    </a:cubicBezTo>
                    <a:cubicBezTo>
                      <a:pt x="322" y="1309"/>
                      <a:pt x="464" y="1695"/>
                      <a:pt x="631" y="2080"/>
                    </a:cubicBezTo>
                    <a:cubicBezTo>
                      <a:pt x="965" y="2993"/>
                      <a:pt x="1389" y="3868"/>
                      <a:pt x="1865" y="4716"/>
                    </a:cubicBezTo>
                    <a:cubicBezTo>
                      <a:pt x="2225" y="5359"/>
                      <a:pt x="2650" y="5976"/>
                      <a:pt x="3125" y="6555"/>
                    </a:cubicBezTo>
                    <a:cubicBezTo>
                      <a:pt x="3434" y="6966"/>
                      <a:pt x="3781" y="7326"/>
                      <a:pt x="4167" y="7648"/>
                    </a:cubicBezTo>
                    <a:cubicBezTo>
                      <a:pt x="4488" y="7905"/>
                      <a:pt x="4848" y="8149"/>
                      <a:pt x="5272" y="8200"/>
                    </a:cubicBezTo>
                    <a:cubicBezTo>
                      <a:pt x="5320" y="8208"/>
                      <a:pt x="5367" y="8212"/>
                      <a:pt x="5414" y="8212"/>
                    </a:cubicBezTo>
                    <a:cubicBezTo>
                      <a:pt x="5686" y="8212"/>
                      <a:pt x="5949" y="8088"/>
                      <a:pt x="6147" y="7879"/>
                    </a:cubicBezTo>
                    <a:cubicBezTo>
                      <a:pt x="6520" y="7416"/>
                      <a:pt x="6172" y="6773"/>
                      <a:pt x="5864" y="6362"/>
                    </a:cubicBezTo>
                    <a:cubicBezTo>
                      <a:pt x="4810" y="4999"/>
                      <a:pt x="3395" y="3983"/>
                      <a:pt x="2212" y="2749"/>
                    </a:cubicBezTo>
                    <a:cubicBezTo>
                      <a:pt x="1595" y="2093"/>
                      <a:pt x="927" y="1463"/>
                      <a:pt x="515" y="653"/>
                    </a:cubicBezTo>
                    <a:cubicBezTo>
                      <a:pt x="425" y="460"/>
                      <a:pt x="348" y="267"/>
                      <a:pt x="258" y="75"/>
                    </a:cubicBezTo>
                    <a:cubicBezTo>
                      <a:pt x="246" y="21"/>
                      <a:pt x="212" y="0"/>
                      <a:pt x="1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2" name="Google Shape;3002;p39"/>
              <p:cNvSpPr/>
              <p:nvPr/>
            </p:nvSpPr>
            <p:spPr>
              <a:xfrm>
                <a:off x="291878" y="2494503"/>
                <a:ext cx="395882" cy="112645"/>
              </a:xfrm>
              <a:custGeom>
                <a:avLst/>
                <a:gdLst/>
                <a:ahLst/>
                <a:cxnLst/>
                <a:rect l="l" t="t" r="r" b="b"/>
                <a:pathLst>
                  <a:path w="10480" h="2982" extrusionOk="0">
                    <a:moveTo>
                      <a:pt x="6964" y="0"/>
                    </a:moveTo>
                    <a:cubicBezTo>
                      <a:pt x="6252" y="0"/>
                      <a:pt x="5553" y="63"/>
                      <a:pt x="5002" y="88"/>
                    </a:cubicBezTo>
                    <a:cubicBezTo>
                      <a:pt x="4755" y="99"/>
                      <a:pt x="4509" y="103"/>
                      <a:pt x="4262" y="103"/>
                    </a:cubicBezTo>
                    <a:cubicBezTo>
                      <a:pt x="3855" y="103"/>
                      <a:pt x="3449" y="93"/>
                      <a:pt x="3042" y="93"/>
                    </a:cubicBezTo>
                    <a:cubicBezTo>
                      <a:pt x="2860" y="93"/>
                      <a:pt x="2677" y="95"/>
                      <a:pt x="2495" y="101"/>
                    </a:cubicBezTo>
                    <a:cubicBezTo>
                      <a:pt x="2084" y="101"/>
                      <a:pt x="1672" y="127"/>
                      <a:pt x="1261" y="139"/>
                    </a:cubicBezTo>
                    <a:cubicBezTo>
                      <a:pt x="1232" y="140"/>
                      <a:pt x="1204" y="141"/>
                      <a:pt x="1175" y="141"/>
                    </a:cubicBezTo>
                    <a:cubicBezTo>
                      <a:pt x="831" y="141"/>
                      <a:pt x="487" y="74"/>
                      <a:pt x="155" y="62"/>
                    </a:cubicBezTo>
                    <a:cubicBezTo>
                      <a:pt x="14" y="101"/>
                      <a:pt x="1" y="307"/>
                      <a:pt x="142" y="345"/>
                    </a:cubicBezTo>
                    <a:cubicBezTo>
                      <a:pt x="142" y="409"/>
                      <a:pt x="181" y="461"/>
                      <a:pt x="245" y="474"/>
                    </a:cubicBezTo>
                    <a:cubicBezTo>
                      <a:pt x="734" y="731"/>
                      <a:pt x="1235" y="949"/>
                      <a:pt x="1736" y="1168"/>
                    </a:cubicBezTo>
                    <a:cubicBezTo>
                      <a:pt x="3344" y="1850"/>
                      <a:pt x="5041" y="2338"/>
                      <a:pt x="6764" y="2634"/>
                    </a:cubicBezTo>
                    <a:cubicBezTo>
                      <a:pt x="7175" y="2737"/>
                      <a:pt x="7587" y="2788"/>
                      <a:pt x="7998" y="2878"/>
                    </a:cubicBezTo>
                    <a:cubicBezTo>
                      <a:pt x="8277" y="2932"/>
                      <a:pt x="8569" y="2982"/>
                      <a:pt x="8856" y="2982"/>
                    </a:cubicBezTo>
                    <a:cubicBezTo>
                      <a:pt x="9046" y="2982"/>
                      <a:pt x="9233" y="2960"/>
                      <a:pt x="9412" y="2904"/>
                    </a:cubicBezTo>
                    <a:cubicBezTo>
                      <a:pt x="9939" y="2737"/>
                      <a:pt x="10479" y="2261"/>
                      <a:pt x="10364" y="1657"/>
                    </a:cubicBezTo>
                    <a:cubicBezTo>
                      <a:pt x="9949" y="264"/>
                      <a:pt x="8428" y="0"/>
                      <a:pt x="6964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3" name="Google Shape;3003;p39"/>
              <p:cNvSpPr/>
              <p:nvPr/>
            </p:nvSpPr>
            <p:spPr>
              <a:xfrm>
                <a:off x="516255" y="2652549"/>
                <a:ext cx="308962" cy="233714"/>
              </a:xfrm>
              <a:custGeom>
                <a:avLst/>
                <a:gdLst/>
                <a:ahLst/>
                <a:cxnLst/>
                <a:rect l="l" t="t" r="r" b="b"/>
                <a:pathLst>
                  <a:path w="8179" h="6187" extrusionOk="0">
                    <a:moveTo>
                      <a:pt x="303" y="1"/>
                    </a:moveTo>
                    <a:cubicBezTo>
                      <a:pt x="255" y="1"/>
                      <a:pt x="210" y="18"/>
                      <a:pt x="181" y="57"/>
                    </a:cubicBezTo>
                    <a:cubicBezTo>
                      <a:pt x="1" y="186"/>
                      <a:pt x="451" y="623"/>
                      <a:pt x="528" y="764"/>
                    </a:cubicBezTo>
                    <a:cubicBezTo>
                      <a:pt x="1479" y="2011"/>
                      <a:pt x="2649" y="3066"/>
                      <a:pt x="3807" y="4094"/>
                    </a:cubicBezTo>
                    <a:cubicBezTo>
                      <a:pt x="4578" y="4711"/>
                      <a:pt x="5337" y="5354"/>
                      <a:pt x="6198" y="5830"/>
                    </a:cubicBezTo>
                    <a:cubicBezTo>
                      <a:pt x="6487" y="5994"/>
                      <a:pt x="6812" y="6186"/>
                      <a:pt x="7146" y="6186"/>
                    </a:cubicBezTo>
                    <a:cubicBezTo>
                      <a:pt x="7258" y="6186"/>
                      <a:pt x="7371" y="6164"/>
                      <a:pt x="7484" y="6113"/>
                    </a:cubicBezTo>
                    <a:cubicBezTo>
                      <a:pt x="7972" y="5933"/>
                      <a:pt x="8178" y="5367"/>
                      <a:pt x="7921" y="4904"/>
                    </a:cubicBezTo>
                    <a:cubicBezTo>
                      <a:pt x="7548" y="4184"/>
                      <a:pt x="6879" y="3657"/>
                      <a:pt x="6198" y="3220"/>
                    </a:cubicBezTo>
                    <a:cubicBezTo>
                      <a:pt x="4887" y="2436"/>
                      <a:pt x="3472" y="1857"/>
                      <a:pt x="2148" y="1111"/>
                    </a:cubicBezTo>
                    <a:cubicBezTo>
                      <a:pt x="1711" y="854"/>
                      <a:pt x="1261" y="584"/>
                      <a:pt x="836" y="327"/>
                    </a:cubicBezTo>
                    <a:cubicBezTo>
                      <a:pt x="695" y="250"/>
                      <a:pt x="579" y="147"/>
                      <a:pt x="451" y="57"/>
                    </a:cubicBezTo>
                    <a:cubicBezTo>
                      <a:pt x="425" y="44"/>
                      <a:pt x="386" y="18"/>
                      <a:pt x="348" y="6"/>
                    </a:cubicBezTo>
                    <a:cubicBezTo>
                      <a:pt x="333" y="3"/>
                      <a:pt x="318" y="1"/>
                      <a:pt x="303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4" name="Google Shape;3004;p39"/>
              <p:cNvSpPr/>
              <p:nvPr/>
            </p:nvSpPr>
            <p:spPr>
              <a:xfrm>
                <a:off x="188907" y="2489668"/>
                <a:ext cx="246293" cy="310208"/>
              </a:xfrm>
              <a:custGeom>
                <a:avLst/>
                <a:gdLst/>
                <a:ahLst/>
                <a:cxnLst/>
                <a:rect l="l" t="t" r="r" b="b"/>
                <a:pathLst>
                  <a:path w="6520" h="8212" extrusionOk="0">
                    <a:moveTo>
                      <a:pt x="172" y="0"/>
                    </a:moveTo>
                    <a:cubicBezTo>
                      <a:pt x="127" y="0"/>
                      <a:pt x="74" y="27"/>
                      <a:pt x="39" y="62"/>
                    </a:cubicBezTo>
                    <a:cubicBezTo>
                      <a:pt x="1" y="113"/>
                      <a:pt x="1" y="177"/>
                      <a:pt x="27" y="229"/>
                    </a:cubicBezTo>
                    <a:cubicBezTo>
                      <a:pt x="142" y="435"/>
                      <a:pt x="129" y="679"/>
                      <a:pt x="194" y="910"/>
                    </a:cubicBezTo>
                    <a:cubicBezTo>
                      <a:pt x="322" y="1309"/>
                      <a:pt x="464" y="1695"/>
                      <a:pt x="631" y="2080"/>
                    </a:cubicBezTo>
                    <a:cubicBezTo>
                      <a:pt x="965" y="2993"/>
                      <a:pt x="1389" y="3868"/>
                      <a:pt x="1865" y="4716"/>
                    </a:cubicBezTo>
                    <a:cubicBezTo>
                      <a:pt x="2225" y="5359"/>
                      <a:pt x="2650" y="5976"/>
                      <a:pt x="3125" y="6555"/>
                    </a:cubicBezTo>
                    <a:cubicBezTo>
                      <a:pt x="3434" y="6966"/>
                      <a:pt x="3781" y="7326"/>
                      <a:pt x="4167" y="7648"/>
                    </a:cubicBezTo>
                    <a:cubicBezTo>
                      <a:pt x="4488" y="7905"/>
                      <a:pt x="4848" y="8149"/>
                      <a:pt x="5272" y="8200"/>
                    </a:cubicBezTo>
                    <a:cubicBezTo>
                      <a:pt x="5320" y="8208"/>
                      <a:pt x="5367" y="8212"/>
                      <a:pt x="5414" y="8212"/>
                    </a:cubicBezTo>
                    <a:cubicBezTo>
                      <a:pt x="5686" y="8212"/>
                      <a:pt x="5949" y="8088"/>
                      <a:pt x="6147" y="7879"/>
                    </a:cubicBezTo>
                    <a:cubicBezTo>
                      <a:pt x="6520" y="7416"/>
                      <a:pt x="6172" y="6773"/>
                      <a:pt x="5864" y="6362"/>
                    </a:cubicBezTo>
                    <a:cubicBezTo>
                      <a:pt x="4810" y="4999"/>
                      <a:pt x="3395" y="3983"/>
                      <a:pt x="2212" y="2749"/>
                    </a:cubicBezTo>
                    <a:cubicBezTo>
                      <a:pt x="1595" y="2093"/>
                      <a:pt x="927" y="1463"/>
                      <a:pt x="515" y="653"/>
                    </a:cubicBezTo>
                    <a:cubicBezTo>
                      <a:pt x="425" y="460"/>
                      <a:pt x="348" y="267"/>
                      <a:pt x="258" y="75"/>
                    </a:cubicBezTo>
                    <a:cubicBezTo>
                      <a:pt x="246" y="21"/>
                      <a:pt x="212" y="0"/>
                      <a:pt x="172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5" name="Google Shape;3005;p39"/>
              <p:cNvSpPr/>
              <p:nvPr/>
            </p:nvSpPr>
            <p:spPr>
              <a:xfrm>
                <a:off x="0" y="2337931"/>
                <a:ext cx="622683" cy="407630"/>
              </a:xfrm>
              <a:custGeom>
                <a:avLst/>
                <a:gdLst/>
                <a:ahLst/>
                <a:cxnLst/>
                <a:rect l="l" t="t" r="r" b="b"/>
                <a:pathLst>
                  <a:path w="16484" h="10791" extrusionOk="0">
                    <a:moveTo>
                      <a:pt x="228" y="1"/>
                    </a:moveTo>
                    <a:cubicBezTo>
                      <a:pt x="183" y="1"/>
                      <a:pt x="140" y="23"/>
                      <a:pt x="116" y="54"/>
                    </a:cubicBezTo>
                    <a:cubicBezTo>
                      <a:pt x="103" y="80"/>
                      <a:pt x="90" y="119"/>
                      <a:pt x="90" y="144"/>
                    </a:cubicBezTo>
                    <a:cubicBezTo>
                      <a:pt x="78" y="170"/>
                      <a:pt x="65" y="196"/>
                      <a:pt x="65" y="234"/>
                    </a:cubicBezTo>
                    <a:cubicBezTo>
                      <a:pt x="0" y="363"/>
                      <a:pt x="116" y="466"/>
                      <a:pt x="232" y="517"/>
                    </a:cubicBezTo>
                    <a:cubicBezTo>
                      <a:pt x="438" y="633"/>
                      <a:pt x="618" y="762"/>
                      <a:pt x="823" y="890"/>
                    </a:cubicBezTo>
                    <a:cubicBezTo>
                      <a:pt x="1196" y="1122"/>
                      <a:pt x="1582" y="1379"/>
                      <a:pt x="1968" y="1623"/>
                    </a:cubicBezTo>
                    <a:cubicBezTo>
                      <a:pt x="2418" y="1906"/>
                      <a:pt x="2842" y="2227"/>
                      <a:pt x="3318" y="2497"/>
                    </a:cubicBezTo>
                    <a:cubicBezTo>
                      <a:pt x="3347" y="2526"/>
                      <a:pt x="3383" y="2541"/>
                      <a:pt x="3426" y="2541"/>
                    </a:cubicBezTo>
                    <a:cubicBezTo>
                      <a:pt x="3441" y="2541"/>
                      <a:pt x="3456" y="2539"/>
                      <a:pt x="3472" y="2536"/>
                    </a:cubicBezTo>
                    <a:cubicBezTo>
                      <a:pt x="3870" y="2806"/>
                      <a:pt x="4269" y="3063"/>
                      <a:pt x="4680" y="3307"/>
                    </a:cubicBezTo>
                    <a:cubicBezTo>
                      <a:pt x="4693" y="3384"/>
                      <a:pt x="4706" y="3462"/>
                      <a:pt x="4732" y="3539"/>
                    </a:cubicBezTo>
                    <a:cubicBezTo>
                      <a:pt x="4796" y="3770"/>
                      <a:pt x="4873" y="3989"/>
                      <a:pt x="4950" y="4220"/>
                    </a:cubicBezTo>
                    <a:cubicBezTo>
                      <a:pt x="5220" y="4992"/>
                      <a:pt x="5568" y="5750"/>
                      <a:pt x="5979" y="6470"/>
                    </a:cubicBezTo>
                    <a:cubicBezTo>
                      <a:pt x="6249" y="6882"/>
                      <a:pt x="6545" y="7280"/>
                      <a:pt x="6853" y="7666"/>
                    </a:cubicBezTo>
                    <a:cubicBezTo>
                      <a:pt x="6866" y="7674"/>
                      <a:pt x="6879" y="7678"/>
                      <a:pt x="6892" y="7678"/>
                    </a:cubicBezTo>
                    <a:cubicBezTo>
                      <a:pt x="6976" y="7678"/>
                      <a:pt x="7031" y="7508"/>
                      <a:pt x="6931" y="7486"/>
                    </a:cubicBezTo>
                    <a:cubicBezTo>
                      <a:pt x="6198" y="6470"/>
                      <a:pt x="5619" y="5339"/>
                      <a:pt x="5208" y="4143"/>
                    </a:cubicBezTo>
                    <a:cubicBezTo>
                      <a:pt x="5130" y="3937"/>
                      <a:pt x="5066" y="3732"/>
                      <a:pt x="5015" y="3513"/>
                    </a:cubicBezTo>
                    <a:lnTo>
                      <a:pt x="5015" y="3513"/>
                    </a:lnTo>
                    <a:cubicBezTo>
                      <a:pt x="5619" y="3899"/>
                      <a:pt x="6249" y="4259"/>
                      <a:pt x="6879" y="4593"/>
                    </a:cubicBezTo>
                    <a:cubicBezTo>
                      <a:pt x="8461" y="5403"/>
                      <a:pt x="9991" y="6277"/>
                      <a:pt x="11521" y="7177"/>
                    </a:cubicBezTo>
                    <a:cubicBezTo>
                      <a:pt x="12639" y="7769"/>
                      <a:pt x="13681" y="8463"/>
                      <a:pt x="14645" y="9260"/>
                    </a:cubicBezTo>
                    <a:cubicBezTo>
                      <a:pt x="15185" y="9723"/>
                      <a:pt x="15686" y="10225"/>
                      <a:pt x="16149" y="10739"/>
                    </a:cubicBezTo>
                    <a:cubicBezTo>
                      <a:pt x="16149" y="10765"/>
                      <a:pt x="16175" y="10790"/>
                      <a:pt x="16201" y="10790"/>
                    </a:cubicBezTo>
                    <a:cubicBezTo>
                      <a:pt x="16484" y="10790"/>
                      <a:pt x="15905" y="10250"/>
                      <a:pt x="15815" y="10109"/>
                    </a:cubicBezTo>
                    <a:cubicBezTo>
                      <a:pt x="14761" y="8810"/>
                      <a:pt x="13321" y="7885"/>
                      <a:pt x="11881" y="7062"/>
                    </a:cubicBezTo>
                    <a:cubicBezTo>
                      <a:pt x="10698" y="6380"/>
                      <a:pt x="9528" y="5686"/>
                      <a:pt x="8319" y="5043"/>
                    </a:cubicBezTo>
                    <a:cubicBezTo>
                      <a:pt x="8011" y="4889"/>
                      <a:pt x="7689" y="4722"/>
                      <a:pt x="7381" y="4554"/>
                    </a:cubicBezTo>
                    <a:lnTo>
                      <a:pt x="7381" y="4554"/>
                    </a:lnTo>
                    <a:cubicBezTo>
                      <a:pt x="7818" y="4567"/>
                      <a:pt x="8255" y="4606"/>
                      <a:pt x="8692" y="4670"/>
                    </a:cubicBezTo>
                    <a:cubicBezTo>
                      <a:pt x="9708" y="4812"/>
                      <a:pt x="10685" y="5094"/>
                      <a:pt x="11701" y="5262"/>
                    </a:cubicBezTo>
                    <a:cubicBezTo>
                      <a:pt x="11765" y="5262"/>
                      <a:pt x="11829" y="5287"/>
                      <a:pt x="11893" y="5287"/>
                    </a:cubicBezTo>
                    <a:cubicBezTo>
                      <a:pt x="11971" y="5262"/>
                      <a:pt x="11932" y="5159"/>
                      <a:pt x="11881" y="5133"/>
                    </a:cubicBezTo>
                    <a:cubicBezTo>
                      <a:pt x="10297" y="4702"/>
                      <a:pt x="8675" y="4271"/>
                      <a:pt x="7028" y="4271"/>
                    </a:cubicBezTo>
                    <a:cubicBezTo>
                      <a:pt x="7004" y="4271"/>
                      <a:pt x="6980" y="4271"/>
                      <a:pt x="6956" y="4272"/>
                    </a:cubicBezTo>
                    <a:cubicBezTo>
                      <a:pt x="6931" y="4272"/>
                      <a:pt x="6918" y="4272"/>
                      <a:pt x="6892" y="4284"/>
                    </a:cubicBezTo>
                    <a:cubicBezTo>
                      <a:pt x="5503" y="3526"/>
                      <a:pt x="4166" y="2703"/>
                      <a:pt x="2868" y="1803"/>
                    </a:cubicBezTo>
                    <a:cubicBezTo>
                      <a:pt x="2212" y="1366"/>
                      <a:pt x="1569" y="916"/>
                      <a:pt x="926" y="466"/>
                    </a:cubicBezTo>
                    <a:cubicBezTo>
                      <a:pt x="708" y="324"/>
                      <a:pt x="502" y="170"/>
                      <a:pt x="309" y="29"/>
                    </a:cubicBezTo>
                    <a:cubicBezTo>
                      <a:pt x="284" y="9"/>
                      <a:pt x="256" y="1"/>
                      <a:pt x="22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6" name="Google Shape;3006;p39"/>
            <p:cNvGrpSpPr/>
            <p:nvPr/>
          </p:nvGrpSpPr>
          <p:grpSpPr>
            <a:xfrm rot="7384966">
              <a:off x="-562260" y="1186175"/>
              <a:ext cx="1637492" cy="1094985"/>
              <a:chOff x="4139598" y="4451875"/>
              <a:chExt cx="1738283" cy="1162383"/>
            </a:xfrm>
          </p:grpSpPr>
          <p:sp>
            <p:nvSpPr>
              <p:cNvPr id="3007" name="Google Shape;3007;p39"/>
              <p:cNvSpPr/>
              <p:nvPr/>
            </p:nvSpPr>
            <p:spPr>
              <a:xfrm rot="-1496785" flipH="1">
                <a:off x="4156733" y="4834521"/>
                <a:ext cx="775644" cy="252829"/>
              </a:xfrm>
              <a:custGeom>
                <a:avLst/>
                <a:gdLst/>
                <a:ahLst/>
                <a:cxnLst/>
                <a:rect l="l" t="t" r="r" b="b"/>
                <a:pathLst>
                  <a:path w="17450" h="5688" extrusionOk="0">
                    <a:moveTo>
                      <a:pt x="13215" y="0"/>
                    </a:moveTo>
                    <a:cubicBezTo>
                      <a:pt x="12075" y="0"/>
                      <a:pt x="10931" y="128"/>
                      <a:pt x="9805" y="304"/>
                    </a:cubicBezTo>
                    <a:cubicBezTo>
                      <a:pt x="8883" y="438"/>
                      <a:pt x="7916" y="438"/>
                      <a:pt x="6994" y="528"/>
                    </a:cubicBezTo>
                    <a:cubicBezTo>
                      <a:pt x="5285" y="731"/>
                      <a:pt x="3801" y="1743"/>
                      <a:pt x="2452" y="2732"/>
                    </a:cubicBezTo>
                    <a:cubicBezTo>
                      <a:pt x="1710" y="3249"/>
                      <a:pt x="1058" y="3901"/>
                      <a:pt x="518" y="4598"/>
                    </a:cubicBezTo>
                    <a:cubicBezTo>
                      <a:pt x="383" y="4823"/>
                      <a:pt x="271" y="5071"/>
                      <a:pt x="136" y="5295"/>
                    </a:cubicBezTo>
                    <a:cubicBezTo>
                      <a:pt x="68" y="5385"/>
                      <a:pt x="23" y="5498"/>
                      <a:pt x="1" y="5588"/>
                    </a:cubicBezTo>
                    <a:cubicBezTo>
                      <a:pt x="1" y="5648"/>
                      <a:pt x="51" y="5688"/>
                      <a:pt x="97" y="5688"/>
                    </a:cubicBezTo>
                    <a:cubicBezTo>
                      <a:pt x="121" y="5688"/>
                      <a:pt x="143" y="5678"/>
                      <a:pt x="158" y="5655"/>
                    </a:cubicBezTo>
                    <a:cubicBezTo>
                      <a:pt x="203" y="5633"/>
                      <a:pt x="181" y="5565"/>
                      <a:pt x="203" y="5543"/>
                    </a:cubicBezTo>
                    <a:cubicBezTo>
                      <a:pt x="217" y="5612"/>
                      <a:pt x="273" y="5638"/>
                      <a:pt x="335" y="5638"/>
                    </a:cubicBezTo>
                    <a:cubicBezTo>
                      <a:pt x="374" y="5638"/>
                      <a:pt x="416" y="5628"/>
                      <a:pt x="451" y="5610"/>
                    </a:cubicBezTo>
                    <a:cubicBezTo>
                      <a:pt x="563" y="5588"/>
                      <a:pt x="653" y="5565"/>
                      <a:pt x="765" y="5565"/>
                    </a:cubicBezTo>
                    <a:cubicBezTo>
                      <a:pt x="1597" y="5430"/>
                      <a:pt x="2429" y="5295"/>
                      <a:pt x="3261" y="5093"/>
                    </a:cubicBezTo>
                    <a:cubicBezTo>
                      <a:pt x="4251" y="4891"/>
                      <a:pt x="5218" y="4756"/>
                      <a:pt x="6184" y="4463"/>
                    </a:cubicBezTo>
                    <a:cubicBezTo>
                      <a:pt x="6904" y="4239"/>
                      <a:pt x="7601" y="3969"/>
                      <a:pt x="8276" y="3654"/>
                    </a:cubicBezTo>
                    <a:cubicBezTo>
                      <a:pt x="9332" y="3204"/>
                      <a:pt x="10322" y="2687"/>
                      <a:pt x="11356" y="2215"/>
                    </a:cubicBezTo>
                    <a:cubicBezTo>
                      <a:pt x="12301" y="1765"/>
                      <a:pt x="13290" y="1450"/>
                      <a:pt x="14324" y="1293"/>
                    </a:cubicBezTo>
                    <a:cubicBezTo>
                      <a:pt x="14976" y="1135"/>
                      <a:pt x="15606" y="1001"/>
                      <a:pt x="16258" y="888"/>
                    </a:cubicBezTo>
                    <a:cubicBezTo>
                      <a:pt x="16528" y="843"/>
                      <a:pt x="16775" y="798"/>
                      <a:pt x="17045" y="753"/>
                    </a:cubicBezTo>
                    <a:cubicBezTo>
                      <a:pt x="17203" y="731"/>
                      <a:pt x="17450" y="663"/>
                      <a:pt x="17270" y="461"/>
                    </a:cubicBezTo>
                    <a:cubicBezTo>
                      <a:pt x="17090" y="416"/>
                      <a:pt x="16910" y="393"/>
                      <a:pt x="16753" y="371"/>
                    </a:cubicBezTo>
                    <a:cubicBezTo>
                      <a:pt x="16168" y="281"/>
                      <a:pt x="15606" y="191"/>
                      <a:pt x="15044" y="124"/>
                    </a:cubicBezTo>
                    <a:cubicBezTo>
                      <a:pt x="14438" y="37"/>
                      <a:pt x="13827" y="0"/>
                      <a:pt x="1321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8" name="Google Shape;3008;p39"/>
              <p:cNvSpPr/>
              <p:nvPr/>
            </p:nvSpPr>
            <p:spPr>
              <a:xfrm rot="-1496785" flipH="1">
                <a:off x="4667917" y="4983176"/>
                <a:ext cx="610736" cy="147261"/>
              </a:xfrm>
              <a:custGeom>
                <a:avLst/>
                <a:gdLst/>
                <a:ahLst/>
                <a:cxnLst/>
                <a:rect l="l" t="t" r="r" b="b"/>
                <a:pathLst>
                  <a:path w="13740" h="3313" extrusionOk="0">
                    <a:moveTo>
                      <a:pt x="11072" y="1"/>
                    </a:moveTo>
                    <a:cubicBezTo>
                      <a:pt x="10467" y="1"/>
                      <a:pt x="9864" y="29"/>
                      <a:pt x="9265" y="86"/>
                    </a:cubicBezTo>
                    <a:cubicBezTo>
                      <a:pt x="7893" y="266"/>
                      <a:pt x="6566" y="670"/>
                      <a:pt x="5330" y="1300"/>
                    </a:cubicBezTo>
                    <a:cubicBezTo>
                      <a:pt x="4655" y="1637"/>
                      <a:pt x="3936" y="1862"/>
                      <a:pt x="3216" y="1974"/>
                    </a:cubicBezTo>
                    <a:cubicBezTo>
                      <a:pt x="2249" y="2177"/>
                      <a:pt x="1237" y="2312"/>
                      <a:pt x="383" y="2851"/>
                    </a:cubicBezTo>
                    <a:cubicBezTo>
                      <a:pt x="315" y="2919"/>
                      <a:pt x="225" y="2964"/>
                      <a:pt x="136" y="3009"/>
                    </a:cubicBezTo>
                    <a:cubicBezTo>
                      <a:pt x="46" y="3009"/>
                      <a:pt x="1" y="3121"/>
                      <a:pt x="46" y="3211"/>
                    </a:cubicBezTo>
                    <a:cubicBezTo>
                      <a:pt x="68" y="3290"/>
                      <a:pt x="119" y="3312"/>
                      <a:pt x="178" y="3312"/>
                    </a:cubicBezTo>
                    <a:cubicBezTo>
                      <a:pt x="237" y="3312"/>
                      <a:pt x="304" y="3290"/>
                      <a:pt x="360" y="3279"/>
                    </a:cubicBezTo>
                    <a:cubicBezTo>
                      <a:pt x="720" y="3234"/>
                      <a:pt x="1102" y="3189"/>
                      <a:pt x="1462" y="3144"/>
                    </a:cubicBezTo>
                    <a:cubicBezTo>
                      <a:pt x="2766" y="3144"/>
                      <a:pt x="4093" y="2964"/>
                      <a:pt x="5352" y="2627"/>
                    </a:cubicBezTo>
                    <a:cubicBezTo>
                      <a:pt x="6477" y="2357"/>
                      <a:pt x="7556" y="1974"/>
                      <a:pt x="8613" y="1525"/>
                    </a:cubicBezTo>
                    <a:cubicBezTo>
                      <a:pt x="9287" y="1232"/>
                      <a:pt x="9962" y="985"/>
                      <a:pt x="10681" y="828"/>
                    </a:cubicBezTo>
                    <a:cubicBezTo>
                      <a:pt x="11558" y="648"/>
                      <a:pt x="12435" y="490"/>
                      <a:pt x="13312" y="400"/>
                    </a:cubicBezTo>
                    <a:cubicBezTo>
                      <a:pt x="13325" y="398"/>
                      <a:pt x="13339" y="397"/>
                      <a:pt x="13353" y="397"/>
                    </a:cubicBezTo>
                    <a:cubicBezTo>
                      <a:pt x="13422" y="397"/>
                      <a:pt x="13502" y="419"/>
                      <a:pt x="13571" y="419"/>
                    </a:cubicBezTo>
                    <a:cubicBezTo>
                      <a:pt x="13634" y="419"/>
                      <a:pt x="13688" y="401"/>
                      <a:pt x="13717" y="333"/>
                    </a:cubicBezTo>
                    <a:cubicBezTo>
                      <a:pt x="13739" y="266"/>
                      <a:pt x="13694" y="176"/>
                      <a:pt x="13627" y="176"/>
                    </a:cubicBezTo>
                    <a:cubicBezTo>
                      <a:pt x="12774" y="57"/>
                      <a:pt x="11920" y="1"/>
                      <a:pt x="1107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9" name="Google Shape;3009;p39"/>
              <p:cNvSpPr/>
              <p:nvPr/>
            </p:nvSpPr>
            <p:spPr>
              <a:xfrm rot="-1496785" flipH="1">
                <a:off x="5161546" y="4475884"/>
                <a:ext cx="237894" cy="560775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12616" extrusionOk="0">
                    <a:moveTo>
                      <a:pt x="4175" y="1"/>
                    </a:moveTo>
                    <a:cubicBezTo>
                      <a:pt x="4121" y="1"/>
                      <a:pt x="4069" y="29"/>
                      <a:pt x="4048" y="83"/>
                    </a:cubicBezTo>
                    <a:cubicBezTo>
                      <a:pt x="3890" y="375"/>
                      <a:pt x="3823" y="690"/>
                      <a:pt x="3620" y="982"/>
                    </a:cubicBezTo>
                    <a:cubicBezTo>
                      <a:pt x="3598" y="1027"/>
                      <a:pt x="3575" y="1072"/>
                      <a:pt x="3553" y="1117"/>
                    </a:cubicBezTo>
                    <a:cubicBezTo>
                      <a:pt x="3171" y="1679"/>
                      <a:pt x="2766" y="2219"/>
                      <a:pt x="2316" y="2736"/>
                    </a:cubicBezTo>
                    <a:lnTo>
                      <a:pt x="2316" y="2758"/>
                    </a:lnTo>
                    <a:cubicBezTo>
                      <a:pt x="2271" y="2803"/>
                      <a:pt x="2226" y="2848"/>
                      <a:pt x="2204" y="2893"/>
                    </a:cubicBezTo>
                    <a:cubicBezTo>
                      <a:pt x="1844" y="3343"/>
                      <a:pt x="1529" y="3793"/>
                      <a:pt x="1282" y="4287"/>
                    </a:cubicBezTo>
                    <a:cubicBezTo>
                      <a:pt x="1057" y="4670"/>
                      <a:pt x="855" y="5052"/>
                      <a:pt x="675" y="5457"/>
                    </a:cubicBezTo>
                    <a:cubicBezTo>
                      <a:pt x="517" y="5861"/>
                      <a:pt x="382" y="6289"/>
                      <a:pt x="270" y="6716"/>
                    </a:cubicBezTo>
                    <a:cubicBezTo>
                      <a:pt x="180" y="7233"/>
                      <a:pt x="113" y="7750"/>
                      <a:pt x="90" y="8267"/>
                    </a:cubicBezTo>
                    <a:cubicBezTo>
                      <a:pt x="0" y="9167"/>
                      <a:pt x="45" y="10066"/>
                      <a:pt x="203" y="10943"/>
                    </a:cubicBezTo>
                    <a:cubicBezTo>
                      <a:pt x="293" y="11281"/>
                      <a:pt x="338" y="11618"/>
                      <a:pt x="382" y="11955"/>
                    </a:cubicBezTo>
                    <a:cubicBezTo>
                      <a:pt x="405" y="12068"/>
                      <a:pt x="427" y="12157"/>
                      <a:pt x="472" y="12247"/>
                    </a:cubicBezTo>
                    <a:cubicBezTo>
                      <a:pt x="472" y="12292"/>
                      <a:pt x="495" y="12337"/>
                      <a:pt x="540" y="12360"/>
                    </a:cubicBezTo>
                    <a:cubicBezTo>
                      <a:pt x="540" y="12360"/>
                      <a:pt x="540" y="12382"/>
                      <a:pt x="540" y="12382"/>
                    </a:cubicBezTo>
                    <a:cubicBezTo>
                      <a:pt x="517" y="12427"/>
                      <a:pt x="517" y="12472"/>
                      <a:pt x="540" y="12517"/>
                    </a:cubicBezTo>
                    <a:cubicBezTo>
                      <a:pt x="540" y="12582"/>
                      <a:pt x="576" y="12616"/>
                      <a:pt x="614" y="12616"/>
                    </a:cubicBezTo>
                    <a:cubicBezTo>
                      <a:pt x="655" y="12616"/>
                      <a:pt x="697" y="12576"/>
                      <a:pt x="697" y="12495"/>
                    </a:cubicBezTo>
                    <a:lnTo>
                      <a:pt x="720" y="12495"/>
                    </a:lnTo>
                    <a:cubicBezTo>
                      <a:pt x="742" y="12472"/>
                      <a:pt x="720" y="12450"/>
                      <a:pt x="720" y="12450"/>
                    </a:cubicBezTo>
                    <a:cubicBezTo>
                      <a:pt x="922" y="11415"/>
                      <a:pt x="1777" y="10696"/>
                      <a:pt x="2519" y="9976"/>
                    </a:cubicBezTo>
                    <a:cubicBezTo>
                      <a:pt x="2811" y="9707"/>
                      <a:pt x="3103" y="9459"/>
                      <a:pt x="3373" y="9167"/>
                    </a:cubicBezTo>
                    <a:cubicBezTo>
                      <a:pt x="3733" y="8695"/>
                      <a:pt x="4070" y="8222"/>
                      <a:pt x="4362" y="7705"/>
                    </a:cubicBezTo>
                    <a:cubicBezTo>
                      <a:pt x="4610" y="7323"/>
                      <a:pt x="4812" y="6918"/>
                      <a:pt x="4992" y="6491"/>
                    </a:cubicBezTo>
                    <a:cubicBezTo>
                      <a:pt x="5149" y="6064"/>
                      <a:pt x="5262" y="5614"/>
                      <a:pt x="5307" y="5164"/>
                    </a:cubicBezTo>
                    <a:cubicBezTo>
                      <a:pt x="5352" y="4602"/>
                      <a:pt x="5352" y="4040"/>
                      <a:pt x="5307" y="3478"/>
                    </a:cubicBezTo>
                    <a:cubicBezTo>
                      <a:pt x="5217" y="2758"/>
                      <a:pt x="5015" y="2039"/>
                      <a:pt x="4722" y="1387"/>
                    </a:cubicBezTo>
                    <a:cubicBezTo>
                      <a:pt x="4565" y="1027"/>
                      <a:pt x="4430" y="667"/>
                      <a:pt x="4362" y="285"/>
                    </a:cubicBezTo>
                    <a:cubicBezTo>
                      <a:pt x="4340" y="240"/>
                      <a:pt x="4340" y="150"/>
                      <a:pt x="4318" y="105"/>
                    </a:cubicBezTo>
                    <a:cubicBezTo>
                      <a:pt x="4294" y="35"/>
                      <a:pt x="4234" y="1"/>
                      <a:pt x="4175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0" name="Google Shape;3010;p39"/>
              <p:cNvSpPr/>
              <p:nvPr/>
            </p:nvSpPr>
            <p:spPr>
              <a:xfrm rot="-1496785" flipH="1">
                <a:off x="4797307" y="4670743"/>
                <a:ext cx="961577" cy="776978"/>
              </a:xfrm>
              <a:custGeom>
                <a:avLst/>
                <a:gdLst/>
                <a:ahLst/>
                <a:cxnLst/>
                <a:rect l="l" t="t" r="r" b="b"/>
                <a:pathLst>
                  <a:path w="21633" h="17480" extrusionOk="0">
                    <a:moveTo>
                      <a:pt x="21452" y="0"/>
                    </a:moveTo>
                    <a:cubicBezTo>
                      <a:pt x="21317" y="23"/>
                      <a:pt x="21182" y="90"/>
                      <a:pt x="21070" y="135"/>
                    </a:cubicBezTo>
                    <a:cubicBezTo>
                      <a:pt x="20238" y="383"/>
                      <a:pt x="19451" y="720"/>
                      <a:pt x="18686" y="1102"/>
                    </a:cubicBezTo>
                    <a:cubicBezTo>
                      <a:pt x="17517" y="1709"/>
                      <a:pt x="16370" y="2316"/>
                      <a:pt x="15246" y="3013"/>
                    </a:cubicBezTo>
                    <a:cubicBezTo>
                      <a:pt x="14301" y="3620"/>
                      <a:pt x="13357" y="4250"/>
                      <a:pt x="12435" y="4880"/>
                    </a:cubicBezTo>
                    <a:cubicBezTo>
                      <a:pt x="12503" y="4160"/>
                      <a:pt x="12660" y="3463"/>
                      <a:pt x="12907" y="2789"/>
                    </a:cubicBezTo>
                    <a:cubicBezTo>
                      <a:pt x="13110" y="2249"/>
                      <a:pt x="13357" y="1732"/>
                      <a:pt x="13649" y="1237"/>
                    </a:cubicBezTo>
                    <a:cubicBezTo>
                      <a:pt x="13717" y="1102"/>
                      <a:pt x="13784" y="990"/>
                      <a:pt x="13874" y="855"/>
                    </a:cubicBezTo>
                    <a:cubicBezTo>
                      <a:pt x="13897" y="832"/>
                      <a:pt x="13897" y="787"/>
                      <a:pt x="13897" y="742"/>
                    </a:cubicBezTo>
                    <a:cubicBezTo>
                      <a:pt x="13897" y="706"/>
                      <a:pt x="13852" y="669"/>
                      <a:pt x="13811" y="669"/>
                    </a:cubicBezTo>
                    <a:cubicBezTo>
                      <a:pt x="13802" y="669"/>
                      <a:pt x="13793" y="671"/>
                      <a:pt x="13784" y="675"/>
                    </a:cubicBezTo>
                    <a:cubicBezTo>
                      <a:pt x="13717" y="720"/>
                      <a:pt x="13672" y="787"/>
                      <a:pt x="13627" y="855"/>
                    </a:cubicBezTo>
                    <a:cubicBezTo>
                      <a:pt x="13470" y="1080"/>
                      <a:pt x="13335" y="1304"/>
                      <a:pt x="13200" y="1552"/>
                    </a:cubicBezTo>
                    <a:cubicBezTo>
                      <a:pt x="12997" y="1957"/>
                      <a:pt x="12795" y="2384"/>
                      <a:pt x="12638" y="2811"/>
                    </a:cubicBezTo>
                    <a:cubicBezTo>
                      <a:pt x="12503" y="3148"/>
                      <a:pt x="12413" y="3486"/>
                      <a:pt x="12345" y="3823"/>
                    </a:cubicBezTo>
                    <a:cubicBezTo>
                      <a:pt x="12255" y="4228"/>
                      <a:pt x="12188" y="4655"/>
                      <a:pt x="12188" y="5060"/>
                    </a:cubicBezTo>
                    <a:cubicBezTo>
                      <a:pt x="11648" y="5442"/>
                      <a:pt x="11109" y="5824"/>
                      <a:pt x="10569" y="6206"/>
                    </a:cubicBezTo>
                    <a:cubicBezTo>
                      <a:pt x="8995" y="7398"/>
                      <a:pt x="7421" y="8545"/>
                      <a:pt x="5869" y="9759"/>
                    </a:cubicBezTo>
                    <a:cubicBezTo>
                      <a:pt x="5892" y="9692"/>
                      <a:pt x="5892" y="9647"/>
                      <a:pt x="5892" y="9579"/>
                    </a:cubicBezTo>
                    <a:cubicBezTo>
                      <a:pt x="5937" y="9017"/>
                      <a:pt x="6004" y="8477"/>
                      <a:pt x="6117" y="7915"/>
                    </a:cubicBezTo>
                    <a:cubicBezTo>
                      <a:pt x="6297" y="7061"/>
                      <a:pt x="6521" y="6229"/>
                      <a:pt x="6791" y="5397"/>
                    </a:cubicBezTo>
                    <a:cubicBezTo>
                      <a:pt x="7061" y="4610"/>
                      <a:pt x="7398" y="3868"/>
                      <a:pt x="7713" y="3103"/>
                    </a:cubicBezTo>
                    <a:cubicBezTo>
                      <a:pt x="7736" y="2991"/>
                      <a:pt x="7916" y="2856"/>
                      <a:pt x="7781" y="2766"/>
                    </a:cubicBezTo>
                    <a:cubicBezTo>
                      <a:pt x="7762" y="2757"/>
                      <a:pt x="7739" y="2751"/>
                      <a:pt x="7718" y="2751"/>
                    </a:cubicBezTo>
                    <a:cubicBezTo>
                      <a:pt x="7687" y="2751"/>
                      <a:pt x="7659" y="2762"/>
                      <a:pt x="7646" y="2789"/>
                    </a:cubicBezTo>
                    <a:cubicBezTo>
                      <a:pt x="7151" y="3800"/>
                      <a:pt x="6724" y="4835"/>
                      <a:pt x="6364" y="5892"/>
                    </a:cubicBezTo>
                    <a:cubicBezTo>
                      <a:pt x="6342" y="6026"/>
                      <a:pt x="6297" y="6161"/>
                      <a:pt x="6252" y="6296"/>
                    </a:cubicBezTo>
                    <a:cubicBezTo>
                      <a:pt x="6139" y="6634"/>
                      <a:pt x="6049" y="6971"/>
                      <a:pt x="5937" y="7308"/>
                    </a:cubicBezTo>
                    <a:cubicBezTo>
                      <a:pt x="5667" y="8208"/>
                      <a:pt x="5510" y="9152"/>
                      <a:pt x="5465" y="10096"/>
                    </a:cubicBezTo>
                    <a:cubicBezTo>
                      <a:pt x="4655" y="10838"/>
                      <a:pt x="3913" y="11603"/>
                      <a:pt x="3238" y="12457"/>
                    </a:cubicBezTo>
                    <a:cubicBezTo>
                      <a:pt x="2406" y="13469"/>
                      <a:pt x="1642" y="14526"/>
                      <a:pt x="945" y="15650"/>
                    </a:cubicBezTo>
                    <a:cubicBezTo>
                      <a:pt x="720" y="16010"/>
                      <a:pt x="450" y="16347"/>
                      <a:pt x="248" y="16730"/>
                    </a:cubicBezTo>
                    <a:cubicBezTo>
                      <a:pt x="180" y="16887"/>
                      <a:pt x="1" y="17067"/>
                      <a:pt x="113" y="17247"/>
                    </a:cubicBezTo>
                    <a:cubicBezTo>
                      <a:pt x="225" y="17414"/>
                      <a:pt x="316" y="17480"/>
                      <a:pt x="395" y="17480"/>
                    </a:cubicBezTo>
                    <a:cubicBezTo>
                      <a:pt x="539" y="17480"/>
                      <a:pt x="641" y="17262"/>
                      <a:pt x="743" y="17045"/>
                    </a:cubicBezTo>
                    <a:cubicBezTo>
                      <a:pt x="922" y="16662"/>
                      <a:pt x="1147" y="16303"/>
                      <a:pt x="1350" y="15943"/>
                    </a:cubicBezTo>
                    <a:cubicBezTo>
                      <a:pt x="1619" y="15448"/>
                      <a:pt x="1889" y="14976"/>
                      <a:pt x="2159" y="14504"/>
                    </a:cubicBezTo>
                    <a:cubicBezTo>
                      <a:pt x="2474" y="14054"/>
                      <a:pt x="2721" y="13604"/>
                      <a:pt x="3014" y="13154"/>
                    </a:cubicBezTo>
                    <a:cubicBezTo>
                      <a:pt x="3059" y="13132"/>
                      <a:pt x="3081" y="13087"/>
                      <a:pt x="3081" y="13042"/>
                    </a:cubicBezTo>
                    <a:cubicBezTo>
                      <a:pt x="3351" y="12705"/>
                      <a:pt x="3621" y="12367"/>
                      <a:pt x="3913" y="12053"/>
                    </a:cubicBezTo>
                    <a:cubicBezTo>
                      <a:pt x="4003" y="12053"/>
                      <a:pt x="4093" y="12075"/>
                      <a:pt x="4183" y="12075"/>
                    </a:cubicBezTo>
                    <a:cubicBezTo>
                      <a:pt x="4498" y="12120"/>
                      <a:pt x="4812" y="12143"/>
                      <a:pt x="5127" y="12188"/>
                    </a:cubicBezTo>
                    <a:cubicBezTo>
                      <a:pt x="5352" y="12210"/>
                      <a:pt x="5555" y="12233"/>
                      <a:pt x="5779" y="12233"/>
                    </a:cubicBezTo>
                    <a:cubicBezTo>
                      <a:pt x="6215" y="12303"/>
                      <a:pt x="6651" y="12338"/>
                      <a:pt x="7086" y="12338"/>
                    </a:cubicBezTo>
                    <a:cubicBezTo>
                      <a:pt x="7348" y="12338"/>
                      <a:pt x="7609" y="12325"/>
                      <a:pt x="7871" y="12300"/>
                    </a:cubicBezTo>
                    <a:cubicBezTo>
                      <a:pt x="8388" y="12278"/>
                      <a:pt x="8882" y="12210"/>
                      <a:pt x="9400" y="12120"/>
                    </a:cubicBezTo>
                    <a:cubicBezTo>
                      <a:pt x="9535" y="12098"/>
                      <a:pt x="9669" y="12053"/>
                      <a:pt x="9804" y="11985"/>
                    </a:cubicBezTo>
                    <a:cubicBezTo>
                      <a:pt x="9866" y="11944"/>
                      <a:pt x="9834" y="11847"/>
                      <a:pt x="9760" y="11847"/>
                    </a:cubicBezTo>
                    <a:cubicBezTo>
                      <a:pt x="9753" y="11847"/>
                      <a:pt x="9745" y="11848"/>
                      <a:pt x="9737" y="11850"/>
                    </a:cubicBezTo>
                    <a:lnTo>
                      <a:pt x="9669" y="11850"/>
                    </a:lnTo>
                    <a:cubicBezTo>
                      <a:pt x="9107" y="11963"/>
                      <a:pt x="8523" y="12030"/>
                      <a:pt x="7938" y="12053"/>
                    </a:cubicBezTo>
                    <a:cubicBezTo>
                      <a:pt x="7679" y="12070"/>
                      <a:pt x="7419" y="12078"/>
                      <a:pt x="7159" y="12078"/>
                    </a:cubicBezTo>
                    <a:cubicBezTo>
                      <a:pt x="6378" y="12078"/>
                      <a:pt x="5594" y="12002"/>
                      <a:pt x="4835" y="11850"/>
                    </a:cubicBezTo>
                    <a:cubicBezTo>
                      <a:pt x="4633" y="11828"/>
                      <a:pt x="4408" y="11805"/>
                      <a:pt x="4205" y="11738"/>
                    </a:cubicBezTo>
                    <a:lnTo>
                      <a:pt x="4183" y="11738"/>
                    </a:lnTo>
                    <a:cubicBezTo>
                      <a:pt x="4633" y="11221"/>
                      <a:pt x="5127" y="10726"/>
                      <a:pt x="5644" y="10276"/>
                    </a:cubicBezTo>
                    <a:cubicBezTo>
                      <a:pt x="5667" y="10254"/>
                      <a:pt x="5667" y="10254"/>
                      <a:pt x="5667" y="10254"/>
                    </a:cubicBezTo>
                    <a:cubicBezTo>
                      <a:pt x="6679" y="9444"/>
                      <a:pt x="7691" y="8680"/>
                      <a:pt x="8725" y="7915"/>
                    </a:cubicBezTo>
                    <a:cubicBezTo>
                      <a:pt x="8815" y="7893"/>
                      <a:pt x="8905" y="7848"/>
                      <a:pt x="8972" y="7825"/>
                    </a:cubicBezTo>
                    <a:cubicBezTo>
                      <a:pt x="9377" y="7690"/>
                      <a:pt x="9782" y="7600"/>
                      <a:pt x="10187" y="7488"/>
                    </a:cubicBezTo>
                    <a:cubicBezTo>
                      <a:pt x="10749" y="7376"/>
                      <a:pt x="11311" y="7286"/>
                      <a:pt x="11873" y="7128"/>
                    </a:cubicBezTo>
                    <a:cubicBezTo>
                      <a:pt x="12683" y="6971"/>
                      <a:pt x="13470" y="6769"/>
                      <a:pt x="14279" y="6589"/>
                    </a:cubicBezTo>
                    <a:cubicBezTo>
                      <a:pt x="14369" y="6566"/>
                      <a:pt x="14481" y="6544"/>
                      <a:pt x="14571" y="6544"/>
                    </a:cubicBezTo>
                    <a:cubicBezTo>
                      <a:pt x="14661" y="6544"/>
                      <a:pt x="14819" y="6544"/>
                      <a:pt x="14796" y="6409"/>
                    </a:cubicBezTo>
                    <a:cubicBezTo>
                      <a:pt x="14780" y="6337"/>
                      <a:pt x="14728" y="6314"/>
                      <a:pt x="14661" y="6314"/>
                    </a:cubicBezTo>
                    <a:cubicBezTo>
                      <a:pt x="14539" y="6314"/>
                      <a:pt x="14366" y="6394"/>
                      <a:pt x="14279" y="6409"/>
                    </a:cubicBezTo>
                    <a:cubicBezTo>
                      <a:pt x="13425" y="6566"/>
                      <a:pt x="12570" y="6746"/>
                      <a:pt x="11738" y="6926"/>
                    </a:cubicBezTo>
                    <a:cubicBezTo>
                      <a:pt x="11019" y="7106"/>
                      <a:pt x="10277" y="7218"/>
                      <a:pt x="9557" y="7376"/>
                    </a:cubicBezTo>
                    <a:cubicBezTo>
                      <a:pt x="9512" y="7376"/>
                      <a:pt x="9445" y="7398"/>
                      <a:pt x="9400" y="7398"/>
                    </a:cubicBezTo>
                    <a:cubicBezTo>
                      <a:pt x="9804" y="7106"/>
                      <a:pt x="10187" y="6813"/>
                      <a:pt x="10569" y="6521"/>
                    </a:cubicBezTo>
                    <a:cubicBezTo>
                      <a:pt x="11513" y="5824"/>
                      <a:pt x="12480" y="5150"/>
                      <a:pt x="13447" y="4497"/>
                    </a:cubicBezTo>
                    <a:cubicBezTo>
                      <a:pt x="14504" y="3755"/>
                      <a:pt x="15606" y="3058"/>
                      <a:pt x="16730" y="2429"/>
                    </a:cubicBezTo>
                    <a:cubicBezTo>
                      <a:pt x="17607" y="1934"/>
                      <a:pt x="18506" y="1439"/>
                      <a:pt x="19428" y="1012"/>
                    </a:cubicBezTo>
                    <a:cubicBezTo>
                      <a:pt x="20080" y="697"/>
                      <a:pt x="20755" y="450"/>
                      <a:pt x="21430" y="180"/>
                    </a:cubicBezTo>
                    <a:cubicBezTo>
                      <a:pt x="21451" y="198"/>
                      <a:pt x="21473" y="205"/>
                      <a:pt x="21493" y="205"/>
                    </a:cubicBezTo>
                    <a:cubicBezTo>
                      <a:pt x="21577" y="205"/>
                      <a:pt x="21633" y="77"/>
                      <a:pt x="21542" y="23"/>
                    </a:cubicBezTo>
                    <a:cubicBezTo>
                      <a:pt x="21519" y="0"/>
                      <a:pt x="21497" y="0"/>
                      <a:pt x="2145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1" name="Google Shape;3011;p39"/>
              <p:cNvSpPr/>
              <p:nvPr/>
            </p:nvSpPr>
            <p:spPr>
              <a:xfrm rot="-1496785" flipH="1">
                <a:off x="4901990" y="4670057"/>
                <a:ext cx="160952" cy="182599"/>
              </a:xfrm>
              <a:custGeom>
                <a:avLst/>
                <a:gdLst/>
                <a:ahLst/>
                <a:cxnLst/>
                <a:rect l="l" t="t" r="r" b="b"/>
                <a:pathLst>
                  <a:path w="3621" h="4108" extrusionOk="0">
                    <a:moveTo>
                      <a:pt x="2608" y="1"/>
                    </a:moveTo>
                    <a:cubicBezTo>
                      <a:pt x="2511" y="1"/>
                      <a:pt x="2413" y="13"/>
                      <a:pt x="2316" y="37"/>
                    </a:cubicBezTo>
                    <a:cubicBezTo>
                      <a:pt x="1642" y="239"/>
                      <a:pt x="1080" y="666"/>
                      <a:pt x="652" y="1228"/>
                    </a:cubicBezTo>
                    <a:cubicBezTo>
                      <a:pt x="360" y="1611"/>
                      <a:pt x="23" y="2038"/>
                      <a:pt x="0" y="2555"/>
                    </a:cubicBezTo>
                    <a:cubicBezTo>
                      <a:pt x="45" y="2802"/>
                      <a:pt x="135" y="3027"/>
                      <a:pt x="248" y="3252"/>
                    </a:cubicBezTo>
                    <a:cubicBezTo>
                      <a:pt x="585" y="3769"/>
                      <a:pt x="1170" y="4107"/>
                      <a:pt x="1777" y="4107"/>
                    </a:cubicBezTo>
                    <a:cubicBezTo>
                      <a:pt x="1788" y="4107"/>
                      <a:pt x="1799" y="4107"/>
                      <a:pt x="1810" y="4107"/>
                    </a:cubicBezTo>
                    <a:cubicBezTo>
                      <a:pt x="2577" y="4107"/>
                      <a:pt x="3040" y="3333"/>
                      <a:pt x="3328" y="2712"/>
                    </a:cubicBezTo>
                    <a:cubicBezTo>
                      <a:pt x="3418" y="2398"/>
                      <a:pt x="3508" y="2083"/>
                      <a:pt x="3553" y="1746"/>
                    </a:cubicBezTo>
                    <a:cubicBezTo>
                      <a:pt x="3621" y="1408"/>
                      <a:pt x="3621" y="1071"/>
                      <a:pt x="3576" y="734"/>
                    </a:cubicBezTo>
                    <a:cubicBezTo>
                      <a:pt x="3483" y="253"/>
                      <a:pt x="3057" y="1"/>
                      <a:pt x="2608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2" name="Google Shape;3012;p39"/>
              <p:cNvSpPr/>
              <p:nvPr/>
            </p:nvSpPr>
            <p:spPr>
              <a:xfrm rot="-1496785" flipH="1">
                <a:off x="5179622" y="5085482"/>
                <a:ext cx="258918" cy="182599"/>
              </a:xfrm>
              <a:custGeom>
                <a:avLst/>
                <a:gdLst/>
                <a:ahLst/>
                <a:cxnLst/>
                <a:rect l="l" t="t" r="r" b="b"/>
                <a:pathLst>
                  <a:path w="5825" h="4108" extrusionOk="0">
                    <a:moveTo>
                      <a:pt x="3197" y="1"/>
                    </a:moveTo>
                    <a:cubicBezTo>
                      <a:pt x="2645" y="1"/>
                      <a:pt x="2096" y="114"/>
                      <a:pt x="1597" y="314"/>
                    </a:cubicBezTo>
                    <a:cubicBezTo>
                      <a:pt x="675" y="606"/>
                      <a:pt x="1" y="1505"/>
                      <a:pt x="271" y="2472"/>
                    </a:cubicBezTo>
                    <a:cubicBezTo>
                      <a:pt x="495" y="3057"/>
                      <a:pt x="900" y="3574"/>
                      <a:pt x="1440" y="3911"/>
                    </a:cubicBezTo>
                    <a:cubicBezTo>
                      <a:pt x="1726" y="4048"/>
                      <a:pt x="2031" y="4108"/>
                      <a:pt x="2341" y="4108"/>
                    </a:cubicBezTo>
                    <a:cubicBezTo>
                      <a:pt x="3149" y="4108"/>
                      <a:pt x="3986" y="3702"/>
                      <a:pt x="4588" y="3214"/>
                    </a:cubicBezTo>
                    <a:cubicBezTo>
                      <a:pt x="5038" y="2855"/>
                      <a:pt x="5397" y="2360"/>
                      <a:pt x="5577" y="1798"/>
                    </a:cubicBezTo>
                    <a:cubicBezTo>
                      <a:pt x="5825" y="718"/>
                      <a:pt x="4700" y="89"/>
                      <a:pt x="3778" y="44"/>
                    </a:cubicBezTo>
                    <a:cubicBezTo>
                      <a:pt x="3585" y="15"/>
                      <a:pt x="3391" y="1"/>
                      <a:pt x="31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13" name="Google Shape;3013;p39"/>
          <p:cNvGrpSpPr/>
          <p:nvPr/>
        </p:nvGrpSpPr>
        <p:grpSpPr>
          <a:xfrm>
            <a:off x="-1526217" y="2571756"/>
            <a:ext cx="2447760" cy="3000857"/>
            <a:chOff x="-1526217" y="2571756"/>
            <a:chExt cx="2447760" cy="3000857"/>
          </a:xfrm>
        </p:grpSpPr>
        <p:grpSp>
          <p:nvGrpSpPr>
            <p:cNvPr id="3014" name="Google Shape;3014;p39"/>
            <p:cNvGrpSpPr/>
            <p:nvPr/>
          </p:nvGrpSpPr>
          <p:grpSpPr>
            <a:xfrm rot="-9976628">
              <a:off x="-864355" y="3804622"/>
              <a:ext cx="1619339" cy="1598744"/>
              <a:chOff x="7167216" y="-174118"/>
              <a:chExt cx="1755708" cy="1733744"/>
            </a:xfrm>
          </p:grpSpPr>
          <p:sp>
            <p:nvSpPr>
              <p:cNvPr id="3015" name="Google Shape;3015;p39"/>
              <p:cNvSpPr/>
              <p:nvPr/>
            </p:nvSpPr>
            <p:spPr>
              <a:xfrm rot="-864877">
                <a:off x="8166857" y="83752"/>
                <a:ext cx="513936" cy="360185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9982" extrusionOk="0">
                    <a:moveTo>
                      <a:pt x="2716" y="0"/>
                    </a:moveTo>
                    <a:cubicBezTo>
                      <a:pt x="1850" y="0"/>
                      <a:pt x="0" y="495"/>
                      <a:pt x="601" y="1572"/>
                    </a:cubicBezTo>
                    <a:cubicBezTo>
                      <a:pt x="1282" y="2395"/>
                      <a:pt x="2568" y="2575"/>
                      <a:pt x="3558" y="2845"/>
                    </a:cubicBezTo>
                    <a:cubicBezTo>
                      <a:pt x="4919" y="3179"/>
                      <a:pt x="6316" y="3343"/>
                      <a:pt x="7712" y="3343"/>
                    </a:cubicBezTo>
                    <a:cubicBezTo>
                      <a:pt x="8201" y="3343"/>
                      <a:pt x="8689" y="3322"/>
                      <a:pt x="9176" y="3282"/>
                    </a:cubicBezTo>
                    <a:lnTo>
                      <a:pt x="9176" y="3282"/>
                    </a:lnTo>
                    <a:cubicBezTo>
                      <a:pt x="9164" y="4620"/>
                      <a:pt x="9845" y="5841"/>
                      <a:pt x="10578" y="6908"/>
                    </a:cubicBezTo>
                    <a:cubicBezTo>
                      <a:pt x="10989" y="7538"/>
                      <a:pt x="11426" y="8143"/>
                      <a:pt x="11902" y="8708"/>
                    </a:cubicBezTo>
                    <a:cubicBezTo>
                      <a:pt x="12198" y="9043"/>
                      <a:pt x="12507" y="9351"/>
                      <a:pt x="12841" y="9634"/>
                    </a:cubicBezTo>
                    <a:cubicBezTo>
                      <a:pt x="13021" y="9788"/>
                      <a:pt x="13239" y="9968"/>
                      <a:pt x="13522" y="9981"/>
                    </a:cubicBezTo>
                    <a:cubicBezTo>
                      <a:pt x="14049" y="9981"/>
                      <a:pt x="14242" y="9351"/>
                      <a:pt x="14217" y="8914"/>
                    </a:cubicBezTo>
                    <a:cubicBezTo>
                      <a:pt x="14178" y="7165"/>
                      <a:pt x="11066" y="3552"/>
                      <a:pt x="9575" y="2704"/>
                    </a:cubicBezTo>
                    <a:cubicBezTo>
                      <a:pt x="9279" y="2087"/>
                      <a:pt x="8546" y="1817"/>
                      <a:pt x="7994" y="1482"/>
                    </a:cubicBezTo>
                    <a:cubicBezTo>
                      <a:pt x="6399" y="647"/>
                      <a:pt x="4651" y="4"/>
                      <a:pt x="2838" y="4"/>
                    </a:cubicBezTo>
                    <a:cubicBezTo>
                      <a:pt x="2800" y="1"/>
                      <a:pt x="2759" y="0"/>
                      <a:pt x="27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6" name="Google Shape;3016;p39"/>
              <p:cNvSpPr/>
              <p:nvPr/>
            </p:nvSpPr>
            <p:spPr>
              <a:xfrm rot="-864877">
                <a:off x="8034713" y="429422"/>
                <a:ext cx="423655" cy="330741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9166" extrusionOk="0">
                    <a:moveTo>
                      <a:pt x="3181" y="0"/>
                    </a:moveTo>
                    <a:cubicBezTo>
                      <a:pt x="2854" y="0"/>
                      <a:pt x="2525" y="25"/>
                      <a:pt x="2199" y="75"/>
                    </a:cubicBezTo>
                    <a:cubicBezTo>
                      <a:pt x="1363" y="190"/>
                      <a:pt x="0" y="885"/>
                      <a:pt x="926" y="1810"/>
                    </a:cubicBezTo>
                    <a:cubicBezTo>
                      <a:pt x="1582" y="2415"/>
                      <a:pt x="2508" y="2517"/>
                      <a:pt x="3343" y="2685"/>
                    </a:cubicBezTo>
                    <a:cubicBezTo>
                      <a:pt x="4265" y="2857"/>
                      <a:pt x="5198" y="2941"/>
                      <a:pt x="6132" y="2941"/>
                    </a:cubicBezTo>
                    <a:cubicBezTo>
                      <a:pt x="6866" y="2941"/>
                      <a:pt x="7602" y="2889"/>
                      <a:pt x="8332" y="2787"/>
                    </a:cubicBezTo>
                    <a:lnTo>
                      <a:pt x="8332" y="2787"/>
                    </a:lnTo>
                    <a:cubicBezTo>
                      <a:pt x="8023" y="3405"/>
                      <a:pt x="8101" y="4125"/>
                      <a:pt x="8178" y="4780"/>
                    </a:cubicBezTo>
                    <a:cubicBezTo>
                      <a:pt x="8306" y="6002"/>
                      <a:pt x="8756" y="7172"/>
                      <a:pt x="9489" y="8149"/>
                    </a:cubicBezTo>
                    <a:cubicBezTo>
                      <a:pt x="9824" y="8509"/>
                      <a:pt x="10132" y="8959"/>
                      <a:pt x="10608" y="9152"/>
                    </a:cubicBezTo>
                    <a:cubicBezTo>
                      <a:pt x="10663" y="9161"/>
                      <a:pt x="10716" y="9166"/>
                      <a:pt x="10766" y="9166"/>
                    </a:cubicBezTo>
                    <a:cubicBezTo>
                      <a:pt x="11614" y="9166"/>
                      <a:pt x="11741" y="7892"/>
                      <a:pt x="11546" y="7236"/>
                    </a:cubicBezTo>
                    <a:cubicBezTo>
                      <a:pt x="11456" y="6876"/>
                      <a:pt x="11328" y="6542"/>
                      <a:pt x="11174" y="6220"/>
                    </a:cubicBezTo>
                    <a:cubicBezTo>
                      <a:pt x="10942" y="5758"/>
                      <a:pt x="10814" y="5256"/>
                      <a:pt x="10556" y="4819"/>
                    </a:cubicBezTo>
                    <a:cubicBezTo>
                      <a:pt x="10158" y="3983"/>
                      <a:pt x="9566" y="3302"/>
                      <a:pt x="9039" y="2556"/>
                    </a:cubicBezTo>
                    <a:cubicBezTo>
                      <a:pt x="9129" y="2453"/>
                      <a:pt x="9116" y="2299"/>
                      <a:pt x="9013" y="2222"/>
                    </a:cubicBezTo>
                    <a:cubicBezTo>
                      <a:pt x="8628" y="1913"/>
                      <a:pt x="8216" y="1643"/>
                      <a:pt x="7779" y="1386"/>
                    </a:cubicBezTo>
                    <a:cubicBezTo>
                      <a:pt x="6828" y="846"/>
                      <a:pt x="5799" y="447"/>
                      <a:pt x="4732" y="190"/>
                    </a:cubicBezTo>
                    <a:cubicBezTo>
                      <a:pt x="4226" y="64"/>
                      <a:pt x="3705" y="0"/>
                      <a:pt x="318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7" name="Google Shape;3017;p39"/>
              <p:cNvSpPr/>
              <p:nvPr/>
            </p:nvSpPr>
            <p:spPr>
              <a:xfrm rot="-864877">
                <a:off x="7835549" y="719358"/>
                <a:ext cx="327998" cy="334024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9257" extrusionOk="0">
                    <a:moveTo>
                      <a:pt x="2863" y="1"/>
                    </a:moveTo>
                    <a:cubicBezTo>
                      <a:pt x="1099" y="1"/>
                      <a:pt x="1" y="1491"/>
                      <a:pt x="2031" y="2638"/>
                    </a:cubicBezTo>
                    <a:cubicBezTo>
                      <a:pt x="2931" y="3152"/>
                      <a:pt x="3947" y="3396"/>
                      <a:pt x="4963" y="3551"/>
                    </a:cubicBezTo>
                    <a:cubicBezTo>
                      <a:pt x="5589" y="3658"/>
                      <a:pt x="6237" y="3766"/>
                      <a:pt x="6880" y="3766"/>
                    </a:cubicBezTo>
                    <a:cubicBezTo>
                      <a:pt x="7081" y="3766"/>
                      <a:pt x="7283" y="3755"/>
                      <a:pt x="7483" y="3731"/>
                    </a:cubicBezTo>
                    <a:lnTo>
                      <a:pt x="7483" y="3731"/>
                    </a:lnTo>
                    <a:cubicBezTo>
                      <a:pt x="6428" y="5222"/>
                      <a:pt x="6338" y="7331"/>
                      <a:pt x="7315" y="8886"/>
                    </a:cubicBezTo>
                    <a:cubicBezTo>
                      <a:pt x="7447" y="9149"/>
                      <a:pt x="7643" y="9257"/>
                      <a:pt x="7848" y="9257"/>
                    </a:cubicBezTo>
                    <a:cubicBezTo>
                      <a:pt x="8164" y="9257"/>
                      <a:pt x="8499" y="8999"/>
                      <a:pt x="8640" y="8655"/>
                    </a:cubicBezTo>
                    <a:cubicBezTo>
                      <a:pt x="8846" y="8192"/>
                      <a:pt x="8974" y="7691"/>
                      <a:pt x="9013" y="7189"/>
                    </a:cubicBezTo>
                    <a:cubicBezTo>
                      <a:pt x="9090" y="6521"/>
                      <a:pt x="8948" y="5852"/>
                      <a:pt x="8884" y="5196"/>
                    </a:cubicBezTo>
                    <a:cubicBezTo>
                      <a:pt x="8846" y="4721"/>
                      <a:pt x="8768" y="4245"/>
                      <a:pt x="8665" y="3769"/>
                    </a:cubicBezTo>
                    <a:cubicBezTo>
                      <a:pt x="8575" y="3512"/>
                      <a:pt x="8588" y="3191"/>
                      <a:pt x="8408" y="2985"/>
                    </a:cubicBezTo>
                    <a:cubicBezTo>
                      <a:pt x="8228" y="2625"/>
                      <a:pt x="7855" y="2419"/>
                      <a:pt x="7560" y="2175"/>
                    </a:cubicBezTo>
                    <a:cubicBezTo>
                      <a:pt x="6981" y="1712"/>
                      <a:pt x="6364" y="1313"/>
                      <a:pt x="5695" y="979"/>
                    </a:cubicBezTo>
                    <a:cubicBezTo>
                      <a:pt x="4937" y="568"/>
                      <a:pt x="4153" y="118"/>
                      <a:pt x="3278" y="28"/>
                    </a:cubicBezTo>
                    <a:cubicBezTo>
                      <a:pt x="3137" y="9"/>
                      <a:pt x="2998" y="1"/>
                      <a:pt x="286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8" name="Google Shape;3018;p39"/>
              <p:cNvSpPr/>
              <p:nvPr/>
            </p:nvSpPr>
            <p:spPr>
              <a:xfrm rot="-864877">
                <a:off x="7547619" y="970426"/>
                <a:ext cx="297869" cy="40976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1356" extrusionOk="0">
                    <a:moveTo>
                      <a:pt x="1672" y="1"/>
                    </a:moveTo>
                    <a:cubicBezTo>
                      <a:pt x="1557" y="1"/>
                      <a:pt x="1441" y="9"/>
                      <a:pt x="1325" y="27"/>
                    </a:cubicBezTo>
                    <a:cubicBezTo>
                      <a:pt x="0" y="375"/>
                      <a:pt x="785" y="1648"/>
                      <a:pt x="1543" y="2162"/>
                    </a:cubicBezTo>
                    <a:cubicBezTo>
                      <a:pt x="3215" y="3383"/>
                      <a:pt x="5285" y="3859"/>
                      <a:pt x="7188" y="4605"/>
                    </a:cubicBezTo>
                    <a:cubicBezTo>
                      <a:pt x="6403" y="5299"/>
                      <a:pt x="5632" y="6070"/>
                      <a:pt x="5092" y="6983"/>
                    </a:cubicBezTo>
                    <a:cubicBezTo>
                      <a:pt x="4539" y="7935"/>
                      <a:pt x="4230" y="10082"/>
                      <a:pt x="4938" y="10995"/>
                    </a:cubicBezTo>
                    <a:cubicBezTo>
                      <a:pt x="5180" y="11250"/>
                      <a:pt x="5444" y="11356"/>
                      <a:pt x="5705" y="11356"/>
                    </a:cubicBezTo>
                    <a:cubicBezTo>
                      <a:pt x="6233" y="11356"/>
                      <a:pt x="6745" y="10920"/>
                      <a:pt x="7020" y="10403"/>
                    </a:cubicBezTo>
                    <a:cubicBezTo>
                      <a:pt x="7303" y="9953"/>
                      <a:pt x="7432" y="9439"/>
                      <a:pt x="7586" y="8938"/>
                    </a:cubicBezTo>
                    <a:cubicBezTo>
                      <a:pt x="7805" y="8153"/>
                      <a:pt x="7972" y="7369"/>
                      <a:pt x="8100" y="6572"/>
                    </a:cubicBezTo>
                    <a:cubicBezTo>
                      <a:pt x="8216" y="6083"/>
                      <a:pt x="8255" y="5569"/>
                      <a:pt x="8216" y="5068"/>
                    </a:cubicBezTo>
                    <a:cubicBezTo>
                      <a:pt x="8156" y="4814"/>
                      <a:pt x="8209" y="4264"/>
                      <a:pt x="7862" y="4264"/>
                    </a:cubicBezTo>
                    <a:cubicBezTo>
                      <a:pt x="7840" y="4264"/>
                      <a:pt x="7817" y="4266"/>
                      <a:pt x="7792" y="4270"/>
                    </a:cubicBezTo>
                    <a:cubicBezTo>
                      <a:pt x="7496" y="3653"/>
                      <a:pt x="7175" y="2998"/>
                      <a:pt x="6648" y="2509"/>
                    </a:cubicBezTo>
                    <a:cubicBezTo>
                      <a:pt x="5735" y="1609"/>
                      <a:pt x="4655" y="915"/>
                      <a:pt x="3459" y="452"/>
                    </a:cubicBezTo>
                    <a:cubicBezTo>
                      <a:pt x="2886" y="235"/>
                      <a:pt x="2285" y="1"/>
                      <a:pt x="16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9" name="Google Shape;3019;p39"/>
              <p:cNvSpPr/>
              <p:nvPr/>
            </p:nvSpPr>
            <p:spPr>
              <a:xfrm rot="-864877">
                <a:off x="7241164" y="1158795"/>
                <a:ext cx="315044" cy="367401"/>
              </a:xfrm>
              <a:custGeom>
                <a:avLst/>
                <a:gdLst/>
                <a:ahLst/>
                <a:cxnLst/>
                <a:rect l="l" t="t" r="r" b="b"/>
                <a:pathLst>
                  <a:path w="8731" h="10182" extrusionOk="0">
                    <a:moveTo>
                      <a:pt x="1780" y="0"/>
                    </a:moveTo>
                    <a:cubicBezTo>
                      <a:pt x="1723" y="0"/>
                      <a:pt x="1665" y="1"/>
                      <a:pt x="1608" y="3"/>
                    </a:cubicBezTo>
                    <a:cubicBezTo>
                      <a:pt x="1080" y="55"/>
                      <a:pt x="0" y="132"/>
                      <a:pt x="193" y="903"/>
                    </a:cubicBezTo>
                    <a:cubicBezTo>
                      <a:pt x="579" y="1765"/>
                      <a:pt x="1556" y="2176"/>
                      <a:pt x="2340" y="2600"/>
                    </a:cubicBezTo>
                    <a:cubicBezTo>
                      <a:pt x="4025" y="3539"/>
                      <a:pt x="5979" y="3770"/>
                      <a:pt x="7753" y="4490"/>
                    </a:cubicBezTo>
                    <a:cubicBezTo>
                      <a:pt x="6982" y="4953"/>
                      <a:pt x="6249" y="5468"/>
                      <a:pt x="5555" y="6033"/>
                    </a:cubicBezTo>
                    <a:cubicBezTo>
                      <a:pt x="4783" y="6638"/>
                      <a:pt x="4063" y="7345"/>
                      <a:pt x="3665" y="8245"/>
                    </a:cubicBezTo>
                    <a:cubicBezTo>
                      <a:pt x="3459" y="8759"/>
                      <a:pt x="3163" y="9453"/>
                      <a:pt x="3562" y="9929"/>
                    </a:cubicBezTo>
                    <a:cubicBezTo>
                      <a:pt x="3807" y="10105"/>
                      <a:pt x="4058" y="10181"/>
                      <a:pt x="4307" y="10181"/>
                    </a:cubicBezTo>
                    <a:cubicBezTo>
                      <a:pt x="5495" y="10181"/>
                      <a:pt x="6670" y="8459"/>
                      <a:pt x="7265" y="7641"/>
                    </a:cubicBezTo>
                    <a:cubicBezTo>
                      <a:pt x="7728" y="6882"/>
                      <a:pt x="8101" y="6072"/>
                      <a:pt x="8396" y="5223"/>
                    </a:cubicBezTo>
                    <a:cubicBezTo>
                      <a:pt x="8461" y="5005"/>
                      <a:pt x="8551" y="4786"/>
                      <a:pt x="8653" y="4568"/>
                    </a:cubicBezTo>
                    <a:cubicBezTo>
                      <a:pt x="8731" y="4439"/>
                      <a:pt x="8666" y="4272"/>
                      <a:pt x="8512" y="4220"/>
                    </a:cubicBezTo>
                    <a:cubicBezTo>
                      <a:pt x="8062" y="3359"/>
                      <a:pt x="7252" y="2742"/>
                      <a:pt x="6532" y="2099"/>
                    </a:cubicBezTo>
                    <a:cubicBezTo>
                      <a:pt x="5199" y="965"/>
                      <a:pt x="3576" y="0"/>
                      <a:pt x="178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0" name="Google Shape;3020;p39"/>
              <p:cNvSpPr/>
              <p:nvPr/>
            </p:nvSpPr>
            <p:spPr>
              <a:xfrm rot="-864877">
                <a:off x="8166857" y="83752"/>
                <a:ext cx="513936" cy="360185"/>
              </a:xfrm>
              <a:custGeom>
                <a:avLst/>
                <a:gdLst/>
                <a:ahLst/>
                <a:cxnLst/>
                <a:rect l="l" t="t" r="r" b="b"/>
                <a:pathLst>
                  <a:path w="14243" h="9982" extrusionOk="0">
                    <a:moveTo>
                      <a:pt x="2716" y="0"/>
                    </a:moveTo>
                    <a:cubicBezTo>
                      <a:pt x="1850" y="0"/>
                      <a:pt x="0" y="495"/>
                      <a:pt x="601" y="1572"/>
                    </a:cubicBezTo>
                    <a:cubicBezTo>
                      <a:pt x="1282" y="2395"/>
                      <a:pt x="2568" y="2575"/>
                      <a:pt x="3558" y="2845"/>
                    </a:cubicBezTo>
                    <a:cubicBezTo>
                      <a:pt x="4919" y="3179"/>
                      <a:pt x="6316" y="3343"/>
                      <a:pt x="7712" y="3343"/>
                    </a:cubicBezTo>
                    <a:cubicBezTo>
                      <a:pt x="8201" y="3343"/>
                      <a:pt x="8689" y="3322"/>
                      <a:pt x="9176" y="3282"/>
                    </a:cubicBezTo>
                    <a:lnTo>
                      <a:pt x="9176" y="3282"/>
                    </a:lnTo>
                    <a:cubicBezTo>
                      <a:pt x="9164" y="4620"/>
                      <a:pt x="9845" y="5841"/>
                      <a:pt x="10578" y="6908"/>
                    </a:cubicBezTo>
                    <a:cubicBezTo>
                      <a:pt x="10989" y="7538"/>
                      <a:pt x="11426" y="8143"/>
                      <a:pt x="11902" y="8708"/>
                    </a:cubicBezTo>
                    <a:cubicBezTo>
                      <a:pt x="12198" y="9043"/>
                      <a:pt x="12507" y="9351"/>
                      <a:pt x="12841" y="9634"/>
                    </a:cubicBezTo>
                    <a:cubicBezTo>
                      <a:pt x="13021" y="9788"/>
                      <a:pt x="13239" y="9968"/>
                      <a:pt x="13522" y="9981"/>
                    </a:cubicBezTo>
                    <a:cubicBezTo>
                      <a:pt x="14049" y="9981"/>
                      <a:pt x="14242" y="9351"/>
                      <a:pt x="14217" y="8914"/>
                    </a:cubicBezTo>
                    <a:cubicBezTo>
                      <a:pt x="14178" y="7165"/>
                      <a:pt x="11066" y="3552"/>
                      <a:pt x="9575" y="2704"/>
                    </a:cubicBezTo>
                    <a:cubicBezTo>
                      <a:pt x="9279" y="2087"/>
                      <a:pt x="8546" y="1817"/>
                      <a:pt x="7994" y="1482"/>
                    </a:cubicBezTo>
                    <a:cubicBezTo>
                      <a:pt x="6399" y="647"/>
                      <a:pt x="4651" y="4"/>
                      <a:pt x="2838" y="4"/>
                    </a:cubicBezTo>
                    <a:cubicBezTo>
                      <a:pt x="2800" y="1"/>
                      <a:pt x="2759" y="0"/>
                      <a:pt x="2716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1" name="Google Shape;3021;p39"/>
              <p:cNvSpPr/>
              <p:nvPr/>
            </p:nvSpPr>
            <p:spPr>
              <a:xfrm rot="-864877">
                <a:off x="8034713" y="429422"/>
                <a:ext cx="423655" cy="330741"/>
              </a:xfrm>
              <a:custGeom>
                <a:avLst/>
                <a:gdLst/>
                <a:ahLst/>
                <a:cxnLst/>
                <a:rect l="l" t="t" r="r" b="b"/>
                <a:pathLst>
                  <a:path w="11741" h="9166" extrusionOk="0">
                    <a:moveTo>
                      <a:pt x="3181" y="0"/>
                    </a:moveTo>
                    <a:cubicBezTo>
                      <a:pt x="2854" y="0"/>
                      <a:pt x="2525" y="25"/>
                      <a:pt x="2199" y="75"/>
                    </a:cubicBezTo>
                    <a:cubicBezTo>
                      <a:pt x="1363" y="190"/>
                      <a:pt x="0" y="885"/>
                      <a:pt x="926" y="1810"/>
                    </a:cubicBezTo>
                    <a:cubicBezTo>
                      <a:pt x="1582" y="2415"/>
                      <a:pt x="2508" y="2517"/>
                      <a:pt x="3343" y="2685"/>
                    </a:cubicBezTo>
                    <a:cubicBezTo>
                      <a:pt x="4265" y="2857"/>
                      <a:pt x="5198" y="2941"/>
                      <a:pt x="6132" y="2941"/>
                    </a:cubicBezTo>
                    <a:cubicBezTo>
                      <a:pt x="6866" y="2941"/>
                      <a:pt x="7602" y="2889"/>
                      <a:pt x="8332" y="2787"/>
                    </a:cubicBezTo>
                    <a:lnTo>
                      <a:pt x="8332" y="2787"/>
                    </a:lnTo>
                    <a:cubicBezTo>
                      <a:pt x="8023" y="3405"/>
                      <a:pt x="8101" y="4125"/>
                      <a:pt x="8178" y="4780"/>
                    </a:cubicBezTo>
                    <a:cubicBezTo>
                      <a:pt x="8306" y="6002"/>
                      <a:pt x="8756" y="7172"/>
                      <a:pt x="9489" y="8149"/>
                    </a:cubicBezTo>
                    <a:cubicBezTo>
                      <a:pt x="9824" y="8509"/>
                      <a:pt x="10132" y="8959"/>
                      <a:pt x="10608" y="9152"/>
                    </a:cubicBezTo>
                    <a:cubicBezTo>
                      <a:pt x="10663" y="9161"/>
                      <a:pt x="10716" y="9166"/>
                      <a:pt x="10766" y="9166"/>
                    </a:cubicBezTo>
                    <a:cubicBezTo>
                      <a:pt x="11614" y="9166"/>
                      <a:pt x="11741" y="7892"/>
                      <a:pt x="11546" y="7236"/>
                    </a:cubicBezTo>
                    <a:cubicBezTo>
                      <a:pt x="11456" y="6876"/>
                      <a:pt x="11328" y="6542"/>
                      <a:pt x="11174" y="6220"/>
                    </a:cubicBezTo>
                    <a:cubicBezTo>
                      <a:pt x="10942" y="5758"/>
                      <a:pt x="10814" y="5256"/>
                      <a:pt x="10556" y="4819"/>
                    </a:cubicBezTo>
                    <a:cubicBezTo>
                      <a:pt x="10158" y="3983"/>
                      <a:pt x="9566" y="3302"/>
                      <a:pt x="9039" y="2556"/>
                    </a:cubicBezTo>
                    <a:cubicBezTo>
                      <a:pt x="9129" y="2453"/>
                      <a:pt x="9116" y="2299"/>
                      <a:pt x="9013" y="2222"/>
                    </a:cubicBezTo>
                    <a:cubicBezTo>
                      <a:pt x="8628" y="1913"/>
                      <a:pt x="8216" y="1643"/>
                      <a:pt x="7779" y="1386"/>
                    </a:cubicBezTo>
                    <a:cubicBezTo>
                      <a:pt x="6828" y="846"/>
                      <a:pt x="5799" y="447"/>
                      <a:pt x="4732" y="190"/>
                    </a:cubicBezTo>
                    <a:cubicBezTo>
                      <a:pt x="4226" y="64"/>
                      <a:pt x="3705" y="0"/>
                      <a:pt x="3181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2" name="Google Shape;3022;p39"/>
              <p:cNvSpPr/>
              <p:nvPr/>
            </p:nvSpPr>
            <p:spPr>
              <a:xfrm rot="-864877">
                <a:off x="7835549" y="719358"/>
                <a:ext cx="327998" cy="334024"/>
              </a:xfrm>
              <a:custGeom>
                <a:avLst/>
                <a:gdLst/>
                <a:ahLst/>
                <a:cxnLst/>
                <a:rect l="l" t="t" r="r" b="b"/>
                <a:pathLst>
                  <a:path w="9090" h="9257" extrusionOk="0">
                    <a:moveTo>
                      <a:pt x="2863" y="1"/>
                    </a:moveTo>
                    <a:cubicBezTo>
                      <a:pt x="1099" y="1"/>
                      <a:pt x="1" y="1491"/>
                      <a:pt x="2031" y="2638"/>
                    </a:cubicBezTo>
                    <a:cubicBezTo>
                      <a:pt x="2931" y="3152"/>
                      <a:pt x="3947" y="3396"/>
                      <a:pt x="4963" y="3551"/>
                    </a:cubicBezTo>
                    <a:cubicBezTo>
                      <a:pt x="5589" y="3658"/>
                      <a:pt x="6237" y="3766"/>
                      <a:pt x="6880" y="3766"/>
                    </a:cubicBezTo>
                    <a:cubicBezTo>
                      <a:pt x="7081" y="3766"/>
                      <a:pt x="7283" y="3755"/>
                      <a:pt x="7483" y="3731"/>
                    </a:cubicBezTo>
                    <a:lnTo>
                      <a:pt x="7483" y="3731"/>
                    </a:lnTo>
                    <a:cubicBezTo>
                      <a:pt x="6428" y="5222"/>
                      <a:pt x="6338" y="7331"/>
                      <a:pt x="7315" y="8886"/>
                    </a:cubicBezTo>
                    <a:cubicBezTo>
                      <a:pt x="7447" y="9149"/>
                      <a:pt x="7643" y="9257"/>
                      <a:pt x="7848" y="9257"/>
                    </a:cubicBezTo>
                    <a:cubicBezTo>
                      <a:pt x="8164" y="9257"/>
                      <a:pt x="8499" y="8999"/>
                      <a:pt x="8640" y="8655"/>
                    </a:cubicBezTo>
                    <a:cubicBezTo>
                      <a:pt x="8846" y="8192"/>
                      <a:pt x="8974" y="7691"/>
                      <a:pt x="9013" y="7189"/>
                    </a:cubicBezTo>
                    <a:cubicBezTo>
                      <a:pt x="9090" y="6521"/>
                      <a:pt x="8948" y="5852"/>
                      <a:pt x="8884" y="5196"/>
                    </a:cubicBezTo>
                    <a:cubicBezTo>
                      <a:pt x="8846" y="4721"/>
                      <a:pt x="8768" y="4245"/>
                      <a:pt x="8665" y="3769"/>
                    </a:cubicBezTo>
                    <a:cubicBezTo>
                      <a:pt x="8575" y="3512"/>
                      <a:pt x="8588" y="3191"/>
                      <a:pt x="8408" y="2985"/>
                    </a:cubicBezTo>
                    <a:cubicBezTo>
                      <a:pt x="8228" y="2625"/>
                      <a:pt x="7855" y="2419"/>
                      <a:pt x="7560" y="2175"/>
                    </a:cubicBezTo>
                    <a:cubicBezTo>
                      <a:pt x="6981" y="1712"/>
                      <a:pt x="6364" y="1313"/>
                      <a:pt x="5695" y="979"/>
                    </a:cubicBezTo>
                    <a:cubicBezTo>
                      <a:pt x="4937" y="568"/>
                      <a:pt x="4153" y="118"/>
                      <a:pt x="3278" y="28"/>
                    </a:cubicBezTo>
                    <a:cubicBezTo>
                      <a:pt x="3137" y="9"/>
                      <a:pt x="2998" y="1"/>
                      <a:pt x="2863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3" name="Google Shape;3023;p39"/>
              <p:cNvSpPr/>
              <p:nvPr/>
            </p:nvSpPr>
            <p:spPr>
              <a:xfrm rot="-864877">
                <a:off x="7547619" y="970426"/>
                <a:ext cx="297869" cy="409763"/>
              </a:xfrm>
              <a:custGeom>
                <a:avLst/>
                <a:gdLst/>
                <a:ahLst/>
                <a:cxnLst/>
                <a:rect l="l" t="t" r="r" b="b"/>
                <a:pathLst>
                  <a:path w="8255" h="11356" extrusionOk="0">
                    <a:moveTo>
                      <a:pt x="1672" y="1"/>
                    </a:moveTo>
                    <a:cubicBezTo>
                      <a:pt x="1557" y="1"/>
                      <a:pt x="1441" y="9"/>
                      <a:pt x="1325" y="27"/>
                    </a:cubicBezTo>
                    <a:cubicBezTo>
                      <a:pt x="0" y="375"/>
                      <a:pt x="785" y="1648"/>
                      <a:pt x="1543" y="2162"/>
                    </a:cubicBezTo>
                    <a:cubicBezTo>
                      <a:pt x="3215" y="3383"/>
                      <a:pt x="5285" y="3859"/>
                      <a:pt x="7188" y="4605"/>
                    </a:cubicBezTo>
                    <a:cubicBezTo>
                      <a:pt x="6403" y="5299"/>
                      <a:pt x="5632" y="6070"/>
                      <a:pt x="5092" y="6983"/>
                    </a:cubicBezTo>
                    <a:cubicBezTo>
                      <a:pt x="4539" y="7935"/>
                      <a:pt x="4230" y="10082"/>
                      <a:pt x="4938" y="10995"/>
                    </a:cubicBezTo>
                    <a:cubicBezTo>
                      <a:pt x="5180" y="11250"/>
                      <a:pt x="5444" y="11356"/>
                      <a:pt x="5705" y="11356"/>
                    </a:cubicBezTo>
                    <a:cubicBezTo>
                      <a:pt x="6233" y="11356"/>
                      <a:pt x="6745" y="10920"/>
                      <a:pt x="7020" y="10403"/>
                    </a:cubicBezTo>
                    <a:cubicBezTo>
                      <a:pt x="7303" y="9953"/>
                      <a:pt x="7432" y="9439"/>
                      <a:pt x="7586" y="8938"/>
                    </a:cubicBezTo>
                    <a:cubicBezTo>
                      <a:pt x="7805" y="8153"/>
                      <a:pt x="7972" y="7369"/>
                      <a:pt x="8100" y="6572"/>
                    </a:cubicBezTo>
                    <a:cubicBezTo>
                      <a:pt x="8216" y="6083"/>
                      <a:pt x="8255" y="5569"/>
                      <a:pt x="8216" y="5068"/>
                    </a:cubicBezTo>
                    <a:cubicBezTo>
                      <a:pt x="8156" y="4814"/>
                      <a:pt x="8209" y="4264"/>
                      <a:pt x="7862" y="4264"/>
                    </a:cubicBezTo>
                    <a:cubicBezTo>
                      <a:pt x="7840" y="4264"/>
                      <a:pt x="7817" y="4266"/>
                      <a:pt x="7792" y="4270"/>
                    </a:cubicBezTo>
                    <a:cubicBezTo>
                      <a:pt x="7496" y="3653"/>
                      <a:pt x="7175" y="2998"/>
                      <a:pt x="6648" y="2509"/>
                    </a:cubicBezTo>
                    <a:cubicBezTo>
                      <a:pt x="5735" y="1609"/>
                      <a:pt x="4655" y="915"/>
                      <a:pt x="3459" y="452"/>
                    </a:cubicBezTo>
                    <a:cubicBezTo>
                      <a:pt x="2886" y="235"/>
                      <a:pt x="2285" y="1"/>
                      <a:pt x="1672" y="1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4" name="Google Shape;3024;p39"/>
              <p:cNvSpPr/>
              <p:nvPr/>
            </p:nvSpPr>
            <p:spPr>
              <a:xfrm rot="-864877">
                <a:off x="7241164" y="1158795"/>
                <a:ext cx="315044" cy="367401"/>
              </a:xfrm>
              <a:custGeom>
                <a:avLst/>
                <a:gdLst/>
                <a:ahLst/>
                <a:cxnLst/>
                <a:rect l="l" t="t" r="r" b="b"/>
                <a:pathLst>
                  <a:path w="8731" h="10182" extrusionOk="0">
                    <a:moveTo>
                      <a:pt x="1780" y="0"/>
                    </a:moveTo>
                    <a:cubicBezTo>
                      <a:pt x="1723" y="0"/>
                      <a:pt x="1665" y="1"/>
                      <a:pt x="1608" y="3"/>
                    </a:cubicBezTo>
                    <a:cubicBezTo>
                      <a:pt x="1080" y="55"/>
                      <a:pt x="0" y="132"/>
                      <a:pt x="193" y="903"/>
                    </a:cubicBezTo>
                    <a:cubicBezTo>
                      <a:pt x="579" y="1765"/>
                      <a:pt x="1556" y="2176"/>
                      <a:pt x="2340" y="2600"/>
                    </a:cubicBezTo>
                    <a:cubicBezTo>
                      <a:pt x="4025" y="3539"/>
                      <a:pt x="5979" y="3770"/>
                      <a:pt x="7753" y="4490"/>
                    </a:cubicBezTo>
                    <a:cubicBezTo>
                      <a:pt x="6982" y="4953"/>
                      <a:pt x="6249" y="5468"/>
                      <a:pt x="5555" y="6033"/>
                    </a:cubicBezTo>
                    <a:cubicBezTo>
                      <a:pt x="4783" y="6638"/>
                      <a:pt x="4063" y="7345"/>
                      <a:pt x="3665" y="8245"/>
                    </a:cubicBezTo>
                    <a:cubicBezTo>
                      <a:pt x="3459" y="8759"/>
                      <a:pt x="3163" y="9453"/>
                      <a:pt x="3562" y="9929"/>
                    </a:cubicBezTo>
                    <a:cubicBezTo>
                      <a:pt x="3807" y="10105"/>
                      <a:pt x="4058" y="10181"/>
                      <a:pt x="4307" y="10181"/>
                    </a:cubicBezTo>
                    <a:cubicBezTo>
                      <a:pt x="5495" y="10181"/>
                      <a:pt x="6670" y="8459"/>
                      <a:pt x="7265" y="7641"/>
                    </a:cubicBezTo>
                    <a:cubicBezTo>
                      <a:pt x="7728" y="6882"/>
                      <a:pt x="8101" y="6072"/>
                      <a:pt x="8396" y="5223"/>
                    </a:cubicBezTo>
                    <a:cubicBezTo>
                      <a:pt x="8461" y="5005"/>
                      <a:pt x="8551" y="4786"/>
                      <a:pt x="8653" y="4568"/>
                    </a:cubicBezTo>
                    <a:cubicBezTo>
                      <a:pt x="8731" y="4439"/>
                      <a:pt x="8666" y="4272"/>
                      <a:pt x="8512" y="4220"/>
                    </a:cubicBezTo>
                    <a:cubicBezTo>
                      <a:pt x="8062" y="3359"/>
                      <a:pt x="7252" y="2742"/>
                      <a:pt x="6532" y="2099"/>
                    </a:cubicBezTo>
                    <a:cubicBezTo>
                      <a:pt x="5199" y="965"/>
                      <a:pt x="3576" y="0"/>
                      <a:pt x="1780" y="0"/>
                    </a:cubicBezTo>
                    <a:close/>
                  </a:path>
                </a:pathLst>
              </a:custGeom>
              <a:solidFill>
                <a:srgbClr val="1E3A4C">
                  <a:alpha val="3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5" name="Google Shape;3025;p39"/>
              <p:cNvSpPr/>
              <p:nvPr/>
            </p:nvSpPr>
            <p:spPr>
              <a:xfrm rot="-864877">
                <a:off x="7289068" y="-4340"/>
                <a:ext cx="1512003" cy="1170185"/>
              </a:xfrm>
              <a:custGeom>
                <a:avLst/>
                <a:gdLst/>
                <a:ahLst/>
                <a:cxnLst/>
                <a:rect l="l" t="t" r="r" b="b"/>
                <a:pathLst>
                  <a:path w="41903" h="32430" extrusionOk="0">
                    <a:moveTo>
                      <a:pt x="41120" y="1"/>
                    </a:moveTo>
                    <a:cubicBezTo>
                      <a:pt x="40984" y="1"/>
                      <a:pt x="40854" y="46"/>
                      <a:pt x="40771" y="164"/>
                    </a:cubicBezTo>
                    <a:cubicBezTo>
                      <a:pt x="40283" y="1360"/>
                      <a:pt x="39511" y="2401"/>
                      <a:pt x="38830" y="3481"/>
                    </a:cubicBezTo>
                    <a:cubicBezTo>
                      <a:pt x="37673" y="5307"/>
                      <a:pt x="36426" y="7069"/>
                      <a:pt x="35063" y="8740"/>
                    </a:cubicBezTo>
                    <a:cubicBezTo>
                      <a:pt x="32556" y="11736"/>
                      <a:pt x="29958" y="14667"/>
                      <a:pt x="27181" y="17419"/>
                    </a:cubicBezTo>
                    <a:cubicBezTo>
                      <a:pt x="25870" y="18602"/>
                      <a:pt x="24443" y="19656"/>
                      <a:pt x="23041" y="20710"/>
                    </a:cubicBezTo>
                    <a:cubicBezTo>
                      <a:pt x="22154" y="21482"/>
                      <a:pt x="21228" y="22189"/>
                      <a:pt x="20251" y="22819"/>
                    </a:cubicBezTo>
                    <a:cubicBezTo>
                      <a:pt x="14915" y="26200"/>
                      <a:pt x="12948" y="27229"/>
                      <a:pt x="10338" y="28399"/>
                    </a:cubicBezTo>
                    <a:cubicBezTo>
                      <a:pt x="7651" y="29466"/>
                      <a:pt x="4848" y="30225"/>
                      <a:pt x="2135" y="31202"/>
                    </a:cubicBezTo>
                    <a:cubicBezTo>
                      <a:pt x="1882" y="31144"/>
                      <a:pt x="1526" y="31066"/>
                      <a:pt x="1195" y="31066"/>
                    </a:cubicBezTo>
                    <a:cubicBezTo>
                      <a:pt x="939" y="31066"/>
                      <a:pt x="696" y="31113"/>
                      <a:pt x="528" y="31253"/>
                    </a:cubicBezTo>
                    <a:cubicBezTo>
                      <a:pt x="425" y="31369"/>
                      <a:pt x="451" y="31562"/>
                      <a:pt x="579" y="31652"/>
                    </a:cubicBezTo>
                    <a:cubicBezTo>
                      <a:pt x="386" y="31729"/>
                      <a:pt x="219" y="31858"/>
                      <a:pt x="78" y="32012"/>
                    </a:cubicBezTo>
                    <a:cubicBezTo>
                      <a:pt x="14" y="32076"/>
                      <a:pt x="1" y="32166"/>
                      <a:pt x="26" y="32256"/>
                    </a:cubicBezTo>
                    <a:cubicBezTo>
                      <a:pt x="76" y="32392"/>
                      <a:pt x="181" y="32430"/>
                      <a:pt x="301" y="32430"/>
                    </a:cubicBezTo>
                    <a:cubicBezTo>
                      <a:pt x="430" y="32430"/>
                      <a:pt x="575" y="32385"/>
                      <a:pt x="682" y="32372"/>
                    </a:cubicBezTo>
                    <a:cubicBezTo>
                      <a:pt x="1184" y="32282"/>
                      <a:pt x="1659" y="32063"/>
                      <a:pt x="2071" y="31768"/>
                    </a:cubicBezTo>
                    <a:cubicBezTo>
                      <a:pt x="2302" y="31755"/>
                      <a:pt x="2534" y="31690"/>
                      <a:pt x="2739" y="31588"/>
                    </a:cubicBezTo>
                    <a:cubicBezTo>
                      <a:pt x="3241" y="31446"/>
                      <a:pt x="3652" y="31150"/>
                      <a:pt x="4141" y="31022"/>
                    </a:cubicBezTo>
                    <a:cubicBezTo>
                      <a:pt x="6417" y="30302"/>
                      <a:pt x="8718" y="29608"/>
                      <a:pt x="10917" y="28695"/>
                    </a:cubicBezTo>
                    <a:cubicBezTo>
                      <a:pt x="14080" y="27190"/>
                      <a:pt x="17165" y="25519"/>
                      <a:pt x="20161" y="23706"/>
                    </a:cubicBezTo>
                    <a:cubicBezTo>
                      <a:pt x="22373" y="22215"/>
                      <a:pt x="24468" y="20543"/>
                      <a:pt x="26564" y="18885"/>
                    </a:cubicBezTo>
                    <a:cubicBezTo>
                      <a:pt x="29341" y="16660"/>
                      <a:pt x="31630" y="13947"/>
                      <a:pt x="33893" y="11183"/>
                    </a:cubicBezTo>
                    <a:cubicBezTo>
                      <a:pt x="34767" y="10064"/>
                      <a:pt x="35757" y="9023"/>
                      <a:pt x="36618" y="7879"/>
                    </a:cubicBezTo>
                    <a:cubicBezTo>
                      <a:pt x="37776" y="6374"/>
                      <a:pt x="38817" y="4793"/>
                      <a:pt x="39884" y="3224"/>
                    </a:cubicBezTo>
                    <a:cubicBezTo>
                      <a:pt x="40347" y="2568"/>
                      <a:pt x="40810" y="1900"/>
                      <a:pt x="41234" y="1218"/>
                    </a:cubicBezTo>
                    <a:cubicBezTo>
                      <a:pt x="41350" y="936"/>
                      <a:pt x="41903" y="421"/>
                      <a:pt x="41569" y="138"/>
                    </a:cubicBezTo>
                    <a:cubicBezTo>
                      <a:pt x="41451" y="62"/>
                      <a:pt x="41281" y="1"/>
                      <a:pt x="4112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26" name="Google Shape;3026;p39"/>
            <p:cNvGrpSpPr/>
            <p:nvPr/>
          </p:nvGrpSpPr>
          <p:grpSpPr>
            <a:xfrm rot="-5822328">
              <a:off x="-1391353" y="2678090"/>
              <a:ext cx="2082031" cy="2112547"/>
              <a:chOff x="1888100" y="-160600"/>
              <a:chExt cx="1706591" cy="1731604"/>
            </a:xfrm>
          </p:grpSpPr>
          <p:sp>
            <p:nvSpPr>
              <p:cNvPr id="3027" name="Google Shape;3027;p39"/>
              <p:cNvSpPr/>
              <p:nvPr/>
            </p:nvSpPr>
            <p:spPr>
              <a:xfrm>
                <a:off x="2085925" y="189430"/>
                <a:ext cx="1508766" cy="1381573"/>
              </a:xfrm>
              <a:custGeom>
                <a:avLst/>
                <a:gdLst/>
                <a:ahLst/>
                <a:cxnLst/>
                <a:rect l="l" t="t" r="r" b="b"/>
                <a:pathLst>
                  <a:path w="46867" h="42916" extrusionOk="0">
                    <a:moveTo>
                      <a:pt x="2698" y="0"/>
                    </a:moveTo>
                    <a:cubicBezTo>
                      <a:pt x="2231" y="0"/>
                      <a:pt x="1763" y="14"/>
                      <a:pt x="1295" y="14"/>
                    </a:cubicBezTo>
                    <a:cubicBezTo>
                      <a:pt x="1228" y="14"/>
                      <a:pt x="1161" y="14"/>
                      <a:pt x="1094" y="13"/>
                    </a:cubicBezTo>
                    <a:cubicBezTo>
                      <a:pt x="1057" y="9"/>
                      <a:pt x="1022" y="7"/>
                      <a:pt x="988" y="7"/>
                    </a:cubicBezTo>
                    <a:cubicBezTo>
                      <a:pt x="494" y="7"/>
                      <a:pt x="255" y="432"/>
                      <a:pt x="207" y="913"/>
                    </a:cubicBezTo>
                    <a:cubicBezTo>
                      <a:pt x="181" y="990"/>
                      <a:pt x="142" y="1067"/>
                      <a:pt x="130" y="1157"/>
                    </a:cubicBezTo>
                    <a:cubicBezTo>
                      <a:pt x="1" y="2096"/>
                      <a:pt x="117" y="3060"/>
                      <a:pt x="258" y="3999"/>
                    </a:cubicBezTo>
                    <a:cubicBezTo>
                      <a:pt x="438" y="5130"/>
                      <a:pt x="682" y="6236"/>
                      <a:pt x="1004" y="7329"/>
                    </a:cubicBezTo>
                    <a:cubicBezTo>
                      <a:pt x="1114" y="7605"/>
                      <a:pt x="1177" y="8147"/>
                      <a:pt x="1511" y="8147"/>
                    </a:cubicBezTo>
                    <a:cubicBezTo>
                      <a:pt x="1566" y="8147"/>
                      <a:pt x="1628" y="8133"/>
                      <a:pt x="1698" y="8100"/>
                    </a:cubicBezTo>
                    <a:cubicBezTo>
                      <a:pt x="1775" y="8036"/>
                      <a:pt x="1840" y="7959"/>
                      <a:pt x="1878" y="7869"/>
                    </a:cubicBezTo>
                    <a:cubicBezTo>
                      <a:pt x="2058" y="7393"/>
                      <a:pt x="2110" y="6866"/>
                      <a:pt x="2225" y="6378"/>
                    </a:cubicBezTo>
                    <a:cubicBezTo>
                      <a:pt x="2585" y="9052"/>
                      <a:pt x="3305" y="11662"/>
                      <a:pt x="4360" y="14156"/>
                    </a:cubicBezTo>
                    <a:cubicBezTo>
                      <a:pt x="4410" y="14352"/>
                      <a:pt x="4572" y="14474"/>
                      <a:pt x="4726" y="14474"/>
                    </a:cubicBezTo>
                    <a:cubicBezTo>
                      <a:pt x="4845" y="14474"/>
                      <a:pt x="4959" y="14402"/>
                      <a:pt x="5015" y="14233"/>
                    </a:cubicBezTo>
                    <a:cubicBezTo>
                      <a:pt x="5092" y="13475"/>
                      <a:pt x="4951" y="12716"/>
                      <a:pt x="4938" y="11958"/>
                    </a:cubicBezTo>
                    <a:lnTo>
                      <a:pt x="4938" y="11958"/>
                    </a:lnTo>
                    <a:cubicBezTo>
                      <a:pt x="5324" y="14092"/>
                      <a:pt x="5838" y="16239"/>
                      <a:pt x="6725" y="18219"/>
                    </a:cubicBezTo>
                    <a:cubicBezTo>
                      <a:pt x="6810" y="18347"/>
                      <a:pt x="6983" y="18483"/>
                      <a:pt x="7149" y="18483"/>
                    </a:cubicBezTo>
                    <a:cubicBezTo>
                      <a:pt x="7184" y="18483"/>
                      <a:pt x="7219" y="18477"/>
                      <a:pt x="7253" y="18464"/>
                    </a:cubicBezTo>
                    <a:cubicBezTo>
                      <a:pt x="7330" y="18438"/>
                      <a:pt x="7381" y="18374"/>
                      <a:pt x="7394" y="18296"/>
                    </a:cubicBezTo>
                    <a:cubicBezTo>
                      <a:pt x="7484" y="18001"/>
                      <a:pt x="7510" y="17692"/>
                      <a:pt x="7484" y="17383"/>
                    </a:cubicBezTo>
                    <a:cubicBezTo>
                      <a:pt x="7330" y="15673"/>
                      <a:pt x="7253" y="13963"/>
                      <a:pt x="7265" y="12241"/>
                    </a:cubicBezTo>
                    <a:lnTo>
                      <a:pt x="7265" y="12241"/>
                    </a:lnTo>
                    <a:cubicBezTo>
                      <a:pt x="7510" y="13809"/>
                      <a:pt x="7728" y="15391"/>
                      <a:pt x="8063" y="16946"/>
                    </a:cubicBezTo>
                    <a:cubicBezTo>
                      <a:pt x="8410" y="18129"/>
                      <a:pt x="8654" y="19364"/>
                      <a:pt x="9323" y="20418"/>
                    </a:cubicBezTo>
                    <a:cubicBezTo>
                      <a:pt x="9382" y="20501"/>
                      <a:pt x="9451" y="20535"/>
                      <a:pt x="9520" y="20535"/>
                    </a:cubicBezTo>
                    <a:cubicBezTo>
                      <a:pt x="9717" y="20535"/>
                      <a:pt x="9917" y="20255"/>
                      <a:pt x="9927" y="20045"/>
                    </a:cubicBezTo>
                    <a:cubicBezTo>
                      <a:pt x="9760" y="18206"/>
                      <a:pt x="9554" y="16368"/>
                      <a:pt x="9593" y="14516"/>
                    </a:cubicBezTo>
                    <a:lnTo>
                      <a:pt x="9593" y="14516"/>
                    </a:lnTo>
                    <a:cubicBezTo>
                      <a:pt x="9863" y="15661"/>
                      <a:pt x="10030" y="16843"/>
                      <a:pt x="10325" y="17988"/>
                    </a:cubicBezTo>
                    <a:cubicBezTo>
                      <a:pt x="10378" y="18125"/>
                      <a:pt x="10500" y="18297"/>
                      <a:pt x="10656" y="18297"/>
                    </a:cubicBezTo>
                    <a:cubicBezTo>
                      <a:pt x="10690" y="18297"/>
                      <a:pt x="10726" y="18289"/>
                      <a:pt x="10763" y="18271"/>
                    </a:cubicBezTo>
                    <a:cubicBezTo>
                      <a:pt x="10853" y="18232"/>
                      <a:pt x="10917" y="18142"/>
                      <a:pt x="10904" y="18039"/>
                    </a:cubicBezTo>
                    <a:cubicBezTo>
                      <a:pt x="10904" y="17306"/>
                      <a:pt x="10763" y="16586"/>
                      <a:pt x="10711" y="15853"/>
                    </a:cubicBezTo>
                    <a:lnTo>
                      <a:pt x="10711" y="15853"/>
                    </a:lnTo>
                    <a:cubicBezTo>
                      <a:pt x="10840" y="16432"/>
                      <a:pt x="10968" y="17011"/>
                      <a:pt x="11123" y="17576"/>
                    </a:cubicBezTo>
                    <a:cubicBezTo>
                      <a:pt x="11213" y="17821"/>
                      <a:pt x="11213" y="18116"/>
                      <a:pt x="11380" y="18322"/>
                    </a:cubicBezTo>
                    <a:cubicBezTo>
                      <a:pt x="11443" y="18390"/>
                      <a:pt x="11536" y="18423"/>
                      <a:pt x="11628" y="18423"/>
                    </a:cubicBezTo>
                    <a:cubicBezTo>
                      <a:pt x="11781" y="18423"/>
                      <a:pt x="11928" y="18331"/>
                      <a:pt x="11920" y="18155"/>
                    </a:cubicBezTo>
                    <a:cubicBezTo>
                      <a:pt x="11933" y="17486"/>
                      <a:pt x="11830" y="16818"/>
                      <a:pt x="11804" y="16136"/>
                    </a:cubicBezTo>
                    <a:lnTo>
                      <a:pt x="11804" y="16136"/>
                    </a:lnTo>
                    <a:cubicBezTo>
                      <a:pt x="12511" y="18296"/>
                      <a:pt x="12974" y="20534"/>
                      <a:pt x="13553" y="22732"/>
                    </a:cubicBezTo>
                    <a:cubicBezTo>
                      <a:pt x="13913" y="24082"/>
                      <a:pt x="14286" y="25432"/>
                      <a:pt x="14980" y="26641"/>
                    </a:cubicBezTo>
                    <a:cubicBezTo>
                      <a:pt x="15052" y="26729"/>
                      <a:pt x="15135" y="26766"/>
                      <a:pt x="15214" y="26766"/>
                    </a:cubicBezTo>
                    <a:cubicBezTo>
                      <a:pt x="15390" y="26766"/>
                      <a:pt x="15546" y="26584"/>
                      <a:pt x="15520" y="26371"/>
                    </a:cubicBezTo>
                    <a:cubicBezTo>
                      <a:pt x="15494" y="25779"/>
                      <a:pt x="15301" y="25214"/>
                      <a:pt x="15160" y="24648"/>
                    </a:cubicBezTo>
                    <a:cubicBezTo>
                      <a:pt x="14813" y="23272"/>
                      <a:pt x="14504" y="21884"/>
                      <a:pt x="14286" y="20495"/>
                    </a:cubicBezTo>
                    <a:lnTo>
                      <a:pt x="14286" y="20495"/>
                    </a:lnTo>
                    <a:cubicBezTo>
                      <a:pt x="14813" y="22154"/>
                      <a:pt x="15378" y="23799"/>
                      <a:pt x="16034" y="25407"/>
                    </a:cubicBezTo>
                    <a:cubicBezTo>
                      <a:pt x="16176" y="25792"/>
                      <a:pt x="16343" y="26165"/>
                      <a:pt x="16497" y="26538"/>
                    </a:cubicBezTo>
                    <a:cubicBezTo>
                      <a:pt x="16616" y="26728"/>
                      <a:pt x="16679" y="27125"/>
                      <a:pt x="16941" y="27125"/>
                    </a:cubicBezTo>
                    <a:cubicBezTo>
                      <a:pt x="16963" y="27125"/>
                      <a:pt x="16986" y="27123"/>
                      <a:pt x="17011" y="27117"/>
                    </a:cubicBezTo>
                    <a:cubicBezTo>
                      <a:pt x="17474" y="26988"/>
                      <a:pt x="16857" y="25587"/>
                      <a:pt x="16806" y="25227"/>
                    </a:cubicBezTo>
                    <a:cubicBezTo>
                      <a:pt x="16536" y="24224"/>
                      <a:pt x="16291" y="23234"/>
                      <a:pt x="16111" y="22192"/>
                    </a:cubicBezTo>
                    <a:lnTo>
                      <a:pt x="16111" y="22192"/>
                    </a:lnTo>
                    <a:cubicBezTo>
                      <a:pt x="16651" y="23838"/>
                      <a:pt x="17166" y="25471"/>
                      <a:pt x="17808" y="27078"/>
                    </a:cubicBezTo>
                    <a:cubicBezTo>
                      <a:pt x="17963" y="27489"/>
                      <a:pt x="18143" y="27888"/>
                      <a:pt x="18336" y="28274"/>
                    </a:cubicBezTo>
                    <a:cubicBezTo>
                      <a:pt x="18381" y="28365"/>
                      <a:pt x="18471" y="28415"/>
                      <a:pt x="18564" y="28415"/>
                    </a:cubicBezTo>
                    <a:cubicBezTo>
                      <a:pt x="18628" y="28415"/>
                      <a:pt x="18694" y="28391"/>
                      <a:pt x="18747" y="28338"/>
                    </a:cubicBezTo>
                    <a:cubicBezTo>
                      <a:pt x="19171" y="27927"/>
                      <a:pt x="18721" y="27322"/>
                      <a:pt x="18657" y="26847"/>
                    </a:cubicBezTo>
                    <a:cubicBezTo>
                      <a:pt x="18387" y="25728"/>
                      <a:pt x="18143" y="24609"/>
                      <a:pt x="17924" y="23491"/>
                    </a:cubicBezTo>
                    <a:lnTo>
                      <a:pt x="17924" y="23491"/>
                    </a:lnTo>
                    <a:cubicBezTo>
                      <a:pt x="18798" y="26114"/>
                      <a:pt x="19673" y="28749"/>
                      <a:pt x="20856" y="31257"/>
                    </a:cubicBezTo>
                    <a:cubicBezTo>
                      <a:pt x="20958" y="31488"/>
                      <a:pt x="21087" y="31694"/>
                      <a:pt x="21216" y="31912"/>
                    </a:cubicBezTo>
                    <a:cubicBezTo>
                      <a:pt x="21264" y="31995"/>
                      <a:pt x="21342" y="32031"/>
                      <a:pt x="21419" y="32031"/>
                    </a:cubicBezTo>
                    <a:cubicBezTo>
                      <a:pt x="21547" y="32031"/>
                      <a:pt x="21674" y="31931"/>
                      <a:pt x="21666" y="31771"/>
                    </a:cubicBezTo>
                    <a:cubicBezTo>
                      <a:pt x="21653" y="31244"/>
                      <a:pt x="21434" y="30755"/>
                      <a:pt x="21254" y="30267"/>
                    </a:cubicBezTo>
                    <a:cubicBezTo>
                      <a:pt x="20508" y="28235"/>
                      <a:pt x="19878" y="26178"/>
                      <a:pt x="19364" y="24069"/>
                    </a:cubicBezTo>
                    <a:lnTo>
                      <a:pt x="19364" y="24069"/>
                    </a:lnTo>
                    <a:cubicBezTo>
                      <a:pt x="20560" y="26782"/>
                      <a:pt x="21820" y="29457"/>
                      <a:pt x="23273" y="32041"/>
                    </a:cubicBezTo>
                    <a:cubicBezTo>
                      <a:pt x="23723" y="32838"/>
                      <a:pt x="24186" y="33635"/>
                      <a:pt x="24661" y="34420"/>
                    </a:cubicBezTo>
                    <a:cubicBezTo>
                      <a:pt x="24790" y="34625"/>
                      <a:pt x="24944" y="34831"/>
                      <a:pt x="25086" y="35037"/>
                    </a:cubicBezTo>
                    <a:cubicBezTo>
                      <a:pt x="25124" y="35114"/>
                      <a:pt x="25201" y="35152"/>
                      <a:pt x="25291" y="35152"/>
                    </a:cubicBezTo>
                    <a:cubicBezTo>
                      <a:pt x="25574" y="35127"/>
                      <a:pt x="25613" y="34754"/>
                      <a:pt x="25549" y="34535"/>
                    </a:cubicBezTo>
                    <a:cubicBezTo>
                      <a:pt x="24533" y="32195"/>
                      <a:pt x="23491" y="29855"/>
                      <a:pt x="22681" y="27438"/>
                    </a:cubicBezTo>
                    <a:lnTo>
                      <a:pt x="22681" y="27438"/>
                    </a:lnTo>
                    <a:cubicBezTo>
                      <a:pt x="24031" y="30447"/>
                      <a:pt x="25587" y="33352"/>
                      <a:pt x="27361" y="36142"/>
                    </a:cubicBezTo>
                    <a:cubicBezTo>
                      <a:pt x="27503" y="36361"/>
                      <a:pt x="27657" y="36580"/>
                      <a:pt x="27799" y="36785"/>
                    </a:cubicBezTo>
                    <a:cubicBezTo>
                      <a:pt x="27850" y="36863"/>
                      <a:pt x="27930" y="36899"/>
                      <a:pt x="28007" y="36899"/>
                    </a:cubicBezTo>
                    <a:cubicBezTo>
                      <a:pt x="28122" y="36899"/>
                      <a:pt x="28233" y="36821"/>
                      <a:pt x="28249" y="36682"/>
                    </a:cubicBezTo>
                    <a:cubicBezTo>
                      <a:pt x="28287" y="36245"/>
                      <a:pt x="28004" y="35872"/>
                      <a:pt x="27824" y="35500"/>
                    </a:cubicBezTo>
                    <a:cubicBezTo>
                      <a:pt x="26809" y="33314"/>
                      <a:pt x="25921" y="31077"/>
                      <a:pt x="25163" y="28788"/>
                    </a:cubicBezTo>
                    <a:lnTo>
                      <a:pt x="25163" y="28788"/>
                    </a:lnTo>
                    <a:cubicBezTo>
                      <a:pt x="26551" y="31437"/>
                      <a:pt x="27940" y="34124"/>
                      <a:pt x="29573" y="36618"/>
                    </a:cubicBezTo>
                    <a:cubicBezTo>
                      <a:pt x="29645" y="36699"/>
                      <a:pt x="29760" y="36737"/>
                      <a:pt x="29875" y="36737"/>
                    </a:cubicBezTo>
                    <a:cubicBezTo>
                      <a:pt x="30087" y="36737"/>
                      <a:pt x="30295" y="36604"/>
                      <a:pt x="30203" y="36361"/>
                    </a:cubicBezTo>
                    <a:cubicBezTo>
                      <a:pt x="29470" y="34702"/>
                      <a:pt x="28583" y="33108"/>
                      <a:pt x="27850" y="31450"/>
                    </a:cubicBezTo>
                    <a:lnTo>
                      <a:pt x="27850" y="31450"/>
                    </a:lnTo>
                    <a:cubicBezTo>
                      <a:pt x="28891" y="33198"/>
                      <a:pt x="29856" y="35037"/>
                      <a:pt x="31193" y="36580"/>
                    </a:cubicBezTo>
                    <a:cubicBezTo>
                      <a:pt x="31238" y="36643"/>
                      <a:pt x="31314" y="36674"/>
                      <a:pt x="31387" y="36674"/>
                    </a:cubicBezTo>
                    <a:cubicBezTo>
                      <a:pt x="31418" y="36674"/>
                      <a:pt x="31449" y="36668"/>
                      <a:pt x="31476" y="36657"/>
                    </a:cubicBezTo>
                    <a:cubicBezTo>
                      <a:pt x="31784" y="36490"/>
                      <a:pt x="31553" y="35950"/>
                      <a:pt x="31450" y="35705"/>
                    </a:cubicBezTo>
                    <a:cubicBezTo>
                      <a:pt x="30614" y="34111"/>
                      <a:pt x="29804" y="32478"/>
                      <a:pt x="29110" y="30819"/>
                    </a:cubicBezTo>
                    <a:lnTo>
                      <a:pt x="29110" y="30819"/>
                    </a:lnTo>
                    <a:cubicBezTo>
                      <a:pt x="29997" y="32182"/>
                      <a:pt x="30794" y="33610"/>
                      <a:pt x="31669" y="34985"/>
                    </a:cubicBezTo>
                    <a:cubicBezTo>
                      <a:pt x="31977" y="35384"/>
                      <a:pt x="32119" y="35988"/>
                      <a:pt x="32620" y="36194"/>
                    </a:cubicBezTo>
                    <a:cubicBezTo>
                      <a:pt x="32646" y="36202"/>
                      <a:pt x="32672" y="36206"/>
                      <a:pt x="32698" y="36206"/>
                    </a:cubicBezTo>
                    <a:cubicBezTo>
                      <a:pt x="32870" y="36206"/>
                      <a:pt x="33007" y="36028"/>
                      <a:pt x="32929" y="35860"/>
                    </a:cubicBezTo>
                    <a:cubicBezTo>
                      <a:pt x="32723" y="35320"/>
                      <a:pt x="32453" y="34818"/>
                      <a:pt x="32196" y="34304"/>
                    </a:cubicBezTo>
                    <a:cubicBezTo>
                      <a:pt x="31720" y="33365"/>
                      <a:pt x="31283" y="32401"/>
                      <a:pt x="30872" y="31437"/>
                    </a:cubicBezTo>
                    <a:lnTo>
                      <a:pt x="30872" y="31437"/>
                    </a:lnTo>
                    <a:cubicBezTo>
                      <a:pt x="33327" y="35294"/>
                      <a:pt x="36233" y="38920"/>
                      <a:pt x="39730" y="41903"/>
                    </a:cubicBezTo>
                    <a:cubicBezTo>
                      <a:pt x="39769" y="41928"/>
                      <a:pt x="39817" y="41941"/>
                      <a:pt x="39867" y="41941"/>
                    </a:cubicBezTo>
                    <a:cubicBezTo>
                      <a:pt x="39917" y="41941"/>
                      <a:pt x="39968" y="41928"/>
                      <a:pt x="40013" y="41903"/>
                    </a:cubicBezTo>
                    <a:cubicBezTo>
                      <a:pt x="40180" y="41800"/>
                      <a:pt x="40129" y="41581"/>
                      <a:pt x="40065" y="41427"/>
                    </a:cubicBezTo>
                    <a:cubicBezTo>
                      <a:pt x="38239" y="39113"/>
                      <a:pt x="36619" y="36631"/>
                      <a:pt x="35050" y="34124"/>
                    </a:cubicBezTo>
                    <a:lnTo>
                      <a:pt x="35050" y="34124"/>
                    </a:lnTo>
                    <a:cubicBezTo>
                      <a:pt x="36452" y="35847"/>
                      <a:pt x="37776" y="37621"/>
                      <a:pt x="39229" y="39293"/>
                    </a:cubicBezTo>
                    <a:cubicBezTo>
                      <a:pt x="39537" y="39653"/>
                      <a:pt x="39872" y="40000"/>
                      <a:pt x="40180" y="40347"/>
                    </a:cubicBezTo>
                    <a:cubicBezTo>
                      <a:pt x="40309" y="40540"/>
                      <a:pt x="40476" y="40694"/>
                      <a:pt x="40682" y="40810"/>
                    </a:cubicBezTo>
                    <a:cubicBezTo>
                      <a:pt x="40746" y="40848"/>
                      <a:pt x="40823" y="40861"/>
                      <a:pt x="40900" y="40887"/>
                    </a:cubicBezTo>
                    <a:cubicBezTo>
                      <a:pt x="40917" y="40890"/>
                      <a:pt x="40933" y="40891"/>
                      <a:pt x="40948" y="40891"/>
                    </a:cubicBezTo>
                    <a:cubicBezTo>
                      <a:pt x="41142" y="40891"/>
                      <a:pt x="41277" y="40680"/>
                      <a:pt x="41170" y="40501"/>
                    </a:cubicBezTo>
                    <a:cubicBezTo>
                      <a:pt x="40206" y="38958"/>
                      <a:pt x="39023" y="37570"/>
                      <a:pt x="38020" y="36052"/>
                    </a:cubicBezTo>
                    <a:lnTo>
                      <a:pt x="38020" y="36052"/>
                    </a:lnTo>
                    <a:cubicBezTo>
                      <a:pt x="39409" y="37672"/>
                      <a:pt x="40836" y="39280"/>
                      <a:pt x="42379" y="40758"/>
                    </a:cubicBezTo>
                    <a:cubicBezTo>
                      <a:pt x="42790" y="41097"/>
                      <a:pt x="44510" y="42915"/>
                      <a:pt x="45076" y="42915"/>
                    </a:cubicBezTo>
                    <a:cubicBezTo>
                      <a:pt x="45112" y="42915"/>
                      <a:pt x="45143" y="42908"/>
                      <a:pt x="45169" y="42893"/>
                    </a:cubicBezTo>
                    <a:cubicBezTo>
                      <a:pt x="45567" y="42468"/>
                      <a:pt x="44886" y="41825"/>
                      <a:pt x="44590" y="41504"/>
                    </a:cubicBezTo>
                    <a:cubicBezTo>
                      <a:pt x="44012" y="40835"/>
                      <a:pt x="43433" y="40141"/>
                      <a:pt x="42867" y="39460"/>
                    </a:cubicBezTo>
                    <a:cubicBezTo>
                      <a:pt x="41903" y="38328"/>
                      <a:pt x="40952" y="37171"/>
                      <a:pt x="40013" y="36001"/>
                    </a:cubicBezTo>
                    <a:lnTo>
                      <a:pt x="40013" y="36001"/>
                    </a:lnTo>
                    <a:cubicBezTo>
                      <a:pt x="41993" y="37775"/>
                      <a:pt x="43883" y="39653"/>
                      <a:pt x="46056" y="41195"/>
                    </a:cubicBezTo>
                    <a:cubicBezTo>
                      <a:pt x="46159" y="41267"/>
                      <a:pt x="46281" y="41304"/>
                      <a:pt x="46405" y="41304"/>
                    </a:cubicBezTo>
                    <a:cubicBezTo>
                      <a:pt x="46483" y="41304"/>
                      <a:pt x="46561" y="41289"/>
                      <a:pt x="46635" y="41260"/>
                    </a:cubicBezTo>
                    <a:cubicBezTo>
                      <a:pt x="46802" y="41208"/>
                      <a:pt x="46866" y="41028"/>
                      <a:pt x="46776" y="40887"/>
                    </a:cubicBezTo>
                    <a:cubicBezTo>
                      <a:pt x="46570" y="40553"/>
                      <a:pt x="46326" y="40244"/>
                      <a:pt x="46043" y="39961"/>
                    </a:cubicBezTo>
                    <a:cubicBezTo>
                      <a:pt x="44770" y="38688"/>
                      <a:pt x="43433" y="37492"/>
                      <a:pt x="42147" y="36220"/>
                    </a:cubicBezTo>
                    <a:lnTo>
                      <a:pt x="42147" y="36220"/>
                    </a:lnTo>
                    <a:cubicBezTo>
                      <a:pt x="43176" y="36952"/>
                      <a:pt x="44153" y="37750"/>
                      <a:pt x="45220" y="38405"/>
                    </a:cubicBezTo>
                    <a:cubicBezTo>
                      <a:pt x="45297" y="38429"/>
                      <a:pt x="45390" y="38453"/>
                      <a:pt x="45477" y="38453"/>
                    </a:cubicBezTo>
                    <a:cubicBezTo>
                      <a:pt x="45579" y="38453"/>
                      <a:pt x="45673" y="38420"/>
                      <a:pt x="45722" y="38315"/>
                    </a:cubicBezTo>
                    <a:cubicBezTo>
                      <a:pt x="45760" y="38225"/>
                      <a:pt x="45760" y="38122"/>
                      <a:pt x="45696" y="38045"/>
                    </a:cubicBezTo>
                    <a:cubicBezTo>
                      <a:pt x="45542" y="37852"/>
                      <a:pt x="45400" y="37647"/>
                      <a:pt x="45246" y="37454"/>
                    </a:cubicBezTo>
                    <a:cubicBezTo>
                      <a:pt x="44217" y="36335"/>
                      <a:pt x="43202" y="35204"/>
                      <a:pt x="42186" y="34072"/>
                    </a:cubicBezTo>
                    <a:lnTo>
                      <a:pt x="42186" y="34072"/>
                    </a:lnTo>
                    <a:cubicBezTo>
                      <a:pt x="42572" y="34098"/>
                      <a:pt x="42970" y="34111"/>
                      <a:pt x="43356" y="34124"/>
                    </a:cubicBezTo>
                    <a:cubicBezTo>
                      <a:pt x="43632" y="34130"/>
                      <a:pt x="43903" y="34135"/>
                      <a:pt x="44173" y="34135"/>
                    </a:cubicBezTo>
                    <a:cubicBezTo>
                      <a:pt x="44507" y="34135"/>
                      <a:pt x="44841" y="34127"/>
                      <a:pt x="45182" y="34098"/>
                    </a:cubicBezTo>
                    <a:cubicBezTo>
                      <a:pt x="45387" y="34072"/>
                      <a:pt x="45606" y="34124"/>
                      <a:pt x="45799" y="34021"/>
                    </a:cubicBezTo>
                    <a:cubicBezTo>
                      <a:pt x="46570" y="33378"/>
                      <a:pt x="44693" y="33070"/>
                      <a:pt x="44295" y="33005"/>
                    </a:cubicBezTo>
                    <a:lnTo>
                      <a:pt x="44295" y="33005"/>
                    </a:lnTo>
                    <a:cubicBezTo>
                      <a:pt x="44302" y="33006"/>
                      <a:pt x="44310" y="33006"/>
                      <a:pt x="44317" y="33006"/>
                    </a:cubicBezTo>
                    <a:cubicBezTo>
                      <a:pt x="44564" y="33006"/>
                      <a:pt x="44757" y="32805"/>
                      <a:pt x="44732" y="32555"/>
                    </a:cubicBezTo>
                    <a:cubicBezTo>
                      <a:pt x="44835" y="32092"/>
                      <a:pt x="41980" y="31707"/>
                      <a:pt x="41530" y="31578"/>
                    </a:cubicBezTo>
                    <a:cubicBezTo>
                      <a:pt x="42327" y="31578"/>
                      <a:pt x="43112" y="31527"/>
                      <a:pt x="43909" y="31437"/>
                    </a:cubicBezTo>
                    <a:cubicBezTo>
                      <a:pt x="43936" y="31438"/>
                      <a:pt x="43964" y="31439"/>
                      <a:pt x="43991" y="31439"/>
                    </a:cubicBezTo>
                    <a:cubicBezTo>
                      <a:pt x="44182" y="31439"/>
                      <a:pt x="44372" y="31400"/>
                      <a:pt x="44552" y="31321"/>
                    </a:cubicBezTo>
                    <a:cubicBezTo>
                      <a:pt x="44732" y="31205"/>
                      <a:pt x="44822" y="30987"/>
                      <a:pt x="44783" y="30768"/>
                    </a:cubicBezTo>
                    <a:cubicBezTo>
                      <a:pt x="44719" y="30575"/>
                      <a:pt x="44565" y="30421"/>
                      <a:pt x="44372" y="30369"/>
                    </a:cubicBezTo>
                    <a:cubicBezTo>
                      <a:pt x="42636" y="29881"/>
                      <a:pt x="40797" y="29701"/>
                      <a:pt x="39010" y="29444"/>
                    </a:cubicBezTo>
                    <a:cubicBezTo>
                      <a:pt x="39730" y="29392"/>
                      <a:pt x="43690" y="29379"/>
                      <a:pt x="41517" y="28184"/>
                    </a:cubicBezTo>
                    <a:cubicBezTo>
                      <a:pt x="40347" y="27785"/>
                      <a:pt x="39100" y="27682"/>
                      <a:pt x="37905" y="27477"/>
                    </a:cubicBezTo>
                    <a:cubicBezTo>
                      <a:pt x="38097" y="27425"/>
                      <a:pt x="38432" y="27477"/>
                      <a:pt x="38483" y="27219"/>
                    </a:cubicBezTo>
                    <a:cubicBezTo>
                      <a:pt x="38522" y="26859"/>
                      <a:pt x="37737" y="26564"/>
                      <a:pt x="37442" y="26474"/>
                    </a:cubicBezTo>
                    <a:cubicBezTo>
                      <a:pt x="34587" y="25779"/>
                      <a:pt x="31669" y="25381"/>
                      <a:pt x="28776" y="24892"/>
                    </a:cubicBezTo>
                    <a:lnTo>
                      <a:pt x="28776" y="24892"/>
                    </a:lnTo>
                    <a:cubicBezTo>
                      <a:pt x="30100" y="24931"/>
                      <a:pt x="31424" y="24969"/>
                      <a:pt x="32749" y="24969"/>
                    </a:cubicBezTo>
                    <a:cubicBezTo>
                      <a:pt x="33134" y="24957"/>
                      <a:pt x="33520" y="24905"/>
                      <a:pt x="33893" y="24815"/>
                    </a:cubicBezTo>
                    <a:cubicBezTo>
                      <a:pt x="33996" y="24789"/>
                      <a:pt x="34060" y="24712"/>
                      <a:pt x="34086" y="24609"/>
                    </a:cubicBezTo>
                    <a:cubicBezTo>
                      <a:pt x="34099" y="24494"/>
                      <a:pt x="34034" y="24365"/>
                      <a:pt x="33919" y="24314"/>
                    </a:cubicBezTo>
                    <a:cubicBezTo>
                      <a:pt x="33713" y="24134"/>
                      <a:pt x="33482" y="24005"/>
                      <a:pt x="33224" y="23928"/>
                    </a:cubicBezTo>
                    <a:cubicBezTo>
                      <a:pt x="30936" y="23375"/>
                      <a:pt x="28596" y="23079"/>
                      <a:pt x="26269" y="22732"/>
                    </a:cubicBezTo>
                    <a:cubicBezTo>
                      <a:pt x="27876" y="22719"/>
                      <a:pt x="29483" y="22745"/>
                      <a:pt x="31090" y="22565"/>
                    </a:cubicBezTo>
                    <a:cubicBezTo>
                      <a:pt x="31309" y="22552"/>
                      <a:pt x="31399" y="22269"/>
                      <a:pt x="31232" y="22128"/>
                    </a:cubicBezTo>
                    <a:cubicBezTo>
                      <a:pt x="31180" y="22076"/>
                      <a:pt x="31116" y="22025"/>
                      <a:pt x="31064" y="21974"/>
                    </a:cubicBezTo>
                    <a:cubicBezTo>
                      <a:pt x="30344" y="21562"/>
                      <a:pt x="29457" y="21601"/>
                      <a:pt x="28660" y="21421"/>
                    </a:cubicBezTo>
                    <a:cubicBezTo>
                      <a:pt x="26989" y="21125"/>
                      <a:pt x="25304" y="20881"/>
                      <a:pt x="23620" y="20636"/>
                    </a:cubicBezTo>
                    <a:lnTo>
                      <a:pt x="23620" y="20636"/>
                    </a:lnTo>
                    <a:cubicBezTo>
                      <a:pt x="24636" y="20662"/>
                      <a:pt x="25651" y="20688"/>
                      <a:pt x="26680" y="20688"/>
                    </a:cubicBezTo>
                    <a:cubicBezTo>
                      <a:pt x="26904" y="20688"/>
                      <a:pt x="27138" y="20712"/>
                      <a:pt x="27369" y="20712"/>
                    </a:cubicBezTo>
                    <a:cubicBezTo>
                      <a:pt x="27614" y="20712"/>
                      <a:pt x="27856" y="20685"/>
                      <a:pt x="28081" y="20572"/>
                    </a:cubicBezTo>
                    <a:cubicBezTo>
                      <a:pt x="28300" y="20482"/>
                      <a:pt x="28300" y="20161"/>
                      <a:pt x="28069" y="20084"/>
                    </a:cubicBezTo>
                    <a:cubicBezTo>
                      <a:pt x="25664" y="19441"/>
                      <a:pt x="23170" y="19235"/>
                      <a:pt x="20714" y="18914"/>
                    </a:cubicBezTo>
                    <a:cubicBezTo>
                      <a:pt x="22180" y="18849"/>
                      <a:pt x="23646" y="18772"/>
                      <a:pt x="25111" y="18656"/>
                    </a:cubicBezTo>
                    <a:cubicBezTo>
                      <a:pt x="25767" y="18631"/>
                      <a:pt x="26423" y="18554"/>
                      <a:pt x="27079" y="18425"/>
                    </a:cubicBezTo>
                    <a:cubicBezTo>
                      <a:pt x="27259" y="18374"/>
                      <a:pt x="27336" y="18155"/>
                      <a:pt x="27207" y="18001"/>
                    </a:cubicBezTo>
                    <a:cubicBezTo>
                      <a:pt x="26757" y="17448"/>
                      <a:pt x="25973" y="17486"/>
                      <a:pt x="25330" y="17345"/>
                    </a:cubicBezTo>
                    <a:cubicBezTo>
                      <a:pt x="23659" y="17075"/>
                      <a:pt x="21974" y="16831"/>
                      <a:pt x="20290" y="16599"/>
                    </a:cubicBezTo>
                    <a:cubicBezTo>
                      <a:pt x="20997" y="16573"/>
                      <a:pt x="21691" y="16535"/>
                      <a:pt x="22386" y="16445"/>
                    </a:cubicBezTo>
                    <a:cubicBezTo>
                      <a:pt x="22887" y="16445"/>
                      <a:pt x="23427" y="16291"/>
                      <a:pt x="23196" y="15673"/>
                    </a:cubicBezTo>
                    <a:cubicBezTo>
                      <a:pt x="22977" y="15326"/>
                      <a:pt x="22514" y="15313"/>
                      <a:pt x="22154" y="15236"/>
                    </a:cubicBezTo>
                    <a:cubicBezTo>
                      <a:pt x="21421" y="15069"/>
                      <a:pt x="20663" y="14941"/>
                      <a:pt x="19917" y="14838"/>
                    </a:cubicBezTo>
                    <a:cubicBezTo>
                      <a:pt x="21280" y="14812"/>
                      <a:pt x="22643" y="14761"/>
                      <a:pt x="23993" y="14683"/>
                    </a:cubicBezTo>
                    <a:cubicBezTo>
                      <a:pt x="24109" y="14683"/>
                      <a:pt x="24199" y="14593"/>
                      <a:pt x="24224" y="14478"/>
                    </a:cubicBezTo>
                    <a:cubicBezTo>
                      <a:pt x="24314" y="13938"/>
                      <a:pt x="22463" y="13873"/>
                      <a:pt x="22039" y="13745"/>
                    </a:cubicBezTo>
                    <a:cubicBezTo>
                      <a:pt x="20933" y="13526"/>
                      <a:pt x="19814" y="13346"/>
                      <a:pt x="18696" y="13153"/>
                    </a:cubicBezTo>
                    <a:cubicBezTo>
                      <a:pt x="18966" y="13102"/>
                      <a:pt x="19223" y="13012"/>
                      <a:pt x="19454" y="12883"/>
                    </a:cubicBezTo>
                    <a:cubicBezTo>
                      <a:pt x="19583" y="12819"/>
                      <a:pt x="19634" y="12665"/>
                      <a:pt x="19570" y="12536"/>
                    </a:cubicBezTo>
                    <a:cubicBezTo>
                      <a:pt x="19454" y="12202"/>
                      <a:pt x="19197" y="11919"/>
                      <a:pt x="18863" y="11778"/>
                    </a:cubicBezTo>
                    <a:cubicBezTo>
                      <a:pt x="16716" y="10968"/>
                      <a:pt x="14414" y="10672"/>
                      <a:pt x="12203" y="10093"/>
                    </a:cubicBezTo>
                    <a:lnTo>
                      <a:pt x="12203" y="10093"/>
                    </a:lnTo>
                    <a:cubicBezTo>
                      <a:pt x="13900" y="10363"/>
                      <a:pt x="15597" y="10428"/>
                      <a:pt x="17307" y="10505"/>
                    </a:cubicBezTo>
                    <a:cubicBezTo>
                      <a:pt x="17329" y="10507"/>
                      <a:pt x="17350" y="10509"/>
                      <a:pt x="17371" y="10509"/>
                    </a:cubicBezTo>
                    <a:cubicBezTo>
                      <a:pt x="17861" y="10509"/>
                      <a:pt x="18020" y="9802"/>
                      <a:pt x="17538" y="9605"/>
                    </a:cubicBezTo>
                    <a:cubicBezTo>
                      <a:pt x="15198" y="8640"/>
                      <a:pt x="12704" y="8049"/>
                      <a:pt x="10300" y="7239"/>
                    </a:cubicBezTo>
                    <a:lnTo>
                      <a:pt x="10300" y="7239"/>
                    </a:lnTo>
                    <a:cubicBezTo>
                      <a:pt x="11018" y="7298"/>
                      <a:pt x="11735" y="7330"/>
                      <a:pt x="12450" y="7330"/>
                    </a:cubicBezTo>
                    <a:cubicBezTo>
                      <a:pt x="12823" y="7330"/>
                      <a:pt x="13195" y="7321"/>
                      <a:pt x="13566" y="7303"/>
                    </a:cubicBezTo>
                    <a:cubicBezTo>
                      <a:pt x="13635" y="7311"/>
                      <a:pt x="13704" y="7316"/>
                      <a:pt x="13773" y="7316"/>
                    </a:cubicBezTo>
                    <a:cubicBezTo>
                      <a:pt x="13921" y="7316"/>
                      <a:pt x="14068" y="7296"/>
                      <a:pt x="14208" y="7252"/>
                    </a:cubicBezTo>
                    <a:cubicBezTo>
                      <a:pt x="14427" y="7149"/>
                      <a:pt x="14633" y="6699"/>
                      <a:pt x="14350" y="6558"/>
                    </a:cubicBezTo>
                    <a:cubicBezTo>
                      <a:pt x="13527" y="6120"/>
                      <a:pt x="12627" y="5902"/>
                      <a:pt x="11727" y="5709"/>
                    </a:cubicBezTo>
                    <a:cubicBezTo>
                      <a:pt x="12293" y="5696"/>
                      <a:pt x="12421" y="5478"/>
                      <a:pt x="12087" y="5015"/>
                    </a:cubicBezTo>
                    <a:cubicBezTo>
                      <a:pt x="11791" y="4732"/>
                      <a:pt x="11380" y="4693"/>
                      <a:pt x="11007" y="4590"/>
                    </a:cubicBezTo>
                    <a:cubicBezTo>
                      <a:pt x="10621" y="4488"/>
                      <a:pt x="10248" y="4385"/>
                      <a:pt x="9863" y="4308"/>
                    </a:cubicBezTo>
                    <a:cubicBezTo>
                      <a:pt x="9923" y="4302"/>
                      <a:pt x="9988" y="4301"/>
                      <a:pt x="10055" y="4301"/>
                    </a:cubicBezTo>
                    <a:cubicBezTo>
                      <a:pt x="10126" y="4301"/>
                      <a:pt x="10200" y="4302"/>
                      <a:pt x="10273" y="4302"/>
                    </a:cubicBezTo>
                    <a:cubicBezTo>
                      <a:pt x="10625" y="4302"/>
                      <a:pt x="10972" y="4266"/>
                      <a:pt x="11045" y="3845"/>
                    </a:cubicBezTo>
                    <a:cubicBezTo>
                      <a:pt x="11251" y="3369"/>
                      <a:pt x="9104" y="2855"/>
                      <a:pt x="8731" y="2752"/>
                    </a:cubicBezTo>
                    <a:cubicBezTo>
                      <a:pt x="9271" y="2687"/>
                      <a:pt x="9580" y="2572"/>
                      <a:pt x="9220" y="2006"/>
                    </a:cubicBezTo>
                    <a:cubicBezTo>
                      <a:pt x="8988" y="1723"/>
                      <a:pt x="8577" y="1672"/>
                      <a:pt x="8243" y="1556"/>
                    </a:cubicBezTo>
                    <a:cubicBezTo>
                      <a:pt x="7587" y="1325"/>
                      <a:pt x="6918" y="1183"/>
                      <a:pt x="6237" y="1016"/>
                    </a:cubicBezTo>
                    <a:cubicBezTo>
                      <a:pt x="6327" y="515"/>
                      <a:pt x="5363" y="360"/>
                      <a:pt x="5002" y="245"/>
                    </a:cubicBezTo>
                    <a:cubicBezTo>
                      <a:pt x="4248" y="39"/>
                      <a:pt x="3475" y="0"/>
                      <a:pt x="26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8" name="Google Shape;3028;p39"/>
              <p:cNvSpPr/>
              <p:nvPr/>
            </p:nvSpPr>
            <p:spPr>
              <a:xfrm>
                <a:off x="2095872" y="232247"/>
                <a:ext cx="1340270" cy="1202583"/>
              </a:xfrm>
              <a:custGeom>
                <a:avLst/>
                <a:gdLst/>
                <a:ahLst/>
                <a:cxnLst/>
                <a:rect l="l" t="t" r="r" b="b"/>
                <a:pathLst>
                  <a:path w="41633" h="37356" extrusionOk="0">
                    <a:moveTo>
                      <a:pt x="343" y="1"/>
                    </a:moveTo>
                    <a:cubicBezTo>
                      <a:pt x="296" y="1"/>
                      <a:pt x="249" y="24"/>
                      <a:pt x="219" y="72"/>
                    </a:cubicBezTo>
                    <a:cubicBezTo>
                      <a:pt x="13" y="457"/>
                      <a:pt x="26" y="920"/>
                      <a:pt x="1" y="1357"/>
                    </a:cubicBezTo>
                    <a:cubicBezTo>
                      <a:pt x="1" y="1975"/>
                      <a:pt x="78" y="2592"/>
                      <a:pt x="219" y="3196"/>
                    </a:cubicBezTo>
                    <a:cubicBezTo>
                      <a:pt x="242" y="3319"/>
                      <a:pt x="352" y="3394"/>
                      <a:pt x="465" y="3394"/>
                    </a:cubicBezTo>
                    <a:cubicBezTo>
                      <a:pt x="482" y="3394"/>
                      <a:pt x="498" y="3392"/>
                      <a:pt x="515" y="3389"/>
                    </a:cubicBezTo>
                    <a:cubicBezTo>
                      <a:pt x="798" y="3286"/>
                      <a:pt x="875" y="2926"/>
                      <a:pt x="991" y="2669"/>
                    </a:cubicBezTo>
                    <a:cubicBezTo>
                      <a:pt x="1016" y="3556"/>
                      <a:pt x="1171" y="4418"/>
                      <a:pt x="1453" y="5253"/>
                    </a:cubicBezTo>
                    <a:cubicBezTo>
                      <a:pt x="1531" y="5510"/>
                      <a:pt x="1621" y="5768"/>
                      <a:pt x="1736" y="6025"/>
                    </a:cubicBezTo>
                    <a:cubicBezTo>
                      <a:pt x="1802" y="6112"/>
                      <a:pt x="1862" y="6147"/>
                      <a:pt x="1916" y="6147"/>
                    </a:cubicBezTo>
                    <a:cubicBezTo>
                      <a:pt x="2055" y="6147"/>
                      <a:pt x="2157" y="5921"/>
                      <a:pt x="2212" y="5755"/>
                    </a:cubicBezTo>
                    <a:cubicBezTo>
                      <a:pt x="2353" y="6758"/>
                      <a:pt x="2572" y="7735"/>
                      <a:pt x="2881" y="8699"/>
                    </a:cubicBezTo>
                    <a:cubicBezTo>
                      <a:pt x="3086" y="9213"/>
                      <a:pt x="3189" y="9779"/>
                      <a:pt x="3562" y="10216"/>
                    </a:cubicBezTo>
                    <a:cubicBezTo>
                      <a:pt x="3628" y="10264"/>
                      <a:pt x="3709" y="10287"/>
                      <a:pt x="3790" y="10287"/>
                    </a:cubicBezTo>
                    <a:cubicBezTo>
                      <a:pt x="3882" y="10287"/>
                      <a:pt x="3976" y="10258"/>
                      <a:pt x="4051" y="10203"/>
                    </a:cubicBezTo>
                    <a:cubicBezTo>
                      <a:pt x="4115" y="10152"/>
                      <a:pt x="4179" y="10088"/>
                      <a:pt x="4218" y="10011"/>
                    </a:cubicBezTo>
                    <a:cubicBezTo>
                      <a:pt x="4423" y="9522"/>
                      <a:pt x="4578" y="9020"/>
                      <a:pt x="4655" y="8493"/>
                    </a:cubicBezTo>
                    <a:cubicBezTo>
                      <a:pt x="4727" y="8901"/>
                      <a:pt x="5180" y="11649"/>
                      <a:pt x="5762" y="11649"/>
                    </a:cubicBezTo>
                    <a:cubicBezTo>
                      <a:pt x="5804" y="11649"/>
                      <a:pt x="5846" y="11635"/>
                      <a:pt x="5889" y="11605"/>
                    </a:cubicBezTo>
                    <a:cubicBezTo>
                      <a:pt x="6185" y="11335"/>
                      <a:pt x="6224" y="10936"/>
                      <a:pt x="6262" y="10563"/>
                    </a:cubicBezTo>
                    <a:cubicBezTo>
                      <a:pt x="6339" y="10049"/>
                      <a:pt x="6365" y="9522"/>
                      <a:pt x="6416" y="9008"/>
                    </a:cubicBezTo>
                    <a:cubicBezTo>
                      <a:pt x="6648" y="10756"/>
                      <a:pt x="7021" y="12543"/>
                      <a:pt x="7766" y="14138"/>
                    </a:cubicBezTo>
                    <a:cubicBezTo>
                      <a:pt x="7826" y="14197"/>
                      <a:pt x="7900" y="14224"/>
                      <a:pt x="7973" y="14224"/>
                    </a:cubicBezTo>
                    <a:cubicBezTo>
                      <a:pt x="8091" y="14224"/>
                      <a:pt x="8207" y="14154"/>
                      <a:pt x="8255" y="14035"/>
                    </a:cubicBezTo>
                    <a:cubicBezTo>
                      <a:pt x="8409" y="13456"/>
                      <a:pt x="8358" y="12852"/>
                      <a:pt x="8371" y="12261"/>
                    </a:cubicBezTo>
                    <a:lnTo>
                      <a:pt x="8371" y="12261"/>
                    </a:lnTo>
                    <a:cubicBezTo>
                      <a:pt x="8615" y="14112"/>
                      <a:pt x="9052" y="15989"/>
                      <a:pt x="9952" y="17622"/>
                    </a:cubicBezTo>
                    <a:cubicBezTo>
                      <a:pt x="10053" y="17773"/>
                      <a:pt x="10217" y="17861"/>
                      <a:pt x="10388" y="17861"/>
                    </a:cubicBezTo>
                    <a:cubicBezTo>
                      <a:pt x="10436" y="17861"/>
                      <a:pt x="10484" y="17855"/>
                      <a:pt x="10531" y="17841"/>
                    </a:cubicBezTo>
                    <a:cubicBezTo>
                      <a:pt x="10724" y="17738"/>
                      <a:pt x="10775" y="17506"/>
                      <a:pt x="10826" y="17314"/>
                    </a:cubicBezTo>
                    <a:cubicBezTo>
                      <a:pt x="11032" y="16002"/>
                      <a:pt x="10826" y="14691"/>
                      <a:pt x="10916" y="13379"/>
                    </a:cubicBezTo>
                    <a:lnTo>
                      <a:pt x="10916" y="13379"/>
                    </a:lnTo>
                    <a:cubicBezTo>
                      <a:pt x="11148" y="14613"/>
                      <a:pt x="11534" y="15835"/>
                      <a:pt x="12048" y="16992"/>
                    </a:cubicBezTo>
                    <a:cubicBezTo>
                      <a:pt x="12356" y="17584"/>
                      <a:pt x="12549" y="18316"/>
                      <a:pt x="13051" y="18779"/>
                    </a:cubicBezTo>
                    <a:cubicBezTo>
                      <a:pt x="13119" y="18816"/>
                      <a:pt x="13190" y="18833"/>
                      <a:pt x="13259" y="18833"/>
                    </a:cubicBezTo>
                    <a:cubicBezTo>
                      <a:pt x="13476" y="18833"/>
                      <a:pt x="13671" y="18663"/>
                      <a:pt x="13681" y="18419"/>
                    </a:cubicBezTo>
                    <a:cubicBezTo>
                      <a:pt x="13822" y="17712"/>
                      <a:pt x="13758" y="16992"/>
                      <a:pt x="13745" y="16272"/>
                    </a:cubicBezTo>
                    <a:lnTo>
                      <a:pt x="13745" y="16272"/>
                    </a:lnTo>
                    <a:cubicBezTo>
                      <a:pt x="14067" y="17956"/>
                      <a:pt x="14517" y="19602"/>
                      <a:pt x="15095" y="21222"/>
                    </a:cubicBezTo>
                    <a:cubicBezTo>
                      <a:pt x="15378" y="21852"/>
                      <a:pt x="15545" y="22559"/>
                      <a:pt x="15944" y="23151"/>
                    </a:cubicBezTo>
                    <a:cubicBezTo>
                      <a:pt x="16069" y="23312"/>
                      <a:pt x="16162" y="23393"/>
                      <a:pt x="16244" y="23393"/>
                    </a:cubicBezTo>
                    <a:cubicBezTo>
                      <a:pt x="16338" y="23393"/>
                      <a:pt x="16419" y="23287"/>
                      <a:pt x="16522" y="23074"/>
                    </a:cubicBezTo>
                    <a:cubicBezTo>
                      <a:pt x="16574" y="22829"/>
                      <a:pt x="16574" y="22572"/>
                      <a:pt x="16522" y="22328"/>
                    </a:cubicBezTo>
                    <a:cubicBezTo>
                      <a:pt x="16458" y="21582"/>
                      <a:pt x="16342" y="20849"/>
                      <a:pt x="16252" y="20104"/>
                    </a:cubicBezTo>
                    <a:lnTo>
                      <a:pt x="16252" y="20104"/>
                    </a:lnTo>
                    <a:cubicBezTo>
                      <a:pt x="16664" y="21582"/>
                      <a:pt x="17178" y="23022"/>
                      <a:pt x="17795" y="24411"/>
                    </a:cubicBezTo>
                    <a:cubicBezTo>
                      <a:pt x="18142" y="25028"/>
                      <a:pt x="18348" y="25748"/>
                      <a:pt x="18837" y="26262"/>
                    </a:cubicBezTo>
                    <a:cubicBezTo>
                      <a:pt x="18944" y="26321"/>
                      <a:pt x="19066" y="26468"/>
                      <a:pt x="19186" y="26468"/>
                    </a:cubicBezTo>
                    <a:cubicBezTo>
                      <a:pt x="19225" y="26468"/>
                      <a:pt x="19262" y="26454"/>
                      <a:pt x="19299" y="26417"/>
                    </a:cubicBezTo>
                    <a:cubicBezTo>
                      <a:pt x="19672" y="26147"/>
                      <a:pt x="19698" y="25671"/>
                      <a:pt x="19685" y="25234"/>
                    </a:cubicBezTo>
                    <a:cubicBezTo>
                      <a:pt x="19711" y="24295"/>
                      <a:pt x="19582" y="23344"/>
                      <a:pt x="19505" y="22405"/>
                    </a:cubicBezTo>
                    <a:lnTo>
                      <a:pt x="19505" y="22405"/>
                    </a:lnTo>
                    <a:cubicBezTo>
                      <a:pt x="20097" y="24089"/>
                      <a:pt x="20688" y="25851"/>
                      <a:pt x="21717" y="27329"/>
                    </a:cubicBezTo>
                    <a:cubicBezTo>
                      <a:pt x="21834" y="27398"/>
                      <a:pt x="21930" y="27429"/>
                      <a:pt x="22009" y="27429"/>
                    </a:cubicBezTo>
                    <a:cubicBezTo>
                      <a:pt x="22617" y="27429"/>
                      <a:pt x="22149" y="25568"/>
                      <a:pt x="22115" y="25169"/>
                    </a:cubicBezTo>
                    <a:lnTo>
                      <a:pt x="22115" y="25169"/>
                    </a:lnTo>
                    <a:cubicBezTo>
                      <a:pt x="22784" y="27227"/>
                      <a:pt x="23607" y="29245"/>
                      <a:pt x="24751" y="31084"/>
                    </a:cubicBezTo>
                    <a:cubicBezTo>
                      <a:pt x="24880" y="31277"/>
                      <a:pt x="25072" y="31418"/>
                      <a:pt x="25291" y="31470"/>
                    </a:cubicBezTo>
                    <a:cubicBezTo>
                      <a:pt x="25310" y="31475"/>
                      <a:pt x="25329" y="31477"/>
                      <a:pt x="25347" y="31477"/>
                    </a:cubicBezTo>
                    <a:cubicBezTo>
                      <a:pt x="25416" y="31477"/>
                      <a:pt x="25476" y="31441"/>
                      <a:pt x="25497" y="31380"/>
                    </a:cubicBezTo>
                    <a:cubicBezTo>
                      <a:pt x="25612" y="31110"/>
                      <a:pt x="25664" y="30827"/>
                      <a:pt x="25625" y="30531"/>
                    </a:cubicBezTo>
                    <a:cubicBezTo>
                      <a:pt x="25407" y="29142"/>
                      <a:pt x="25098" y="27767"/>
                      <a:pt x="24918" y="26352"/>
                    </a:cubicBezTo>
                    <a:lnTo>
                      <a:pt x="24918" y="26352"/>
                    </a:lnTo>
                    <a:cubicBezTo>
                      <a:pt x="25497" y="27792"/>
                      <a:pt x="26178" y="29207"/>
                      <a:pt x="26924" y="30570"/>
                    </a:cubicBezTo>
                    <a:cubicBezTo>
                      <a:pt x="27374" y="31341"/>
                      <a:pt x="27862" y="32087"/>
                      <a:pt x="28390" y="32794"/>
                    </a:cubicBezTo>
                    <a:cubicBezTo>
                      <a:pt x="28608" y="33025"/>
                      <a:pt x="28750" y="33347"/>
                      <a:pt x="29020" y="33488"/>
                    </a:cubicBezTo>
                    <a:cubicBezTo>
                      <a:pt x="29062" y="33506"/>
                      <a:pt x="29105" y="33514"/>
                      <a:pt x="29146" y="33514"/>
                    </a:cubicBezTo>
                    <a:cubicBezTo>
                      <a:pt x="29344" y="33514"/>
                      <a:pt x="29514" y="33328"/>
                      <a:pt x="29483" y="33115"/>
                    </a:cubicBezTo>
                    <a:cubicBezTo>
                      <a:pt x="29328" y="31624"/>
                      <a:pt x="28788" y="30197"/>
                      <a:pt x="28544" y="28705"/>
                    </a:cubicBezTo>
                    <a:lnTo>
                      <a:pt x="28544" y="28705"/>
                    </a:lnTo>
                    <a:cubicBezTo>
                      <a:pt x="28994" y="29939"/>
                      <a:pt x="29534" y="31135"/>
                      <a:pt x="30164" y="32280"/>
                    </a:cubicBezTo>
                    <a:cubicBezTo>
                      <a:pt x="30601" y="33051"/>
                      <a:pt x="31038" y="33848"/>
                      <a:pt x="31655" y="34491"/>
                    </a:cubicBezTo>
                    <a:cubicBezTo>
                      <a:pt x="31808" y="34573"/>
                      <a:pt x="31935" y="34610"/>
                      <a:pt x="32040" y="34610"/>
                    </a:cubicBezTo>
                    <a:cubicBezTo>
                      <a:pt x="32852" y="34610"/>
                      <a:pt x="32335" y="32393"/>
                      <a:pt x="32221" y="31881"/>
                    </a:cubicBezTo>
                    <a:lnTo>
                      <a:pt x="32221" y="31881"/>
                    </a:lnTo>
                    <a:cubicBezTo>
                      <a:pt x="32761" y="32987"/>
                      <a:pt x="33327" y="34080"/>
                      <a:pt x="33944" y="35147"/>
                    </a:cubicBezTo>
                    <a:cubicBezTo>
                      <a:pt x="34343" y="35828"/>
                      <a:pt x="34703" y="36561"/>
                      <a:pt x="35230" y="37153"/>
                    </a:cubicBezTo>
                    <a:cubicBezTo>
                      <a:pt x="35299" y="37215"/>
                      <a:pt x="35461" y="37266"/>
                      <a:pt x="35602" y="37266"/>
                    </a:cubicBezTo>
                    <a:cubicBezTo>
                      <a:pt x="35723" y="37266"/>
                      <a:pt x="35829" y="37228"/>
                      <a:pt x="35847" y="37127"/>
                    </a:cubicBezTo>
                    <a:cubicBezTo>
                      <a:pt x="35988" y="36651"/>
                      <a:pt x="35885" y="36188"/>
                      <a:pt x="35757" y="35725"/>
                    </a:cubicBezTo>
                    <a:cubicBezTo>
                      <a:pt x="35513" y="34748"/>
                      <a:pt x="35230" y="33771"/>
                      <a:pt x="34960" y="32807"/>
                    </a:cubicBezTo>
                    <a:lnTo>
                      <a:pt x="34960" y="32807"/>
                    </a:lnTo>
                    <a:cubicBezTo>
                      <a:pt x="35577" y="33900"/>
                      <a:pt x="36258" y="34967"/>
                      <a:pt x="36978" y="35982"/>
                    </a:cubicBezTo>
                    <a:cubicBezTo>
                      <a:pt x="37235" y="36342"/>
                      <a:pt x="37505" y="36664"/>
                      <a:pt x="37788" y="36998"/>
                    </a:cubicBezTo>
                    <a:cubicBezTo>
                      <a:pt x="37878" y="37140"/>
                      <a:pt x="38020" y="37255"/>
                      <a:pt x="38174" y="37333"/>
                    </a:cubicBezTo>
                    <a:cubicBezTo>
                      <a:pt x="38226" y="37345"/>
                      <a:pt x="38303" y="37355"/>
                      <a:pt x="38383" y="37355"/>
                    </a:cubicBezTo>
                    <a:cubicBezTo>
                      <a:pt x="38544" y="37355"/>
                      <a:pt x="38718" y="37315"/>
                      <a:pt x="38727" y="37178"/>
                    </a:cubicBezTo>
                    <a:cubicBezTo>
                      <a:pt x="38804" y="36548"/>
                      <a:pt x="38650" y="35944"/>
                      <a:pt x="38444" y="35365"/>
                    </a:cubicBezTo>
                    <a:cubicBezTo>
                      <a:pt x="38148" y="34491"/>
                      <a:pt x="37827" y="33642"/>
                      <a:pt x="37493" y="32794"/>
                    </a:cubicBezTo>
                    <a:lnTo>
                      <a:pt x="37493" y="32794"/>
                    </a:lnTo>
                    <a:cubicBezTo>
                      <a:pt x="38341" y="33874"/>
                      <a:pt x="39254" y="34890"/>
                      <a:pt x="40231" y="35841"/>
                    </a:cubicBezTo>
                    <a:cubicBezTo>
                      <a:pt x="40386" y="35995"/>
                      <a:pt x="40553" y="36137"/>
                      <a:pt x="40720" y="36291"/>
                    </a:cubicBezTo>
                    <a:cubicBezTo>
                      <a:pt x="40822" y="36403"/>
                      <a:pt x="40971" y="36514"/>
                      <a:pt x="41124" y="36514"/>
                    </a:cubicBezTo>
                    <a:cubicBezTo>
                      <a:pt x="41182" y="36514"/>
                      <a:pt x="41241" y="36497"/>
                      <a:pt x="41298" y="36458"/>
                    </a:cubicBezTo>
                    <a:cubicBezTo>
                      <a:pt x="41633" y="36252"/>
                      <a:pt x="41363" y="35841"/>
                      <a:pt x="41247" y="35584"/>
                    </a:cubicBezTo>
                    <a:cubicBezTo>
                      <a:pt x="41144" y="35301"/>
                      <a:pt x="41016" y="35018"/>
                      <a:pt x="40887" y="34735"/>
                    </a:cubicBezTo>
                    <a:cubicBezTo>
                      <a:pt x="40797" y="34504"/>
                      <a:pt x="40694" y="34272"/>
                      <a:pt x="40591" y="34041"/>
                    </a:cubicBezTo>
                    <a:cubicBezTo>
                      <a:pt x="40556" y="33966"/>
                      <a:pt x="40494" y="33935"/>
                      <a:pt x="40432" y="33935"/>
                    </a:cubicBezTo>
                    <a:cubicBezTo>
                      <a:pt x="40311" y="33935"/>
                      <a:pt x="40189" y="34051"/>
                      <a:pt x="40257" y="34195"/>
                    </a:cubicBezTo>
                    <a:cubicBezTo>
                      <a:pt x="40360" y="34414"/>
                      <a:pt x="40450" y="34632"/>
                      <a:pt x="40540" y="34851"/>
                    </a:cubicBezTo>
                    <a:cubicBezTo>
                      <a:pt x="40733" y="35288"/>
                      <a:pt x="40938" y="35712"/>
                      <a:pt x="41106" y="36150"/>
                    </a:cubicBezTo>
                    <a:cubicBezTo>
                      <a:pt x="40103" y="35275"/>
                      <a:pt x="39177" y="34311"/>
                      <a:pt x="38328" y="33282"/>
                    </a:cubicBezTo>
                    <a:cubicBezTo>
                      <a:pt x="37904" y="32781"/>
                      <a:pt x="37518" y="32228"/>
                      <a:pt x="37094" y="31727"/>
                    </a:cubicBezTo>
                    <a:cubicBezTo>
                      <a:pt x="37059" y="31683"/>
                      <a:pt x="37012" y="31663"/>
                      <a:pt x="36961" y="31663"/>
                    </a:cubicBezTo>
                    <a:cubicBezTo>
                      <a:pt x="36937" y="31663"/>
                      <a:pt x="36913" y="31667"/>
                      <a:pt x="36888" y="31675"/>
                    </a:cubicBezTo>
                    <a:cubicBezTo>
                      <a:pt x="36657" y="31830"/>
                      <a:pt x="36875" y="32138"/>
                      <a:pt x="36940" y="32331"/>
                    </a:cubicBezTo>
                    <a:cubicBezTo>
                      <a:pt x="37248" y="33167"/>
                      <a:pt x="37621" y="34041"/>
                      <a:pt x="37917" y="34902"/>
                    </a:cubicBezTo>
                    <a:cubicBezTo>
                      <a:pt x="38136" y="35584"/>
                      <a:pt x="38470" y="36278"/>
                      <a:pt x="38393" y="37011"/>
                    </a:cubicBezTo>
                    <a:cubicBezTo>
                      <a:pt x="38378" y="37013"/>
                      <a:pt x="38364" y="37015"/>
                      <a:pt x="38350" y="37015"/>
                    </a:cubicBezTo>
                    <a:cubicBezTo>
                      <a:pt x="38148" y="37015"/>
                      <a:pt x="38049" y="36759"/>
                      <a:pt x="37917" y="36638"/>
                    </a:cubicBezTo>
                    <a:cubicBezTo>
                      <a:pt x="37698" y="36381"/>
                      <a:pt x="37493" y="36111"/>
                      <a:pt x="37287" y="35841"/>
                    </a:cubicBezTo>
                    <a:cubicBezTo>
                      <a:pt x="36734" y="35082"/>
                      <a:pt x="36220" y="34285"/>
                      <a:pt x="35731" y="33475"/>
                    </a:cubicBezTo>
                    <a:cubicBezTo>
                      <a:pt x="35551" y="33154"/>
                      <a:pt x="35358" y="32845"/>
                      <a:pt x="35178" y="32524"/>
                    </a:cubicBezTo>
                    <a:cubicBezTo>
                      <a:pt x="35050" y="32292"/>
                      <a:pt x="34921" y="32010"/>
                      <a:pt x="34703" y="31855"/>
                    </a:cubicBezTo>
                    <a:cubicBezTo>
                      <a:pt x="34643" y="31826"/>
                      <a:pt x="34596" y="31813"/>
                      <a:pt x="34558" y="31813"/>
                    </a:cubicBezTo>
                    <a:cubicBezTo>
                      <a:pt x="34315" y="31813"/>
                      <a:pt x="34467" y="32348"/>
                      <a:pt x="34523" y="32537"/>
                    </a:cubicBezTo>
                    <a:cubicBezTo>
                      <a:pt x="34805" y="33591"/>
                      <a:pt x="35114" y="34645"/>
                      <a:pt x="35384" y="35712"/>
                    </a:cubicBezTo>
                    <a:cubicBezTo>
                      <a:pt x="35474" y="36098"/>
                      <a:pt x="35628" y="36497"/>
                      <a:pt x="35525" y="36908"/>
                    </a:cubicBezTo>
                    <a:cubicBezTo>
                      <a:pt x="35345" y="36870"/>
                      <a:pt x="35281" y="36625"/>
                      <a:pt x="35165" y="36497"/>
                    </a:cubicBezTo>
                    <a:cubicBezTo>
                      <a:pt x="34857" y="36060"/>
                      <a:pt x="34587" y="35610"/>
                      <a:pt x="34330" y="35147"/>
                    </a:cubicBezTo>
                    <a:cubicBezTo>
                      <a:pt x="33520" y="33771"/>
                      <a:pt x="32800" y="32344"/>
                      <a:pt x="32118" y="30904"/>
                    </a:cubicBezTo>
                    <a:cubicBezTo>
                      <a:pt x="31925" y="30454"/>
                      <a:pt x="31707" y="30017"/>
                      <a:pt x="31527" y="29554"/>
                    </a:cubicBezTo>
                    <a:cubicBezTo>
                      <a:pt x="31499" y="29495"/>
                      <a:pt x="31448" y="29469"/>
                      <a:pt x="31395" y="29469"/>
                    </a:cubicBezTo>
                    <a:cubicBezTo>
                      <a:pt x="31299" y="29469"/>
                      <a:pt x="31198" y="29553"/>
                      <a:pt x="31231" y="29669"/>
                    </a:cubicBezTo>
                    <a:cubicBezTo>
                      <a:pt x="31565" y="30608"/>
                      <a:pt x="31835" y="31572"/>
                      <a:pt x="32028" y="32550"/>
                    </a:cubicBezTo>
                    <a:cubicBezTo>
                      <a:pt x="32062" y="32765"/>
                      <a:pt x="32336" y="34286"/>
                      <a:pt x="31988" y="34286"/>
                    </a:cubicBezTo>
                    <a:cubicBezTo>
                      <a:pt x="31940" y="34286"/>
                      <a:pt x="31882" y="34258"/>
                      <a:pt x="31810" y="34195"/>
                    </a:cubicBezTo>
                    <a:cubicBezTo>
                      <a:pt x="30383" y="32472"/>
                      <a:pt x="29483" y="30364"/>
                      <a:pt x="28698" y="28281"/>
                    </a:cubicBezTo>
                    <a:cubicBezTo>
                      <a:pt x="28570" y="27895"/>
                      <a:pt x="28454" y="27509"/>
                      <a:pt x="28300" y="27149"/>
                    </a:cubicBezTo>
                    <a:cubicBezTo>
                      <a:pt x="28266" y="27093"/>
                      <a:pt x="28213" y="27057"/>
                      <a:pt x="28157" y="27057"/>
                    </a:cubicBezTo>
                    <a:cubicBezTo>
                      <a:pt x="28149" y="27057"/>
                      <a:pt x="28141" y="27058"/>
                      <a:pt x="28132" y="27059"/>
                    </a:cubicBezTo>
                    <a:cubicBezTo>
                      <a:pt x="27901" y="27149"/>
                      <a:pt x="28004" y="27484"/>
                      <a:pt x="28042" y="27677"/>
                    </a:cubicBezTo>
                    <a:cubicBezTo>
                      <a:pt x="28210" y="28705"/>
                      <a:pt x="28428" y="29721"/>
                      <a:pt x="28660" y="30737"/>
                    </a:cubicBezTo>
                    <a:cubicBezTo>
                      <a:pt x="28840" y="31547"/>
                      <a:pt x="29122" y="32344"/>
                      <a:pt x="29148" y="33180"/>
                    </a:cubicBezTo>
                    <a:cubicBezTo>
                      <a:pt x="27837" y="31740"/>
                      <a:pt x="26898" y="29952"/>
                      <a:pt x="26062" y="28204"/>
                    </a:cubicBezTo>
                    <a:cubicBezTo>
                      <a:pt x="25612" y="27342"/>
                      <a:pt x="25342" y="26365"/>
                      <a:pt x="24828" y="25542"/>
                    </a:cubicBezTo>
                    <a:cubicBezTo>
                      <a:pt x="24800" y="25495"/>
                      <a:pt x="24757" y="25468"/>
                      <a:pt x="24710" y="25468"/>
                    </a:cubicBezTo>
                    <a:cubicBezTo>
                      <a:pt x="24694" y="25468"/>
                      <a:pt x="24678" y="25471"/>
                      <a:pt x="24661" y="25478"/>
                    </a:cubicBezTo>
                    <a:cubicBezTo>
                      <a:pt x="24494" y="25542"/>
                      <a:pt x="24545" y="25761"/>
                      <a:pt x="24545" y="25902"/>
                    </a:cubicBezTo>
                    <a:cubicBezTo>
                      <a:pt x="24661" y="26969"/>
                      <a:pt x="24854" y="28024"/>
                      <a:pt x="25047" y="29091"/>
                    </a:cubicBezTo>
                    <a:cubicBezTo>
                      <a:pt x="25137" y="29579"/>
                      <a:pt x="25240" y="30081"/>
                      <a:pt x="25304" y="30582"/>
                    </a:cubicBezTo>
                    <a:cubicBezTo>
                      <a:pt x="25342" y="30762"/>
                      <a:pt x="25317" y="30955"/>
                      <a:pt x="25252" y="31122"/>
                    </a:cubicBezTo>
                    <a:cubicBezTo>
                      <a:pt x="25008" y="31020"/>
                      <a:pt x="24918" y="30737"/>
                      <a:pt x="24764" y="30531"/>
                    </a:cubicBezTo>
                    <a:cubicBezTo>
                      <a:pt x="24584" y="30222"/>
                      <a:pt x="24404" y="29901"/>
                      <a:pt x="24237" y="29579"/>
                    </a:cubicBezTo>
                    <a:cubicBezTo>
                      <a:pt x="23632" y="28422"/>
                      <a:pt x="23118" y="27214"/>
                      <a:pt x="22694" y="25979"/>
                    </a:cubicBezTo>
                    <a:cubicBezTo>
                      <a:pt x="22514" y="25478"/>
                      <a:pt x="22347" y="24964"/>
                      <a:pt x="22192" y="24449"/>
                    </a:cubicBezTo>
                    <a:cubicBezTo>
                      <a:pt x="22082" y="24216"/>
                      <a:pt x="22053" y="23596"/>
                      <a:pt x="21727" y="23596"/>
                    </a:cubicBezTo>
                    <a:cubicBezTo>
                      <a:pt x="21711" y="23596"/>
                      <a:pt x="21695" y="23598"/>
                      <a:pt x="21678" y="23601"/>
                    </a:cubicBezTo>
                    <a:cubicBezTo>
                      <a:pt x="21627" y="23627"/>
                      <a:pt x="21588" y="23691"/>
                      <a:pt x="21588" y="23742"/>
                    </a:cubicBezTo>
                    <a:cubicBezTo>
                      <a:pt x="21614" y="24012"/>
                      <a:pt x="21640" y="24282"/>
                      <a:pt x="21691" y="24539"/>
                    </a:cubicBezTo>
                    <a:cubicBezTo>
                      <a:pt x="21781" y="25067"/>
                      <a:pt x="21858" y="25581"/>
                      <a:pt x="21935" y="26108"/>
                    </a:cubicBezTo>
                    <a:cubicBezTo>
                      <a:pt x="21987" y="26442"/>
                      <a:pt x="22051" y="26777"/>
                      <a:pt x="21948" y="27111"/>
                    </a:cubicBezTo>
                    <a:cubicBezTo>
                      <a:pt x="21601" y="26802"/>
                      <a:pt x="21460" y="26314"/>
                      <a:pt x="21215" y="25902"/>
                    </a:cubicBezTo>
                    <a:cubicBezTo>
                      <a:pt x="20804" y="25079"/>
                      <a:pt x="20444" y="24231"/>
                      <a:pt x="20135" y="23369"/>
                    </a:cubicBezTo>
                    <a:cubicBezTo>
                      <a:pt x="19878" y="22765"/>
                      <a:pt x="19775" y="22096"/>
                      <a:pt x="19454" y="21531"/>
                    </a:cubicBezTo>
                    <a:cubicBezTo>
                      <a:pt x="19399" y="21487"/>
                      <a:pt x="19354" y="21467"/>
                      <a:pt x="19317" y="21467"/>
                    </a:cubicBezTo>
                    <a:cubicBezTo>
                      <a:pt x="19009" y="21467"/>
                      <a:pt x="19284" y="22854"/>
                      <a:pt x="19261" y="23061"/>
                    </a:cubicBezTo>
                    <a:cubicBezTo>
                      <a:pt x="19312" y="23717"/>
                      <a:pt x="19377" y="24385"/>
                      <a:pt x="19377" y="25054"/>
                    </a:cubicBezTo>
                    <a:cubicBezTo>
                      <a:pt x="19338" y="25401"/>
                      <a:pt x="19467" y="25851"/>
                      <a:pt x="19158" y="26108"/>
                    </a:cubicBezTo>
                    <a:cubicBezTo>
                      <a:pt x="18708" y="25812"/>
                      <a:pt x="18579" y="25221"/>
                      <a:pt x="18309" y="24784"/>
                    </a:cubicBezTo>
                    <a:cubicBezTo>
                      <a:pt x="17757" y="23639"/>
                      <a:pt x="17281" y="22456"/>
                      <a:pt x="16895" y="21248"/>
                    </a:cubicBezTo>
                    <a:cubicBezTo>
                      <a:pt x="16728" y="20734"/>
                      <a:pt x="16599" y="20206"/>
                      <a:pt x="16445" y="19679"/>
                    </a:cubicBezTo>
                    <a:cubicBezTo>
                      <a:pt x="16356" y="19464"/>
                      <a:pt x="16280" y="18624"/>
                      <a:pt x="15995" y="18624"/>
                    </a:cubicBezTo>
                    <a:cubicBezTo>
                      <a:pt x="15991" y="18624"/>
                      <a:pt x="15987" y="18625"/>
                      <a:pt x="15982" y="18625"/>
                    </a:cubicBezTo>
                    <a:cubicBezTo>
                      <a:pt x="15648" y="18702"/>
                      <a:pt x="15969" y="19975"/>
                      <a:pt x="15969" y="20296"/>
                    </a:cubicBezTo>
                    <a:cubicBezTo>
                      <a:pt x="16047" y="20978"/>
                      <a:pt x="16162" y="21659"/>
                      <a:pt x="16214" y="22341"/>
                    </a:cubicBezTo>
                    <a:cubicBezTo>
                      <a:pt x="16227" y="22559"/>
                      <a:pt x="16304" y="22791"/>
                      <a:pt x="16214" y="23009"/>
                    </a:cubicBezTo>
                    <a:cubicBezTo>
                      <a:pt x="15802" y="22456"/>
                      <a:pt x="15661" y="21749"/>
                      <a:pt x="15365" y="21132"/>
                    </a:cubicBezTo>
                    <a:cubicBezTo>
                      <a:pt x="14967" y="20001"/>
                      <a:pt x="14619" y="18856"/>
                      <a:pt x="14337" y="17686"/>
                    </a:cubicBezTo>
                    <a:cubicBezTo>
                      <a:pt x="14234" y="17198"/>
                      <a:pt x="14118" y="16709"/>
                      <a:pt x="14028" y="16221"/>
                    </a:cubicBezTo>
                    <a:cubicBezTo>
                      <a:pt x="13973" y="16055"/>
                      <a:pt x="13880" y="14992"/>
                      <a:pt x="13628" y="14992"/>
                    </a:cubicBezTo>
                    <a:cubicBezTo>
                      <a:pt x="13586" y="14992"/>
                      <a:pt x="13539" y="15021"/>
                      <a:pt x="13488" y="15089"/>
                    </a:cubicBezTo>
                    <a:cubicBezTo>
                      <a:pt x="13289" y="15455"/>
                      <a:pt x="13686" y="18520"/>
                      <a:pt x="13259" y="18520"/>
                    </a:cubicBezTo>
                    <a:cubicBezTo>
                      <a:pt x="13161" y="18520"/>
                      <a:pt x="13021" y="18360"/>
                      <a:pt x="12819" y="17969"/>
                    </a:cubicBezTo>
                    <a:cubicBezTo>
                      <a:pt x="11996" y="16401"/>
                      <a:pt x="11418" y="14716"/>
                      <a:pt x="11109" y="12981"/>
                    </a:cubicBezTo>
                    <a:cubicBezTo>
                      <a:pt x="11045" y="12775"/>
                      <a:pt x="11084" y="12286"/>
                      <a:pt x="10801" y="12286"/>
                    </a:cubicBezTo>
                    <a:cubicBezTo>
                      <a:pt x="10749" y="12286"/>
                      <a:pt x="10698" y="12338"/>
                      <a:pt x="10685" y="12389"/>
                    </a:cubicBezTo>
                    <a:cubicBezTo>
                      <a:pt x="10659" y="12582"/>
                      <a:pt x="10646" y="12788"/>
                      <a:pt x="10634" y="12981"/>
                    </a:cubicBezTo>
                    <a:cubicBezTo>
                      <a:pt x="10569" y="14009"/>
                      <a:pt x="10608" y="15051"/>
                      <a:pt x="10608" y="16079"/>
                    </a:cubicBezTo>
                    <a:cubicBezTo>
                      <a:pt x="10595" y="16568"/>
                      <a:pt x="10646" y="17121"/>
                      <a:pt x="10402" y="17571"/>
                    </a:cubicBezTo>
                    <a:cubicBezTo>
                      <a:pt x="9875" y="17494"/>
                      <a:pt x="9155" y="14819"/>
                      <a:pt x="9014" y="14241"/>
                    </a:cubicBezTo>
                    <a:cubicBezTo>
                      <a:pt x="8769" y="13173"/>
                      <a:pt x="8602" y="12093"/>
                      <a:pt x="8512" y="11001"/>
                    </a:cubicBezTo>
                    <a:cubicBezTo>
                      <a:pt x="8474" y="10782"/>
                      <a:pt x="8538" y="10473"/>
                      <a:pt x="8345" y="10306"/>
                    </a:cubicBezTo>
                    <a:cubicBezTo>
                      <a:pt x="8304" y="10283"/>
                      <a:pt x="8268" y="10273"/>
                      <a:pt x="8239" y="10273"/>
                    </a:cubicBezTo>
                    <a:cubicBezTo>
                      <a:pt x="8002" y="10273"/>
                      <a:pt x="8111" y="10932"/>
                      <a:pt x="8088" y="11103"/>
                    </a:cubicBezTo>
                    <a:cubicBezTo>
                      <a:pt x="8062" y="12029"/>
                      <a:pt x="8126" y="12968"/>
                      <a:pt x="7972" y="13893"/>
                    </a:cubicBezTo>
                    <a:cubicBezTo>
                      <a:pt x="7368" y="12389"/>
                      <a:pt x="6944" y="10821"/>
                      <a:pt x="6738" y="9213"/>
                    </a:cubicBezTo>
                    <a:cubicBezTo>
                      <a:pt x="6674" y="8673"/>
                      <a:pt x="6609" y="8146"/>
                      <a:pt x="6584" y="7593"/>
                    </a:cubicBezTo>
                    <a:cubicBezTo>
                      <a:pt x="6545" y="7439"/>
                      <a:pt x="6648" y="7208"/>
                      <a:pt x="6494" y="7105"/>
                    </a:cubicBezTo>
                    <a:cubicBezTo>
                      <a:pt x="6470" y="7093"/>
                      <a:pt x="6447" y="7088"/>
                      <a:pt x="6425" y="7088"/>
                    </a:cubicBezTo>
                    <a:cubicBezTo>
                      <a:pt x="6326" y="7088"/>
                      <a:pt x="6249" y="7193"/>
                      <a:pt x="6249" y="7298"/>
                    </a:cubicBezTo>
                    <a:cubicBezTo>
                      <a:pt x="6198" y="8005"/>
                      <a:pt x="6108" y="8725"/>
                      <a:pt x="6056" y="9445"/>
                    </a:cubicBezTo>
                    <a:cubicBezTo>
                      <a:pt x="5992" y="10023"/>
                      <a:pt x="5992" y="10615"/>
                      <a:pt x="5825" y="11181"/>
                    </a:cubicBezTo>
                    <a:cubicBezTo>
                      <a:pt x="5799" y="11219"/>
                      <a:pt x="5774" y="11245"/>
                      <a:pt x="5748" y="11271"/>
                    </a:cubicBezTo>
                    <a:cubicBezTo>
                      <a:pt x="5169" y="10139"/>
                      <a:pt x="5002" y="8802"/>
                      <a:pt x="4835" y="7555"/>
                    </a:cubicBezTo>
                    <a:cubicBezTo>
                      <a:pt x="4796" y="7143"/>
                      <a:pt x="4963" y="6745"/>
                      <a:pt x="4886" y="6346"/>
                    </a:cubicBezTo>
                    <a:cubicBezTo>
                      <a:pt x="4870" y="6260"/>
                      <a:pt x="4809" y="6223"/>
                      <a:pt x="4740" y="6223"/>
                    </a:cubicBezTo>
                    <a:cubicBezTo>
                      <a:pt x="4645" y="6223"/>
                      <a:pt x="4536" y="6293"/>
                      <a:pt x="4513" y="6398"/>
                    </a:cubicBezTo>
                    <a:cubicBezTo>
                      <a:pt x="4488" y="6693"/>
                      <a:pt x="4488" y="6989"/>
                      <a:pt x="4526" y="7285"/>
                    </a:cubicBezTo>
                    <a:cubicBezTo>
                      <a:pt x="4488" y="7516"/>
                      <a:pt x="4449" y="7760"/>
                      <a:pt x="4411" y="8005"/>
                    </a:cubicBezTo>
                    <a:cubicBezTo>
                      <a:pt x="4308" y="8429"/>
                      <a:pt x="4166" y="9779"/>
                      <a:pt x="3781" y="9946"/>
                    </a:cubicBezTo>
                    <a:cubicBezTo>
                      <a:pt x="3472" y="9535"/>
                      <a:pt x="3356" y="8995"/>
                      <a:pt x="3176" y="8519"/>
                    </a:cubicBezTo>
                    <a:cubicBezTo>
                      <a:pt x="2765" y="7272"/>
                      <a:pt x="2521" y="5973"/>
                      <a:pt x="2443" y="4675"/>
                    </a:cubicBezTo>
                    <a:cubicBezTo>
                      <a:pt x="2366" y="4340"/>
                      <a:pt x="2701" y="2566"/>
                      <a:pt x="2392" y="2528"/>
                    </a:cubicBezTo>
                    <a:cubicBezTo>
                      <a:pt x="2384" y="2526"/>
                      <a:pt x="2375" y="2526"/>
                      <a:pt x="2367" y="2526"/>
                    </a:cubicBezTo>
                    <a:cubicBezTo>
                      <a:pt x="2000" y="2526"/>
                      <a:pt x="2160" y="3665"/>
                      <a:pt x="2109" y="3942"/>
                    </a:cubicBezTo>
                    <a:cubicBezTo>
                      <a:pt x="2122" y="4533"/>
                      <a:pt x="2058" y="5112"/>
                      <a:pt x="1916" y="5690"/>
                    </a:cubicBezTo>
                    <a:cubicBezTo>
                      <a:pt x="1466" y="4585"/>
                      <a:pt x="1248" y="3402"/>
                      <a:pt x="1261" y="2219"/>
                    </a:cubicBezTo>
                    <a:cubicBezTo>
                      <a:pt x="1273" y="1936"/>
                      <a:pt x="1261" y="1666"/>
                      <a:pt x="1312" y="1396"/>
                    </a:cubicBezTo>
                    <a:cubicBezTo>
                      <a:pt x="1312" y="1216"/>
                      <a:pt x="1492" y="856"/>
                      <a:pt x="1222" y="817"/>
                    </a:cubicBezTo>
                    <a:cubicBezTo>
                      <a:pt x="1016" y="856"/>
                      <a:pt x="1081" y="1229"/>
                      <a:pt x="1029" y="1383"/>
                    </a:cubicBezTo>
                    <a:cubicBezTo>
                      <a:pt x="901" y="1962"/>
                      <a:pt x="798" y="2566"/>
                      <a:pt x="476" y="3068"/>
                    </a:cubicBezTo>
                    <a:cubicBezTo>
                      <a:pt x="271" y="2193"/>
                      <a:pt x="232" y="1280"/>
                      <a:pt x="361" y="380"/>
                    </a:cubicBezTo>
                    <a:lnTo>
                      <a:pt x="361" y="380"/>
                    </a:lnTo>
                    <a:cubicBezTo>
                      <a:pt x="371" y="383"/>
                      <a:pt x="381" y="384"/>
                      <a:pt x="390" y="384"/>
                    </a:cubicBezTo>
                    <a:cubicBezTo>
                      <a:pt x="491" y="384"/>
                      <a:pt x="559" y="270"/>
                      <a:pt x="489" y="187"/>
                    </a:cubicBezTo>
                    <a:cubicBezTo>
                      <a:pt x="489" y="149"/>
                      <a:pt x="489" y="123"/>
                      <a:pt x="476" y="85"/>
                    </a:cubicBezTo>
                    <a:cubicBezTo>
                      <a:pt x="449" y="30"/>
                      <a:pt x="396" y="1"/>
                      <a:pt x="343" y="1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9" name="Google Shape;3029;p39"/>
              <p:cNvSpPr/>
              <p:nvPr/>
            </p:nvSpPr>
            <p:spPr>
              <a:xfrm>
                <a:off x="2116991" y="204851"/>
                <a:ext cx="1380833" cy="1143381"/>
              </a:xfrm>
              <a:custGeom>
                <a:avLst/>
                <a:gdLst/>
                <a:ahLst/>
                <a:cxnLst/>
                <a:rect l="l" t="t" r="r" b="b"/>
                <a:pathLst>
                  <a:path w="42893" h="35517" extrusionOk="0">
                    <a:moveTo>
                      <a:pt x="28839" y="26033"/>
                    </a:moveTo>
                    <a:cubicBezTo>
                      <a:pt x="29379" y="26059"/>
                      <a:pt x="29932" y="26110"/>
                      <a:pt x="30485" y="26162"/>
                    </a:cubicBezTo>
                    <a:cubicBezTo>
                      <a:pt x="30400" y="26162"/>
                      <a:pt x="30315" y="26162"/>
                      <a:pt x="30230" y="26162"/>
                    </a:cubicBezTo>
                    <a:cubicBezTo>
                      <a:pt x="29762" y="26162"/>
                      <a:pt x="29296" y="26153"/>
                      <a:pt x="28839" y="26033"/>
                    </a:cubicBezTo>
                    <a:close/>
                    <a:moveTo>
                      <a:pt x="705" y="0"/>
                    </a:moveTo>
                    <a:cubicBezTo>
                      <a:pt x="467" y="0"/>
                      <a:pt x="289" y="9"/>
                      <a:pt x="206" y="23"/>
                    </a:cubicBezTo>
                    <a:cubicBezTo>
                      <a:pt x="0" y="23"/>
                      <a:pt x="13" y="331"/>
                      <a:pt x="206" y="331"/>
                    </a:cubicBezTo>
                    <a:cubicBezTo>
                      <a:pt x="273" y="330"/>
                      <a:pt x="341" y="330"/>
                      <a:pt x="408" y="330"/>
                    </a:cubicBezTo>
                    <a:cubicBezTo>
                      <a:pt x="1278" y="330"/>
                      <a:pt x="2137" y="407"/>
                      <a:pt x="2996" y="550"/>
                    </a:cubicBezTo>
                    <a:cubicBezTo>
                      <a:pt x="3317" y="627"/>
                      <a:pt x="3665" y="666"/>
                      <a:pt x="3935" y="884"/>
                    </a:cubicBezTo>
                    <a:cubicBezTo>
                      <a:pt x="3715" y="971"/>
                      <a:pt x="3485" y="1014"/>
                      <a:pt x="3255" y="1014"/>
                    </a:cubicBezTo>
                    <a:cubicBezTo>
                      <a:pt x="3108" y="1014"/>
                      <a:pt x="2961" y="996"/>
                      <a:pt x="2816" y="961"/>
                    </a:cubicBezTo>
                    <a:cubicBezTo>
                      <a:pt x="2250" y="884"/>
                      <a:pt x="1672" y="807"/>
                      <a:pt x="1093" y="756"/>
                    </a:cubicBezTo>
                    <a:cubicBezTo>
                      <a:pt x="1089" y="755"/>
                      <a:pt x="1084" y="755"/>
                      <a:pt x="1079" y="755"/>
                    </a:cubicBezTo>
                    <a:cubicBezTo>
                      <a:pt x="934" y="755"/>
                      <a:pt x="853" y="952"/>
                      <a:pt x="977" y="1051"/>
                    </a:cubicBezTo>
                    <a:cubicBezTo>
                      <a:pt x="1132" y="1141"/>
                      <a:pt x="1312" y="1206"/>
                      <a:pt x="1492" y="1231"/>
                    </a:cubicBezTo>
                    <a:cubicBezTo>
                      <a:pt x="2173" y="1463"/>
                      <a:pt x="2893" y="1334"/>
                      <a:pt x="3587" y="1411"/>
                    </a:cubicBezTo>
                    <a:cubicBezTo>
                      <a:pt x="4385" y="1527"/>
                      <a:pt x="5195" y="1656"/>
                      <a:pt x="5992" y="1784"/>
                    </a:cubicBezTo>
                    <a:cubicBezTo>
                      <a:pt x="6596" y="1913"/>
                      <a:pt x="7290" y="2016"/>
                      <a:pt x="7830" y="2350"/>
                    </a:cubicBezTo>
                    <a:cubicBezTo>
                      <a:pt x="7882" y="2376"/>
                      <a:pt x="8036" y="2466"/>
                      <a:pt x="7946" y="2530"/>
                    </a:cubicBezTo>
                    <a:cubicBezTo>
                      <a:pt x="7599" y="2710"/>
                      <a:pt x="7226" y="2838"/>
                      <a:pt x="6840" y="2916"/>
                    </a:cubicBezTo>
                    <a:cubicBezTo>
                      <a:pt x="6210" y="3042"/>
                      <a:pt x="5574" y="3105"/>
                      <a:pt x="4936" y="3105"/>
                    </a:cubicBezTo>
                    <a:cubicBezTo>
                      <a:pt x="4662" y="3105"/>
                      <a:pt x="4388" y="3093"/>
                      <a:pt x="4115" y="3070"/>
                    </a:cubicBezTo>
                    <a:cubicBezTo>
                      <a:pt x="3780" y="3031"/>
                      <a:pt x="3459" y="2993"/>
                      <a:pt x="3137" y="2954"/>
                    </a:cubicBezTo>
                    <a:cubicBezTo>
                      <a:pt x="3047" y="2954"/>
                      <a:pt x="2970" y="3018"/>
                      <a:pt x="2957" y="3096"/>
                    </a:cubicBezTo>
                    <a:cubicBezTo>
                      <a:pt x="2945" y="3186"/>
                      <a:pt x="3009" y="3263"/>
                      <a:pt x="3099" y="3276"/>
                    </a:cubicBezTo>
                    <a:cubicBezTo>
                      <a:pt x="4398" y="3456"/>
                      <a:pt x="5696" y="3584"/>
                      <a:pt x="6995" y="3777"/>
                    </a:cubicBezTo>
                    <a:cubicBezTo>
                      <a:pt x="7933" y="3931"/>
                      <a:pt x="8910" y="4047"/>
                      <a:pt x="9720" y="4587"/>
                    </a:cubicBezTo>
                    <a:cubicBezTo>
                      <a:pt x="10068" y="4960"/>
                      <a:pt x="8255" y="5179"/>
                      <a:pt x="8010" y="5243"/>
                    </a:cubicBezTo>
                    <a:cubicBezTo>
                      <a:pt x="7686" y="5300"/>
                      <a:pt x="7362" y="5320"/>
                      <a:pt x="7038" y="5320"/>
                    </a:cubicBezTo>
                    <a:cubicBezTo>
                      <a:pt x="6565" y="5320"/>
                      <a:pt x="6092" y="5279"/>
                      <a:pt x="5619" y="5256"/>
                    </a:cubicBezTo>
                    <a:cubicBezTo>
                      <a:pt x="5298" y="5243"/>
                      <a:pt x="4976" y="5217"/>
                      <a:pt x="4655" y="5217"/>
                    </a:cubicBezTo>
                    <a:cubicBezTo>
                      <a:pt x="4565" y="5217"/>
                      <a:pt x="4500" y="5294"/>
                      <a:pt x="4500" y="5384"/>
                    </a:cubicBezTo>
                    <a:cubicBezTo>
                      <a:pt x="4500" y="5461"/>
                      <a:pt x="4565" y="5526"/>
                      <a:pt x="4642" y="5539"/>
                    </a:cubicBezTo>
                    <a:cubicBezTo>
                      <a:pt x="4925" y="5577"/>
                      <a:pt x="5208" y="5603"/>
                      <a:pt x="5503" y="5629"/>
                    </a:cubicBezTo>
                    <a:cubicBezTo>
                      <a:pt x="6673" y="5680"/>
                      <a:pt x="7856" y="5693"/>
                      <a:pt x="9026" y="5731"/>
                    </a:cubicBezTo>
                    <a:cubicBezTo>
                      <a:pt x="9990" y="5757"/>
                      <a:pt x="10993" y="5719"/>
                      <a:pt x="11893" y="6104"/>
                    </a:cubicBezTo>
                    <a:cubicBezTo>
                      <a:pt x="12703" y="6593"/>
                      <a:pt x="10865" y="6863"/>
                      <a:pt x="10543" y="6927"/>
                    </a:cubicBezTo>
                    <a:cubicBezTo>
                      <a:pt x="9957" y="6999"/>
                      <a:pt x="9371" y="7040"/>
                      <a:pt x="8789" y="7040"/>
                    </a:cubicBezTo>
                    <a:cubicBezTo>
                      <a:pt x="8541" y="7040"/>
                      <a:pt x="8295" y="7033"/>
                      <a:pt x="8049" y="7017"/>
                    </a:cubicBezTo>
                    <a:cubicBezTo>
                      <a:pt x="8038" y="7018"/>
                      <a:pt x="8026" y="7018"/>
                      <a:pt x="8013" y="7018"/>
                    </a:cubicBezTo>
                    <a:cubicBezTo>
                      <a:pt x="7937" y="7018"/>
                      <a:pt x="7844" y="7005"/>
                      <a:pt x="7757" y="7005"/>
                    </a:cubicBezTo>
                    <a:cubicBezTo>
                      <a:pt x="7634" y="7005"/>
                      <a:pt x="7524" y="7032"/>
                      <a:pt x="7496" y="7159"/>
                    </a:cubicBezTo>
                    <a:cubicBezTo>
                      <a:pt x="7483" y="7236"/>
                      <a:pt x="7535" y="7300"/>
                      <a:pt x="7612" y="7326"/>
                    </a:cubicBezTo>
                    <a:cubicBezTo>
                      <a:pt x="8409" y="7531"/>
                      <a:pt x="9232" y="7557"/>
                      <a:pt x="10042" y="7647"/>
                    </a:cubicBezTo>
                    <a:cubicBezTo>
                      <a:pt x="10916" y="7711"/>
                      <a:pt x="11790" y="7750"/>
                      <a:pt x="12678" y="7763"/>
                    </a:cubicBezTo>
                    <a:cubicBezTo>
                      <a:pt x="13231" y="7776"/>
                      <a:pt x="13796" y="7724"/>
                      <a:pt x="14311" y="7956"/>
                    </a:cubicBezTo>
                    <a:cubicBezTo>
                      <a:pt x="14606" y="8136"/>
                      <a:pt x="14259" y="8380"/>
                      <a:pt x="14066" y="8483"/>
                    </a:cubicBezTo>
                    <a:cubicBezTo>
                      <a:pt x="13295" y="8881"/>
                      <a:pt x="12382" y="8984"/>
                      <a:pt x="11533" y="9061"/>
                    </a:cubicBezTo>
                    <a:cubicBezTo>
                      <a:pt x="10901" y="9115"/>
                      <a:pt x="10260" y="9142"/>
                      <a:pt x="9625" y="9142"/>
                    </a:cubicBezTo>
                    <a:cubicBezTo>
                      <a:pt x="9498" y="9142"/>
                      <a:pt x="9371" y="9141"/>
                      <a:pt x="9245" y="9139"/>
                    </a:cubicBezTo>
                    <a:cubicBezTo>
                      <a:pt x="9052" y="9139"/>
                      <a:pt x="9039" y="9409"/>
                      <a:pt x="9232" y="9447"/>
                    </a:cubicBezTo>
                    <a:cubicBezTo>
                      <a:pt x="10813" y="9704"/>
                      <a:pt x="12408" y="9871"/>
                      <a:pt x="13989" y="10167"/>
                    </a:cubicBezTo>
                    <a:cubicBezTo>
                      <a:pt x="14761" y="10347"/>
                      <a:pt x="15609" y="10450"/>
                      <a:pt x="16252" y="10952"/>
                    </a:cubicBezTo>
                    <a:cubicBezTo>
                      <a:pt x="16676" y="11414"/>
                      <a:pt x="14233" y="11620"/>
                      <a:pt x="13951" y="11659"/>
                    </a:cubicBezTo>
                    <a:cubicBezTo>
                      <a:pt x="13567" y="11696"/>
                      <a:pt x="13181" y="11715"/>
                      <a:pt x="12795" y="11715"/>
                    </a:cubicBezTo>
                    <a:cubicBezTo>
                      <a:pt x="12378" y="11715"/>
                      <a:pt x="11960" y="11693"/>
                      <a:pt x="11546" y="11646"/>
                    </a:cubicBezTo>
                    <a:cubicBezTo>
                      <a:pt x="11534" y="11648"/>
                      <a:pt x="11520" y="11648"/>
                      <a:pt x="11505" y="11648"/>
                    </a:cubicBezTo>
                    <a:cubicBezTo>
                      <a:pt x="11395" y="11648"/>
                      <a:pt x="11226" y="11606"/>
                      <a:pt x="11091" y="11606"/>
                    </a:cubicBezTo>
                    <a:cubicBezTo>
                      <a:pt x="10981" y="11606"/>
                      <a:pt x="10894" y="11634"/>
                      <a:pt x="10878" y="11736"/>
                    </a:cubicBezTo>
                    <a:cubicBezTo>
                      <a:pt x="10865" y="11800"/>
                      <a:pt x="10903" y="11864"/>
                      <a:pt x="10980" y="11890"/>
                    </a:cubicBezTo>
                    <a:cubicBezTo>
                      <a:pt x="11289" y="11954"/>
                      <a:pt x="11585" y="12019"/>
                      <a:pt x="11893" y="12070"/>
                    </a:cubicBezTo>
                    <a:cubicBezTo>
                      <a:pt x="14143" y="12533"/>
                      <a:pt x="16432" y="12880"/>
                      <a:pt x="18631" y="13536"/>
                    </a:cubicBezTo>
                    <a:cubicBezTo>
                      <a:pt x="19042" y="13690"/>
                      <a:pt x="19582" y="13742"/>
                      <a:pt x="19852" y="14166"/>
                    </a:cubicBezTo>
                    <a:cubicBezTo>
                      <a:pt x="19646" y="14410"/>
                      <a:pt x="19299" y="14410"/>
                      <a:pt x="19016" y="14487"/>
                    </a:cubicBezTo>
                    <a:cubicBezTo>
                      <a:pt x="18304" y="14620"/>
                      <a:pt x="17564" y="14726"/>
                      <a:pt x="16829" y="14726"/>
                    </a:cubicBezTo>
                    <a:cubicBezTo>
                      <a:pt x="16424" y="14726"/>
                      <a:pt x="16020" y="14694"/>
                      <a:pt x="15622" y="14616"/>
                    </a:cubicBezTo>
                    <a:cubicBezTo>
                      <a:pt x="15518" y="14616"/>
                      <a:pt x="15313" y="14552"/>
                      <a:pt x="15158" y="14552"/>
                    </a:cubicBezTo>
                    <a:cubicBezTo>
                      <a:pt x="15026" y="14552"/>
                      <a:pt x="14931" y="14599"/>
                      <a:pt x="14966" y="14770"/>
                    </a:cubicBezTo>
                    <a:cubicBezTo>
                      <a:pt x="14979" y="14822"/>
                      <a:pt x="15031" y="14860"/>
                      <a:pt x="15082" y="14860"/>
                    </a:cubicBezTo>
                    <a:cubicBezTo>
                      <a:pt x="15339" y="14912"/>
                      <a:pt x="15596" y="14950"/>
                      <a:pt x="15853" y="14963"/>
                    </a:cubicBezTo>
                    <a:cubicBezTo>
                      <a:pt x="17242" y="15220"/>
                      <a:pt x="18643" y="15490"/>
                      <a:pt x="20019" y="15812"/>
                    </a:cubicBezTo>
                    <a:cubicBezTo>
                      <a:pt x="20701" y="16017"/>
                      <a:pt x="23208" y="16570"/>
                      <a:pt x="23426" y="17200"/>
                    </a:cubicBezTo>
                    <a:cubicBezTo>
                      <a:pt x="23208" y="17380"/>
                      <a:pt x="22925" y="17380"/>
                      <a:pt x="22655" y="17406"/>
                    </a:cubicBezTo>
                    <a:cubicBezTo>
                      <a:pt x="22256" y="17457"/>
                      <a:pt x="21871" y="17496"/>
                      <a:pt x="21459" y="17496"/>
                    </a:cubicBezTo>
                    <a:cubicBezTo>
                      <a:pt x="21116" y="17508"/>
                      <a:pt x="20774" y="17517"/>
                      <a:pt x="20433" y="17517"/>
                    </a:cubicBezTo>
                    <a:cubicBezTo>
                      <a:pt x="19637" y="17517"/>
                      <a:pt x="18848" y="17466"/>
                      <a:pt x="18065" y="17277"/>
                    </a:cubicBezTo>
                    <a:cubicBezTo>
                      <a:pt x="18001" y="17277"/>
                      <a:pt x="17949" y="17277"/>
                      <a:pt x="17885" y="17265"/>
                    </a:cubicBezTo>
                    <a:cubicBezTo>
                      <a:pt x="17731" y="17277"/>
                      <a:pt x="17705" y="17496"/>
                      <a:pt x="17859" y="17535"/>
                    </a:cubicBezTo>
                    <a:cubicBezTo>
                      <a:pt x="19505" y="17882"/>
                      <a:pt x="21176" y="18216"/>
                      <a:pt x="22822" y="18627"/>
                    </a:cubicBezTo>
                    <a:cubicBezTo>
                      <a:pt x="23812" y="18885"/>
                      <a:pt x="24815" y="19142"/>
                      <a:pt x="25792" y="19489"/>
                    </a:cubicBezTo>
                    <a:cubicBezTo>
                      <a:pt x="26011" y="19566"/>
                      <a:pt x="26319" y="19643"/>
                      <a:pt x="26435" y="19875"/>
                    </a:cubicBezTo>
                    <a:cubicBezTo>
                      <a:pt x="26114" y="20093"/>
                      <a:pt x="25689" y="20080"/>
                      <a:pt x="25329" y="20157"/>
                    </a:cubicBezTo>
                    <a:cubicBezTo>
                      <a:pt x="24391" y="20299"/>
                      <a:pt x="23452" y="20376"/>
                      <a:pt x="22514" y="20402"/>
                    </a:cubicBezTo>
                    <a:cubicBezTo>
                      <a:pt x="21884" y="20273"/>
                      <a:pt x="21254" y="20170"/>
                      <a:pt x="20611" y="20067"/>
                    </a:cubicBezTo>
                    <a:cubicBezTo>
                      <a:pt x="20564" y="20054"/>
                      <a:pt x="20518" y="20046"/>
                      <a:pt x="20473" y="20046"/>
                    </a:cubicBezTo>
                    <a:cubicBezTo>
                      <a:pt x="20391" y="20046"/>
                      <a:pt x="20312" y="20069"/>
                      <a:pt x="20238" y="20119"/>
                    </a:cubicBezTo>
                    <a:cubicBezTo>
                      <a:pt x="19864" y="20586"/>
                      <a:pt x="21583" y="20661"/>
                      <a:pt x="22121" y="20661"/>
                    </a:cubicBezTo>
                    <a:cubicBezTo>
                      <a:pt x="22175" y="20661"/>
                      <a:pt x="22217" y="20660"/>
                      <a:pt x="22244" y="20659"/>
                    </a:cubicBezTo>
                    <a:cubicBezTo>
                      <a:pt x="22771" y="20762"/>
                      <a:pt x="23285" y="20852"/>
                      <a:pt x="23799" y="20980"/>
                    </a:cubicBezTo>
                    <a:cubicBezTo>
                      <a:pt x="24802" y="21186"/>
                      <a:pt x="25792" y="21443"/>
                      <a:pt x="26769" y="21752"/>
                    </a:cubicBezTo>
                    <a:cubicBezTo>
                      <a:pt x="27258" y="21932"/>
                      <a:pt x="31411" y="23269"/>
                      <a:pt x="29367" y="23706"/>
                    </a:cubicBezTo>
                    <a:cubicBezTo>
                      <a:pt x="28635" y="23867"/>
                      <a:pt x="27889" y="23947"/>
                      <a:pt x="27143" y="23947"/>
                    </a:cubicBezTo>
                    <a:cubicBezTo>
                      <a:pt x="26696" y="23947"/>
                      <a:pt x="26249" y="23918"/>
                      <a:pt x="25805" y="23860"/>
                    </a:cubicBezTo>
                    <a:cubicBezTo>
                      <a:pt x="25797" y="23859"/>
                      <a:pt x="25789" y="23858"/>
                      <a:pt x="25782" y="23858"/>
                    </a:cubicBezTo>
                    <a:cubicBezTo>
                      <a:pt x="25715" y="23858"/>
                      <a:pt x="25662" y="23907"/>
                      <a:pt x="25651" y="23976"/>
                    </a:cubicBezTo>
                    <a:cubicBezTo>
                      <a:pt x="25638" y="24118"/>
                      <a:pt x="25792" y="24143"/>
                      <a:pt x="25895" y="24156"/>
                    </a:cubicBezTo>
                    <a:cubicBezTo>
                      <a:pt x="27258" y="24413"/>
                      <a:pt x="28608" y="24645"/>
                      <a:pt x="29958" y="24915"/>
                    </a:cubicBezTo>
                    <a:cubicBezTo>
                      <a:pt x="30922" y="25185"/>
                      <a:pt x="31964" y="25262"/>
                      <a:pt x="32812" y="25828"/>
                    </a:cubicBezTo>
                    <a:cubicBezTo>
                      <a:pt x="32812" y="25905"/>
                      <a:pt x="32722" y="25905"/>
                      <a:pt x="32658" y="25930"/>
                    </a:cubicBezTo>
                    <a:cubicBezTo>
                      <a:pt x="32490" y="25974"/>
                      <a:pt x="32314" y="25997"/>
                      <a:pt x="32139" y="25997"/>
                    </a:cubicBezTo>
                    <a:cubicBezTo>
                      <a:pt x="32006" y="25997"/>
                      <a:pt x="31873" y="25984"/>
                      <a:pt x="31745" y="25956"/>
                    </a:cubicBezTo>
                    <a:cubicBezTo>
                      <a:pt x="31347" y="25918"/>
                      <a:pt x="30948" y="25879"/>
                      <a:pt x="30562" y="25840"/>
                    </a:cubicBezTo>
                    <a:cubicBezTo>
                      <a:pt x="30115" y="25823"/>
                      <a:pt x="29661" y="25749"/>
                      <a:pt x="29215" y="25749"/>
                    </a:cubicBezTo>
                    <a:cubicBezTo>
                      <a:pt x="29019" y="25749"/>
                      <a:pt x="28825" y="25763"/>
                      <a:pt x="28634" y="25802"/>
                    </a:cubicBezTo>
                    <a:cubicBezTo>
                      <a:pt x="28325" y="25943"/>
                      <a:pt x="28454" y="26098"/>
                      <a:pt x="28659" y="26239"/>
                    </a:cubicBezTo>
                    <a:cubicBezTo>
                      <a:pt x="29089" y="26385"/>
                      <a:pt x="29544" y="26419"/>
                      <a:pt x="29999" y="26419"/>
                    </a:cubicBezTo>
                    <a:cubicBezTo>
                      <a:pt x="30348" y="26419"/>
                      <a:pt x="30698" y="26399"/>
                      <a:pt x="31038" y="26393"/>
                    </a:cubicBezTo>
                    <a:cubicBezTo>
                      <a:pt x="31362" y="26393"/>
                      <a:pt x="31686" y="26333"/>
                      <a:pt x="32010" y="26333"/>
                    </a:cubicBezTo>
                    <a:cubicBezTo>
                      <a:pt x="32136" y="26333"/>
                      <a:pt x="32262" y="26342"/>
                      <a:pt x="32388" y="26368"/>
                    </a:cubicBezTo>
                    <a:cubicBezTo>
                      <a:pt x="33841" y="26548"/>
                      <a:pt x="35307" y="26728"/>
                      <a:pt x="36734" y="27023"/>
                    </a:cubicBezTo>
                    <a:cubicBezTo>
                      <a:pt x="37518" y="27190"/>
                      <a:pt x="38315" y="27319"/>
                      <a:pt x="39035" y="27666"/>
                    </a:cubicBezTo>
                    <a:cubicBezTo>
                      <a:pt x="38097" y="28013"/>
                      <a:pt x="37094" y="28155"/>
                      <a:pt x="36104" y="28296"/>
                    </a:cubicBezTo>
                    <a:cubicBezTo>
                      <a:pt x="35507" y="28296"/>
                      <a:pt x="34919" y="28263"/>
                      <a:pt x="34326" y="28263"/>
                    </a:cubicBezTo>
                    <a:cubicBezTo>
                      <a:pt x="34177" y="28263"/>
                      <a:pt x="34029" y="28265"/>
                      <a:pt x="33879" y="28270"/>
                    </a:cubicBezTo>
                    <a:cubicBezTo>
                      <a:pt x="33849" y="28267"/>
                      <a:pt x="33819" y="28265"/>
                      <a:pt x="33789" y="28265"/>
                    </a:cubicBezTo>
                    <a:cubicBezTo>
                      <a:pt x="33717" y="28265"/>
                      <a:pt x="33647" y="28274"/>
                      <a:pt x="33584" y="28283"/>
                    </a:cubicBezTo>
                    <a:cubicBezTo>
                      <a:pt x="33442" y="28309"/>
                      <a:pt x="33417" y="28515"/>
                      <a:pt x="33545" y="28566"/>
                    </a:cubicBezTo>
                    <a:cubicBezTo>
                      <a:pt x="33865" y="28678"/>
                      <a:pt x="34205" y="28710"/>
                      <a:pt x="34544" y="28710"/>
                    </a:cubicBezTo>
                    <a:cubicBezTo>
                      <a:pt x="34832" y="28710"/>
                      <a:pt x="35120" y="28687"/>
                      <a:pt x="35397" y="28669"/>
                    </a:cubicBezTo>
                    <a:cubicBezTo>
                      <a:pt x="35580" y="28656"/>
                      <a:pt x="35764" y="28651"/>
                      <a:pt x="35948" y="28651"/>
                    </a:cubicBezTo>
                    <a:cubicBezTo>
                      <a:pt x="36886" y="28651"/>
                      <a:pt x="37826" y="28799"/>
                      <a:pt x="38740" y="28939"/>
                    </a:cubicBezTo>
                    <a:cubicBezTo>
                      <a:pt x="39138" y="28990"/>
                      <a:pt x="42391" y="29710"/>
                      <a:pt x="40861" y="30173"/>
                    </a:cubicBezTo>
                    <a:cubicBezTo>
                      <a:pt x="39678" y="30533"/>
                      <a:pt x="38418" y="30623"/>
                      <a:pt x="37184" y="30623"/>
                    </a:cubicBezTo>
                    <a:cubicBezTo>
                      <a:pt x="37113" y="30617"/>
                      <a:pt x="37042" y="30614"/>
                      <a:pt x="36972" y="30614"/>
                    </a:cubicBezTo>
                    <a:cubicBezTo>
                      <a:pt x="36901" y="30614"/>
                      <a:pt x="36830" y="30617"/>
                      <a:pt x="36759" y="30623"/>
                    </a:cubicBezTo>
                    <a:cubicBezTo>
                      <a:pt x="36682" y="30636"/>
                      <a:pt x="36618" y="30713"/>
                      <a:pt x="36631" y="30790"/>
                    </a:cubicBezTo>
                    <a:cubicBezTo>
                      <a:pt x="36631" y="30945"/>
                      <a:pt x="36811" y="30971"/>
                      <a:pt x="36927" y="30996"/>
                    </a:cubicBezTo>
                    <a:cubicBezTo>
                      <a:pt x="38367" y="31331"/>
                      <a:pt x="39871" y="31433"/>
                      <a:pt x="41285" y="31871"/>
                    </a:cubicBezTo>
                    <a:cubicBezTo>
                      <a:pt x="41581" y="31973"/>
                      <a:pt x="42892" y="32411"/>
                      <a:pt x="41980" y="32591"/>
                    </a:cubicBezTo>
                    <a:cubicBezTo>
                      <a:pt x="41626" y="32656"/>
                      <a:pt x="41267" y="32684"/>
                      <a:pt x="40907" y="32684"/>
                    </a:cubicBezTo>
                    <a:cubicBezTo>
                      <a:pt x="40065" y="32684"/>
                      <a:pt x="39216" y="32528"/>
                      <a:pt x="38405" y="32321"/>
                    </a:cubicBezTo>
                    <a:cubicBezTo>
                      <a:pt x="38392" y="32316"/>
                      <a:pt x="38378" y="32314"/>
                      <a:pt x="38363" y="32314"/>
                    </a:cubicBezTo>
                    <a:cubicBezTo>
                      <a:pt x="38298" y="32314"/>
                      <a:pt x="38234" y="32360"/>
                      <a:pt x="38212" y="32423"/>
                    </a:cubicBezTo>
                    <a:cubicBezTo>
                      <a:pt x="38148" y="32578"/>
                      <a:pt x="38315" y="32668"/>
                      <a:pt x="38431" y="32732"/>
                    </a:cubicBezTo>
                    <a:cubicBezTo>
                      <a:pt x="38637" y="32848"/>
                      <a:pt x="38855" y="32963"/>
                      <a:pt x="39074" y="33092"/>
                    </a:cubicBezTo>
                    <a:cubicBezTo>
                      <a:pt x="39820" y="33503"/>
                      <a:pt x="40552" y="33928"/>
                      <a:pt x="41272" y="34391"/>
                    </a:cubicBezTo>
                    <a:cubicBezTo>
                      <a:pt x="41530" y="34596"/>
                      <a:pt x="42005" y="34828"/>
                      <a:pt x="42147" y="35149"/>
                    </a:cubicBezTo>
                    <a:cubicBezTo>
                      <a:pt x="42107" y="35150"/>
                      <a:pt x="42067" y="35151"/>
                      <a:pt x="42027" y="35151"/>
                    </a:cubicBezTo>
                    <a:cubicBezTo>
                      <a:pt x="41291" y="35151"/>
                      <a:pt x="40513" y="34934"/>
                      <a:pt x="39794" y="34751"/>
                    </a:cubicBezTo>
                    <a:cubicBezTo>
                      <a:pt x="39767" y="34714"/>
                      <a:pt x="39736" y="34700"/>
                      <a:pt x="39704" y="34700"/>
                    </a:cubicBezTo>
                    <a:cubicBezTo>
                      <a:pt x="39565" y="34700"/>
                      <a:pt x="39413" y="34981"/>
                      <a:pt x="39601" y="35033"/>
                    </a:cubicBezTo>
                    <a:cubicBezTo>
                      <a:pt x="39845" y="35111"/>
                      <a:pt x="40102" y="35175"/>
                      <a:pt x="40360" y="35239"/>
                    </a:cubicBezTo>
                    <a:cubicBezTo>
                      <a:pt x="40745" y="35329"/>
                      <a:pt x="41118" y="35393"/>
                      <a:pt x="41504" y="35458"/>
                    </a:cubicBezTo>
                    <a:cubicBezTo>
                      <a:pt x="41676" y="35479"/>
                      <a:pt x="41852" y="35517"/>
                      <a:pt x="42023" y="35517"/>
                    </a:cubicBezTo>
                    <a:cubicBezTo>
                      <a:pt x="42159" y="35517"/>
                      <a:pt x="42292" y="35493"/>
                      <a:pt x="42417" y="35419"/>
                    </a:cubicBezTo>
                    <a:cubicBezTo>
                      <a:pt x="42494" y="35393"/>
                      <a:pt x="42532" y="35303"/>
                      <a:pt x="42520" y="35226"/>
                    </a:cubicBezTo>
                    <a:cubicBezTo>
                      <a:pt x="42520" y="35008"/>
                      <a:pt x="42417" y="34815"/>
                      <a:pt x="42250" y="34673"/>
                    </a:cubicBezTo>
                    <a:cubicBezTo>
                      <a:pt x="41401" y="33953"/>
                      <a:pt x="40424" y="33439"/>
                      <a:pt x="39460" y="32886"/>
                    </a:cubicBezTo>
                    <a:lnTo>
                      <a:pt x="39460" y="32886"/>
                    </a:lnTo>
                    <a:cubicBezTo>
                      <a:pt x="39826" y="32938"/>
                      <a:pt x="40498" y="33028"/>
                      <a:pt x="41136" y="33028"/>
                    </a:cubicBezTo>
                    <a:cubicBezTo>
                      <a:pt x="41774" y="33028"/>
                      <a:pt x="42378" y="32938"/>
                      <a:pt x="42610" y="32629"/>
                    </a:cubicBezTo>
                    <a:cubicBezTo>
                      <a:pt x="42738" y="32385"/>
                      <a:pt x="42635" y="32089"/>
                      <a:pt x="42391" y="31973"/>
                    </a:cubicBezTo>
                    <a:cubicBezTo>
                      <a:pt x="41195" y="31241"/>
                      <a:pt x="39704" y="31163"/>
                      <a:pt x="38354" y="30906"/>
                    </a:cubicBezTo>
                    <a:cubicBezTo>
                      <a:pt x="39292" y="30829"/>
                      <a:pt x="40257" y="30739"/>
                      <a:pt x="41144" y="30405"/>
                    </a:cubicBezTo>
                    <a:cubicBezTo>
                      <a:pt x="41465" y="30340"/>
                      <a:pt x="41735" y="29980"/>
                      <a:pt x="41568" y="29672"/>
                    </a:cubicBezTo>
                    <a:cubicBezTo>
                      <a:pt x="40758" y="28798"/>
                      <a:pt x="38482" y="28540"/>
                      <a:pt x="37312" y="28399"/>
                    </a:cubicBezTo>
                    <a:cubicBezTo>
                      <a:pt x="37608" y="28322"/>
                      <a:pt x="39472" y="28065"/>
                      <a:pt x="39382" y="27730"/>
                    </a:cubicBezTo>
                    <a:cubicBezTo>
                      <a:pt x="39370" y="27306"/>
                      <a:pt x="38868" y="27242"/>
                      <a:pt x="38547" y="27126"/>
                    </a:cubicBezTo>
                    <a:cubicBezTo>
                      <a:pt x="36734" y="26573"/>
                      <a:pt x="34831" y="26329"/>
                      <a:pt x="32954" y="26098"/>
                    </a:cubicBezTo>
                    <a:cubicBezTo>
                      <a:pt x="33044" y="26020"/>
                      <a:pt x="33095" y="25918"/>
                      <a:pt x="33108" y="25815"/>
                    </a:cubicBezTo>
                    <a:cubicBezTo>
                      <a:pt x="33172" y="25622"/>
                      <a:pt x="32915" y="25570"/>
                      <a:pt x="32799" y="25468"/>
                    </a:cubicBezTo>
                    <a:cubicBezTo>
                      <a:pt x="32375" y="25198"/>
                      <a:pt x="31887" y="25095"/>
                      <a:pt x="31411" y="24953"/>
                    </a:cubicBezTo>
                    <a:cubicBezTo>
                      <a:pt x="30202" y="24645"/>
                      <a:pt x="28981" y="24413"/>
                      <a:pt x="27759" y="24195"/>
                    </a:cubicBezTo>
                    <a:cubicBezTo>
                      <a:pt x="28878" y="24143"/>
                      <a:pt x="31617" y="23847"/>
                      <a:pt x="29469" y="22523"/>
                    </a:cubicBezTo>
                    <a:cubicBezTo>
                      <a:pt x="27644" y="21585"/>
                      <a:pt x="25651" y="21045"/>
                      <a:pt x="23645" y="20620"/>
                    </a:cubicBezTo>
                    <a:cubicBezTo>
                      <a:pt x="24571" y="20517"/>
                      <a:pt x="25509" y="20492"/>
                      <a:pt x="26409" y="20235"/>
                    </a:cubicBezTo>
                    <a:cubicBezTo>
                      <a:pt x="26821" y="20029"/>
                      <a:pt x="26911" y="20003"/>
                      <a:pt x="26615" y="19592"/>
                    </a:cubicBezTo>
                    <a:cubicBezTo>
                      <a:pt x="26409" y="19347"/>
                      <a:pt x="26088" y="19257"/>
                      <a:pt x="25792" y="19155"/>
                    </a:cubicBezTo>
                    <a:cubicBezTo>
                      <a:pt x="25432" y="19026"/>
                      <a:pt x="25072" y="18910"/>
                      <a:pt x="24699" y="18807"/>
                    </a:cubicBezTo>
                    <a:cubicBezTo>
                      <a:pt x="23324" y="18409"/>
                      <a:pt x="21948" y="18087"/>
                      <a:pt x="20559" y="17792"/>
                    </a:cubicBezTo>
                    <a:cubicBezTo>
                      <a:pt x="21061" y="17766"/>
                      <a:pt x="23864" y="17869"/>
                      <a:pt x="23761" y="17187"/>
                    </a:cubicBezTo>
                    <a:cubicBezTo>
                      <a:pt x="23632" y="16827"/>
                      <a:pt x="23336" y="16544"/>
                      <a:pt x="22964" y="16429"/>
                    </a:cubicBezTo>
                    <a:cubicBezTo>
                      <a:pt x="21215" y="15670"/>
                      <a:pt x="19338" y="15310"/>
                      <a:pt x="17473" y="14950"/>
                    </a:cubicBezTo>
                    <a:cubicBezTo>
                      <a:pt x="18078" y="14912"/>
                      <a:pt x="18682" y="14834"/>
                      <a:pt x="19273" y="14706"/>
                    </a:cubicBezTo>
                    <a:cubicBezTo>
                      <a:pt x="19595" y="14642"/>
                      <a:pt x="19929" y="14552"/>
                      <a:pt x="20148" y="14269"/>
                    </a:cubicBezTo>
                    <a:cubicBezTo>
                      <a:pt x="20199" y="14217"/>
                      <a:pt x="20199" y="14140"/>
                      <a:pt x="20148" y="14089"/>
                    </a:cubicBezTo>
                    <a:cubicBezTo>
                      <a:pt x="19955" y="13767"/>
                      <a:pt x="19646" y="13523"/>
                      <a:pt x="19286" y="13420"/>
                    </a:cubicBezTo>
                    <a:cubicBezTo>
                      <a:pt x="17281" y="12726"/>
                      <a:pt x="15172" y="12404"/>
                      <a:pt x="13102" y="11993"/>
                    </a:cubicBezTo>
                    <a:cubicBezTo>
                      <a:pt x="13809" y="11980"/>
                      <a:pt x="14503" y="11903"/>
                      <a:pt x="15211" y="11787"/>
                    </a:cubicBezTo>
                    <a:cubicBezTo>
                      <a:pt x="15635" y="11684"/>
                      <a:pt x="16136" y="11659"/>
                      <a:pt x="16483" y="11376"/>
                    </a:cubicBezTo>
                    <a:cubicBezTo>
                      <a:pt x="16831" y="11003"/>
                      <a:pt x="16522" y="10707"/>
                      <a:pt x="16188" y="10514"/>
                    </a:cubicBezTo>
                    <a:cubicBezTo>
                      <a:pt x="14632" y="9743"/>
                      <a:pt x="12845" y="9679"/>
                      <a:pt x="11160" y="9396"/>
                    </a:cubicBezTo>
                    <a:cubicBezTo>
                      <a:pt x="12330" y="9267"/>
                      <a:pt x="13719" y="9267"/>
                      <a:pt x="14645" y="8431"/>
                    </a:cubicBezTo>
                    <a:cubicBezTo>
                      <a:pt x="14928" y="8110"/>
                      <a:pt x="14632" y="7647"/>
                      <a:pt x="14259" y="7583"/>
                    </a:cubicBezTo>
                    <a:cubicBezTo>
                      <a:pt x="13681" y="7390"/>
                      <a:pt x="13063" y="7441"/>
                      <a:pt x="12459" y="7416"/>
                    </a:cubicBezTo>
                    <a:cubicBezTo>
                      <a:pt x="11636" y="7403"/>
                      <a:pt x="10800" y="7364"/>
                      <a:pt x="9978" y="7300"/>
                    </a:cubicBezTo>
                    <a:cubicBezTo>
                      <a:pt x="10659" y="7249"/>
                      <a:pt x="13359" y="6953"/>
                      <a:pt x="12150" y="5860"/>
                    </a:cubicBezTo>
                    <a:cubicBezTo>
                      <a:pt x="11186" y="5346"/>
                      <a:pt x="10016" y="5423"/>
                      <a:pt x="8949" y="5371"/>
                    </a:cubicBezTo>
                    <a:cubicBezTo>
                      <a:pt x="9296" y="5320"/>
                      <a:pt x="9630" y="5204"/>
                      <a:pt x="9939" y="5024"/>
                    </a:cubicBezTo>
                    <a:cubicBezTo>
                      <a:pt x="10080" y="4896"/>
                      <a:pt x="10132" y="4690"/>
                      <a:pt x="10055" y="4497"/>
                    </a:cubicBezTo>
                    <a:cubicBezTo>
                      <a:pt x="9412" y="3649"/>
                      <a:pt x="7265" y="3494"/>
                      <a:pt x="6236" y="3327"/>
                    </a:cubicBezTo>
                    <a:cubicBezTo>
                      <a:pt x="6905" y="3237"/>
                      <a:pt x="7625" y="3121"/>
                      <a:pt x="8203" y="2748"/>
                    </a:cubicBezTo>
                    <a:cubicBezTo>
                      <a:pt x="8435" y="2491"/>
                      <a:pt x="8255" y="2196"/>
                      <a:pt x="7998" y="2054"/>
                    </a:cubicBezTo>
                    <a:cubicBezTo>
                      <a:pt x="6828" y="1424"/>
                      <a:pt x="5439" y="1373"/>
                      <a:pt x="4153" y="1141"/>
                    </a:cubicBezTo>
                    <a:cubicBezTo>
                      <a:pt x="4955" y="242"/>
                      <a:pt x="1977" y="0"/>
                      <a:pt x="705" y="0"/>
                    </a:cubicBezTo>
                    <a:close/>
                  </a:path>
                </a:pathLst>
              </a:custGeom>
              <a:solidFill>
                <a:srgbClr val="FFFFFF">
                  <a:alpha val="295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0" name="Google Shape;3030;p39"/>
              <p:cNvSpPr/>
              <p:nvPr/>
            </p:nvSpPr>
            <p:spPr>
              <a:xfrm>
                <a:off x="1888100" y="-160600"/>
                <a:ext cx="1645326" cy="1507832"/>
              </a:xfrm>
              <a:custGeom>
                <a:avLst/>
                <a:gdLst/>
                <a:ahLst/>
                <a:cxnLst/>
                <a:rect l="l" t="t" r="r" b="b"/>
                <a:pathLst>
                  <a:path w="51109" h="46838" extrusionOk="0">
                    <a:moveTo>
                      <a:pt x="2816" y="4843"/>
                    </a:moveTo>
                    <a:cubicBezTo>
                      <a:pt x="2829" y="4895"/>
                      <a:pt x="2854" y="4933"/>
                      <a:pt x="2880" y="4985"/>
                    </a:cubicBezTo>
                    <a:cubicBezTo>
                      <a:pt x="2854" y="4933"/>
                      <a:pt x="2829" y="4895"/>
                      <a:pt x="2803" y="4843"/>
                    </a:cubicBezTo>
                    <a:close/>
                    <a:moveTo>
                      <a:pt x="950" y="0"/>
                    </a:moveTo>
                    <a:cubicBezTo>
                      <a:pt x="648" y="0"/>
                      <a:pt x="360" y="346"/>
                      <a:pt x="167" y="549"/>
                    </a:cubicBezTo>
                    <a:cubicBezTo>
                      <a:pt x="0" y="729"/>
                      <a:pt x="142" y="935"/>
                      <a:pt x="232" y="1115"/>
                    </a:cubicBezTo>
                    <a:cubicBezTo>
                      <a:pt x="399" y="1616"/>
                      <a:pt x="862" y="2336"/>
                      <a:pt x="1016" y="2683"/>
                    </a:cubicBezTo>
                    <a:cubicBezTo>
                      <a:pt x="2019" y="4496"/>
                      <a:pt x="3034" y="6309"/>
                      <a:pt x="4076" y="8122"/>
                    </a:cubicBezTo>
                    <a:cubicBezTo>
                      <a:pt x="5310" y="10128"/>
                      <a:pt x="6815" y="11966"/>
                      <a:pt x="8319" y="13779"/>
                    </a:cubicBezTo>
                    <a:cubicBezTo>
                      <a:pt x="9656" y="15451"/>
                      <a:pt x="10955" y="17161"/>
                      <a:pt x="12356" y="18781"/>
                    </a:cubicBezTo>
                    <a:cubicBezTo>
                      <a:pt x="13809" y="20401"/>
                      <a:pt x="15249" y="22034"/>
                      <a:pt x="16779" y="23602"/>
                    </a:cubicBezTo>
                    <a:cubicBezTo>
                      <a:pt x="19299" y="26109"/>
                      <a:pt x="21986" y="28462"/>
                      <a:pt x="24622" y="30867"/>
                    </a:cubicBezTo>
                    <a:cubicBezTo>
                      <a:pt x="28299" y="34158"/>
                      <a:pt x="32105" y="37334"/>
                      <a:pt x="36194" y="40111"/>
                    </a:cubicBezTo>
                    <a:cubicBezTo>
                      <a:pt x="37929" y="41371"/>
                      <a:pt x="39742" y="42503"/>
                      <a:pt x="41619" y="43531"/>
                    </a:cubicBezTo>
                    <a:cubicBezTo>
                      <a:pt x="42545" y="44071"/>
                      <a:pt x="43522" y="44547"/>
                      <a:pt x="44525" y="44945"/>
                    </a:cubicBezTo>
                    <a:cubicBezTo>
                      <a:pt x="46184" y="45678"/>
                      <a:pt x="47971" y="46270"/>
                      <a:pt x="49797" y="46424"/>
                    </a:cubicBezTo>
                    <a:cubicBezTo>
                      <a:pt x="50003" y="46569"/>
                      <a:pt x="50293" y="46838"/>
                      <a:pt x="50566" y="46838"/>
                    </a:cubicBezTo>
                    <a:cubicBezTo>
                      <a:pt x="50632" y="46838"/>
                      <a:pt x="50698" y="46822"/>
                      <a:pt x="50761" y="46784"/>
                    </a:cubicBezTo>
                    <a:cubicBezTo>
                      <a:pt x="51108" y="46398"/>
                      <a:pt x="50401" y="46115"/>
                      <a:pt x="50144" y="45935"/>
                    </a:cubicBezTo>
                    <a:cubicBezTo>
                      <a:pt x="50388" y="45781"/>
                      <a:pt x="50542" y="45344"/>
                      <a:pt x="50195" y="45228"/>
                    </a:cubicBezTo>
                    <a:cubicBezTo>
                      <a:pt x="50166" y="45224"/>
                      <a:pt x="50138" y="45221"/>
                      <a:pt x="50109" y="45221"/>
                    </a:cubicBezTo>
                    <a:cubicBezTo>
                      <a:pt x="49747" y="45221"/>
                      <a:pt x="49434" y="45584"/>
                      <a:pt x="49231" y="45858"/>
                    </a:cubicBezTo>
                    <a:cubicBezTo>
                      <a:pt x="46287" y="45357"/>
                      <a:pt x="43484" y="44058"/>
                      <a:pt x="40925" y="42541"/>
                    </a:cubicBezTo>
                    <a:cubicBezTo>
                      <a:pt x="39331" y="41654"/>
                      <a:pt x="37801" y="40664"/>
                      <a:pt x="36335" y="39584"/>
                    </a:cubicBezTo>
                    <a:cubicBezTo>
                      <a:pt x="32529" y="37000"/>
                      <a:pt x="28994" y="34055"/>
                      <a:pt x="25548" y="30995"/>
                    </a:cubicBezTo>
                    <a:cubicBezTo>
                      <a:pt x="22269" y="28012"/>
                      <a:pt x="18900" y="25119"/>
                      <a:pt x="15866" y="21892"/>
                    </a:cubicBezTo>
                    <a:cubicBezTo>
                      <a:pt x="13526" y="19398"/>
                      <a:pt x="11289" y="16788"/>
                      <a:pt x="9206" y="14075"/>
                    </a:cubicBezTo>
                    <a:cubicBezTo>
                      <a:pt x="8885" y="13650"/>
                      <a:pt x="8537" y="13239"/>
                      <a:pt x="8203" y="12828"/>
                    </a:cubicBezTo>
                    <a:cubicBezTo>
                      <a:pt x="6892" y="11079"/>
                      <a:pt x="5619" y="9318"/>
                      <a:pt x="4590" y="7376"/>
                    </a:cubicBezTo>
                    <a:cubicBezTo>
                      <a:pt x="3857" y="5962"/>
                      <a:pt x="3202" y="4509"/>
                      <a:pt x="2469" y="3082"/>
                    </a:cubicBezTo>
                    <a:cubicBezTo>
                      <a:pt x="2147" y="2426"/>
                      <a:pt x="1762" y="1706"/>
                      <a:pt x="1492" y="1012"/>
                    </a:cubicBezTo>
                    <a:cubicBezTo>
                      <a:pt x="1363" y="716"/>
                      <a:pt x="1376" y="343"/>
                      <a:pt x="1196" y="86"/>
                    </a:cubicBezTo>
                    <a:cubicBezTo>
                      <a:pt x="1114" y="26"/>
                      <a:pt x="1031" y="0"/>
                      <a:pt x="95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31" name="Google Shape;3031;p39"/>
          <p:cNvGrpSpPr/>
          <p:nvPr/>
        </p:nvGrpSpPr>
        <p:grpSpPr>
          <a:xfrm>
            <a:off x="958263" y="1554113"/>
            <a:ext cx="5513938" cy="2081250"/>
            <a:chOff x="958263" y="1554113"/>
            <a:chExt cx="5513938" cy="2081250"/>
          </a:xfrm>
        </p:grpSpPr>
        <p:grpSp>
          <p:nvGrpSpPr>
            <p:cNvPr id="3032" name="Google Shape;3032;p39"/>
            <p:cNvGrpSpPr/>
            <p:nvPr/>
          </p:nvGrpSpPr>
          <p:grpSpPr>
            <a:xfrm>
              <a:off x="4184188" y="3303938"/>
              <a:ext cx="331125" cy="331425"/>
              <a:chOff x="2618288" y="3590025"/>
              <a:chExt cx="331125" cy="331425"/>
            </a:xfrm>
          </p:grpSpPr>
          <p:sp>
            <p:nvSpPr>
              <p:cNvPr id="3033" name="Google Shape;3033;p39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4" name="Google Shape;3034;p39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5" name="Google Shape;3035;p39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6" name="Google Shape;3036;p39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7" name="Google Shape;3037;p39"/>
            <p:cNvGrpSpPr/>
            <p:nvPr/>
          </p:nvGrpSpPr>
          <p:grpSpPr>
            <a:xfrm>
              <a:off x="6141075" y="1554113"/>
              <a:ext cx="331125" cy="331425"/>
              <a:chOff x="2618288" y="3590025"/>
              <a:chExt cx="331125" cy="331425"/>
            </a:xfrm>
          </p:grpSpPr>
          <p:sp>
            <p:nvSpPr>
              <p:cNvPr id="3038" name="Google Shape;3038;p39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9" name="Google Shape;3039;p39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0" name="Google Shape;3040;p39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1" name="Google Shape;3041;p39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42" name="Google Shape;3042;p39"/>
            <p:cNvGrpSpPr/>
            <p:nvPr/>
          </p:nvGrpSpPr>
          <p:grpSpPr>
            <a:xfrm>
              <a:off x="958263" y="3160163"/>
              <a:ext cx="331125" cy="331425"/>
              <a:chOff x="2618288" y="3590025"/>
              <a:chExt cx="331125" cy="331425"/>
            </a:xfrm>
          </p:grpSpPr>
          <p:sp>
            <p:nvSpPr>
              <p:cNvPr id="3043" name="Google Shape;3043;p39"/>
              <p:cNvSpPr/>
              <p:nvPr/>
            </p:nvSpPr>
            <p:spPr>
              <a:xfrm>
                <a:off x="2780613" y="3590025"/>
                <a:ext cx="9700" cy="33142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3257" extrusionOk="0">
                    <a:moveTo>
                      <a:pt x="176" y="1"/>
                    </a:moveTo>
                    <a:cubicBezTo>
                      <a:pt x="1" y="1"/>
                      <a:pt x="94" y="429"/>
                      <a:pt x="73" y="574"/>
                    </a:cubicBezTo>
                    <a:cubicBezTo>
                      <a:pt x="51" y="1428"/>
                      <a:pt x="6" y="2260"/>
                      <a:pt x="28" y="3115"/>
                    </a:cubicBezTo>
                    <a:cubicBezTo>
                      <a:pt x="73" y="4914"/>
                      <a:pt x="141" y="6735"/>
                      <a:pt x="118" y="8534"/>
                    </a:cubicBezTo>
                    <a:cubicBezTo>
                      <a:pt x="96" y="9658"/>
                      <a:pt x="118" y="10760"/>
                      <a:pt x="118" y="11884"/>
                    </a:cubicBezTo>
                    <a:cubicBezTo>
                      <a:pt x="141" y="12266"/>
                      <a:pt x="118" y="12649"/>
                      <a:pt x="118" y="13053"/>
                    </a:cubicBezTo>
                    <a:cubicBezTo>
                      <a:pt x="118" y="13121"/>
                      <a:pt x="96" y="13188"/>
                      <a:pt x="163" y="13233"/>
                    </a:cubicBezTo>
                    <a:cubicBezTo>
                      <a:pt x="187" y="13249"/>
                      <a:pt x="214" y="13257"/>
                      <a:pt x="240" y="13257"/>
                    </a:cubicBezTo>
                    <a:cubicBezTo>
                      <a:pt x="289" y="13257"/>
                      <a:pt x="336" y="13232"/>
                      <a:pt x="365" y="13188"/>
                    </a:cubicBezTo>
                    <a:cubicBezTo>
                      <a:pt x="388" y="13143"/>
                      <a:pt x="388" y="13098"/>
                      <a:pt x="388" y="13031"/>
                    </a:cubicBezTo>
                    <a:cubicBezTo>
                      <a:pt x="388" y="12806"/>
                      <a:pt x="388" y="12559"/>
                      <a:pt x="388" y="12311"/>
                    </a:cubicBezTo>
                    <a:cubicBezTo>
                      <a:pt x="388" y="11614"/>
                      <a:pt x="365" y="10940"/>
                      <a:pt x="365" y="10243"/>
                    </a:cubicBezTo>
                    <a:cubicBezTo>
                      <a:pt x="343" y="9546"/>
                      <a:pt x="388" y="8849"/>
                      <a:pt x="388" y="8174"/>
                    </a:cubicBezTo>
                    <a:cubicBezTo>
                      <a:pt x="388" y="7320"/>
                      <a:pt x="365" y="6488"/>
                      <a:pt x="365" y="5633"/>
                    </a:cubicBezTo>
                    <a:cubicBezTo>
                      <a:pt x="320" y="4284"/>
                      <a:pt x="230" y="2912"/>
                      <a:pt x="298" y="1563"/>
                    </a:cubicBezTo>
                    <a:cubicBezTo>
                      <a:pt x="298" y="1158"/>
                      <a:pt x="320" y="754"/>
                      <a:pt x="298" y="326"/>
                    </a:cubicBezTo>
                    <a:cubicBezTo>
                      <a:pt x="275" y="237"/>
                      <a:pt x="320" y="79"/>
                      <a:pt x="230" y="12"/>
                    </a:cubicBezTo>
                    <a:cubicBezTo>
                      <a:pt x="210" y="4"/>
                      <a:pt x="192" y="1"/>
                      <a:pt x="1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4" name="Google Shape;3044;p39"/>
              <p:cNvSpPr/>
              <p:nvPr/>
            </p:nvSpPr>
            <p:spPr>
              <a:xfrm>
                <a:off x="2618288" y="3727750"/>
                <a:ext cx="331125" cy="16050"/>
              </a:xfrm>
              <a:custGeom>
                <a:avLst/>
                <a:gdLst/>
                <a:ahLst/>
                <a:cxnLst/>
                <a:rect l="l" t="t" r="r" b="b"/>
                <a:pathLst>
                  <a:path w="13245" h="642" extrusionOk="0">
                    <a:moveTo>
                      <a:pt x="10018" y="0"/>
                    </a:moveTo>
                    <a:cubicBezTo>
                      <a:pt x="9180" y="0"/>
                      <a:pt x="8342" y="12"/>
                      <a:pt x="7510" y="57"/>
                    </a:cubicBezTo>
                    <a:cubicBezTo>
                      <a:pt x="6791" y="57"/>
                      <a:pt x="6049" y="102"/>
                      <a:pt x="5329" y="124"/>
                    </a:cubicBezTo>
                    <a:cubicBezTo>
                      <a:pt x="4475" y="169"/>
                      <a:pt x="3598" y="169"/>
                      <a:pt x="2743" y="192"/>
                    </a:cubicBezTo>
                    <a:cubicBezTo>
                      <a:pt x="2091" y="237"/>
                      <a:pt x="1439" y="259"/>
                      <a:pt x="787" y="327"/>
                    </a:cubicBezTo>
                    <a:cubicBezTo>
                      <a:pt x="562" y="349"/>
                      <a:pt x="360" y="349"/>
                      <a:pt x="135" y="394"/>
                    </a:cubicBezTo>
                    <a:cubicBezTo>
                      <a:pt x="45" y="416"/>
                      <a:pt x="0" y="551"/>
                      <a:pt x="90" y="619"/>
                    </a:cubicBezTo>
                    <a:cubicBezTo>
                      <a:pt x="113" y="641"/>
                      <a:pt x="158" y="641"/>
                      <a:pt x="180" y="641"/>
                    </a:cubicBezTo>
                    <a:cubicBezTo>
                      <a:pt x="338" y="619"/>
                      <a:pt x="517" y="619"/>
                      <a:pt x="675" y="596"/>
                    </a:cubicBezTo>
                    <a:cubicBezTo>
                      <a:pt x="1192" y="551"/>
                      <a:pt x="1732" y="506"/>
                      <a:pt x="2271" y="484"/>
                    </a:cubicBezTo>
                    <a:cubicBezTo>
                      <a:pt x="3148" y="439"/>
                      <a:pt x="4048" y="439"/>
                      <a:pt x="4947" y="394"/>
                    </a:cubicBezTo>
                    <a:cubicBezTo>
                      <a:pt x="6139" y="349"/>
                      <a:pt x="7353" y="304"/>
                      <a:pt x="8545" y="282"/>
                    </a:cubicBezTo>
                    <a:cubicBezTo>
                      <a:pt x="9939" y="259"/>
                      <a:pt x="11333" y="282"/>
                      <a:pt x="12727" y="237"/>
                    </a:cubicBezTo>
                    <a:cubicBezTo>
                      <a:pt x="12817" y="214"/>
                      <a:pt x="13244" y="237"/>
                      <a:pt x="13109" y="34"/>
                    </a:cubicBezTo>
                    <a:cubicBezTo>
                      <a:pt x="13094" y="34"/>
                      <a:pt x="13069" y="24"/>
                      <a:pt x="13048" y="24"/>
                    </a:cubicBezTo>
                    <a:cubicBezTo>
                      <a:pt x="13037" y="24"/>
                      <a:pt x="13027" y="27"/>
                      <a:pt x="13020" y="34"/>
                    </a:cubicBezTo>
                    <a:cubicBezTo>
                      <a:pt x="12862" y="34"/>
                      <a:pt x="12682" y="12"/>
                      <a:pt x="12525" y="12"/>
                    </a:cubicBezTo>
                    <a:cubicBezTo>
                      <a:pt x="11693" y="12"/>
                      <a:pt x="10855" y="0"/>
                      <a:pt x="100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5" name="Google Shape;3045;p39"/>
              <p:cNvSpPr/>
              <p:nvPr/>
            </p:nvSpPr>
            <p:spPr>
              <a:xfrm>
                <a:off x="2716088" y="3668450"/>
                <a:ext cx="123700" cy="159100"/>
              </a:xfrm>
              <a:custGeom>
                <a:avLst/>
                <a:gdLst/>
                <a:ahLst/>
                <a:cxnLst/>
                <a:rect l="l" t="t" r="r" b="b"/>
                <a:pathLst>
                  <a:path w="4948" h="6364" extrusionOk="0">
                    <a:moveTo>
                      <a:pt x="4813" y="0"/>
                    </a:moveTo>
                    <a:cubicBezTo>
                      <a:pt x="4745" y="0"/>
                      <a:pt x="4700" y="68"/>
                      <a:pt x="4655" y="113"/>
                    </a:cubicBezTo>
                    <a:cubicBezTo>
                      <a:pt x="4543" y="225"/>
                      <a:pt x="4453" y="360"/>
                      <a:pt x="4341" y="495"/>
                    </a:cubicBezTo>
                    <a:cubicBezTo>
                      <a:pt x="4071" y="832"/>
                      <a:pt x="3801" y="1192"/>
                      <a:pt x="3531" y="1529"/>
                    </a:cubicBezTo>
                    <a:cubicBezTo>
                      <a:pt x="2677" y="2519"/>
                      <a:pt x="1912" y="3575"/>
                      <a:pt x="1125" y="4655"/>
                    </a:cubicBezTo>
                    <a:cubicBezTo>
                      <a:pt x="878" y="4992"/>
                      <a:pt x="608" y="5352"/>
                      <a:pt x="361" y="5712"/>
                    </a:cubicBezTo>
                    <a:cubicBezTo>
                      <a:pt x="248" y="5847"/>
                      <a:pt x="158" y="6004"/>
                      <a:pt x="46" y="6139"/>
                    </a:cubicBezTo>
                    <a:cubicBezTo>
                      <a:pt x="1" y="6229"/>
                      <a:pt x="46" y="6341"/>
                      <a:pt x="158" y="6364"/>
                    </a:cubicBezTo>
                    <a:cubicBezTo>
                      <a:pt x="203" y="6364"/>
                      <a:pt x="271" y="6319"/>
                      <a:pt x="271" y="6274"/>
                    </a:cubicBezTo>
                    <a:cubicBezTo>
                      <a:pt x="271" y="6274"/>
                      <a:pt x="271" y="6296"/>
                      <a:pt x="271" y="6296"/>
                    </a:cubicBezTo>
                    <a:cubicBezTo>
                      <a:pt x="698" y="5599"/>
                      <a:pt x="1215" y="4970"/>
                      <a:pt x="1687" y="4317"/>
                    </a:cubicBezTo>
                    <a:cubicBezTo>
                      <a:pt x="2204" y="3598"/>
                      <a:pt x="2744" y="2878"/>
                      <a:pt x="3306" y="2181"/>
                    </a:cubicBezTo>
                    <a:cubicBezTo>
                      <a:pt x="3733" y="1687"/>
                      <a:pt x="4116" y="1169"/>
                      <a:pt x="4520" y="652"/>
                    </a:cubicBezTo>
                    <a:cubicBezTo>
                      <a:pt x="4633" y="495"/>
                      <a:pt x="4745" y="315"/>
                      <a:pt x="4880" y="158"/>
                    </a:cubicBezTo>
                    <a:cubicBezTo>
                      <a:pt x="4948" y="113"/>
                      <a:pt x="4903" y="0"/>
                      <a:pt x="48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46" name="Google Shape;3046;p39"/>
              <p:cNvSpPr/>
              <p:nvPr/>
            </p:nvSpPr>
            <p:spPr>
              <a:xfrm>
                <a:off x="2735763" y="3675050"/>
                <a:ext cx="131575" cy="161175"/>
              </a:xfrm>
              <a:custGeom>
                <a:avLst/>
                <a:gdLst/>
                <a:ahLst/>
                <a:cxnLst/>
                <a:rect l="l" t="t" r="r" b="b"/>
                <a:pathLst>
                  <a:path w="5263" h="6447" extrusionOk="0">
                    <a:moveTo>
                      <a:pt x="115" y="0"/>
                    </a:moveTo>
                    <a:cubicBezTo>
                      <a:pt x="107" y="0"/>
                      <a:pt x="99" y="2"/>
                      <a:pt x="91" y="6"/>
                    </a:cubicBezTo>
                    <a:cubicBezTo>
                      <a:pt x="46" y="6"/>
                      <a:pt x="1" y="29"/>
                      <a:pt x="1" y="74"/>
                    </a:cubicBezTo>
                    <a:cubicBezTo>
                      <a:pt x="1" y="96"/>
                      <a:pt x="23" y="118"/>
                      <a:pt x="46" y="141"/>
                    </a:cubicBezTo>
                    <a:cubicBezTo>
                      <a:pt x="136" y="253"/>
                      <a:pt x="226" y="388"/>
                      <a:pt x="338" y="523"/>
                    </a:cubicBezTo>
                    <a:cubicBezTo>
                      <a:pt x="518" y="771"/>
                      <a:pt x="698" y="1040"/>
                      <a:pt x="878" y="1288"/>
                    </a:cubicBezTo>
                    <a:cubicBezTo>
                      <a:pt x="1260" y="1782"/>
                      <a:pt x="1687" y="2255"/>
                      <a:pt x="2069" y="2749"/>
                    </a:cubicBezTo>
                    <a:cubicBezTo>
                      <a:pt x="3059" y="3986"/>
                      <a:pt x="4003" y="5223"/>
                      <a:pt x="5038" y="6415"/>
                    </a:cubicBezTo>
                    <a:cubicBezTo>
                      <a:pt x="5059" y="6436"/>
                      <a:pt x="5088" y="6446"/>
                      <a:pt x="5117" y="6446"/>
                    </a:cubicBezTo>
                    <a:cubicBezTo>
                      <a:pt x="5180" y="6446"/>
                      <a:pt x="5247" y="6401"/>
                      <a:pt x="5262" y="6325"/>
                    </a:cubicBezTo>
                    <a:cubicBezTo>
                      <a:pt x="5240" y="6212"/>
                      <a:pt x="5105" y="6122"/>
                      <a:pt x="5038" y="6010"/>
                    </a:cubicBezTo>
                    <a:cubicBezTo>
                      <a:pt x="4633" y="5538"/>
                      <a:pt x="4251" y="5065"/>
                      <a:pt x="3846" y="4571"/>
                    </a:cubicBezTo>
                    <a:cubicBezTo>
                      <a:pt x="2991" y="3514"/>
                      <a:pt x="2182" y="2412"/>
                      <a:pt x="1282" y="1400"/>
                    </a:cubicBezTo>
                    <a:cubicBezTo>
                      <a:pt x="900" y="950"/>
                      <a:pt x="608" y="478"/>
                      <a:pt x="203" y="74"/>
                    </a:cubicBezTo>
                    <a:cubicBezTo>
                      <a:pt x="185" y="37"/>
                      <a:pt x="151" y="0"/>
                      <a:pt x="1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" name="Cím 4">
            <a:extLst>
              <a:ext uri="{FF2B5EF4-FFF2-40B4-BE49-F238E27FC236}">
                <a16:creationId xmlns:a16="http://schemas.microsoft.com/office/drawing/2014/main" id="{399CF101-C6DB-4C59-2745-4047544C5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50" y="209523"/>
            <a:ext cx="3858900" cy="1227000"/>
          </a:xfrm>
        </p:spPr>
        <p:txBody>
          <a:bodyPr/>
          <a:lstStyle/>
          <a:p>
            <a:r>
              <a:rPr lang="hu-HU" sz="5000" dirty="0"/>
              <a:t>Időbeosztás 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0CA72C58-AFB5-4AF7-4826-FDB3EBB6CD97}"/>
              </a:ext>
            </a:extLst>
          </p:cNvPr>
          <p:cNvSpPr txBox="1"/>
          <p:nvPr/>
        </p:nvSpPr>
        <p:spPr>
          <a:xfrm>
            <a:off x="817609" y="1347724"/>
            <a:ext cx="7847226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2024. 12. 02. </a:t>
            </a:r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  <a:sym typeface="Wingdings" panose="05000000000000000000" pitchFamily="2" charset="2"/>
              </a:rPr>
              <a:t> </a:t>
            </a:r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a feladatot ekkor kaptuk meg</a:t>
            </a:r>
          </a:p>
          <a:p>
            <a:endParaRPr lang="hu-HU" sz="2500" dirty="0">
              <a:solidFill>
                <a:schemeClr val="tx1"/>
              </a:solidFill>
              <a:latin typeface="Cherry Swash" panose="020B0604020202020204" charset="-18"/>
            </a:endParaRPr>
          </a:p>
          <a:p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2024. 12. 02. – 2024. 12. 04. </a:t>
            </a:r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  <a:sym typeface="Wingdings" panose="05000000000000000000" pitchFamily="2" charset="2"/>
              </a:rPr>
              <a:t> </a:t>
            </a:r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 ötletelés</a:t>
            </a:r>
          </a:p>
          <a:p>
            <a:endParaRPr lang="hu-HU" sz="2500" dirty="0">
              <a:solidFill>
                <a:schemeClr val="tx1"/>
              </a:solidFill>
              <a:latin typeface="Cherry Swash" panose="020B0604020202020204" charset="-18"/>
            </a:endParaRPr>
          </a:p>
          <a:p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</a:rPr>
              <a:t>2024. 12. 05. – 2024. 12. 05. </a:t>
            </a:r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  <a:sym typeface="Wingdings" panose="05000000000000000000" pitchFamily="2" charset="2"/>
              </a:rPr>
              <a:t> feladatok kiosztása </a:t>
            </a:r>
          </a:p>
          <a:p>
            <a:endParaRPr lang="hu-HU" sz="2500" dirty="0">
              <a:solidFill>
                <a:schemeClr val="tx1"/>
              </a:solidFill>
              <a:latin typeface="Cherry Swash" panose="020B0604020202020204" charset="-18"/>
              <a:sym typeface="Wingdings" panose="05000000000000000000" pitchFamily="2" charset="2"/>
            </a:endParaRPr>
          </a:p>
          <a:p>
            <a:r>
              <a:rPr lang="hu-HU" sz="2500" dirty="0">
                <a:solidFill>
                  <a:schemeClr val="tx1"/>
                </a:solidFill>
                <a:latin typeface="Cherry Swash" panose="020B0604020202020204" charset="-18"/>
                <a:sym typeface="Wingdings" panose="05000000000000000000" pitchFamily="2" charset="2"/>
              </a:rPr>
              <a:t>2024. 12. 06. – 2024. 12. 09.  feladat elkészítése </a:t>
            </a:r>
            <a:endParaRPr lang="hu-HU" sz="2500" dirty="0">
              <a:solidFill>
                <a:schemeClr val="tx1"/>
              </a:solidFill>
              <a:latin typeface="Cherry Swash" panose="020B0604020202020204" charset="-1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nter Social Media Strategy by Slidesgo">
  <a:themeElements>
    <a:clrScheme name="Simple Light">
      <a:dk1>
        <a:srgbClr val="FFFFFF"/>
      </a:dk1>
      <a:lt1>
        <a:srgbClr val="03374B"/>
      </a:lt1>
      <a:dk2>
        <a:srgbClr val="FFD714"/>
      </a:dk2>
      <a:lt2>
        <a:srgbClr val="F8E7D3"/>
      </a:lt2>
      <a:accent1>
        <a:srgbClr val="E79139"/>
      </a:accent1>
      <a:accent2>
        <a:srgbClr val="B9591B"/>
      </a:accent2>
      <a:accent3>
        <a:srgbClr val="ACC7D0"/>
      </a:accent3>
      <a:accent4>
        <a:srgbClr val="7F8746"/>
      </a:accent4>
      <a:accent5>
        <a:srgbClr val="24806B"/>
      </a:accent5>
      <a:accent6>
        <a:srgbClr val="C6152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</Words>
  <Application>Microsoft Office PowerPoint</Application>
  <PresentationFormat>Diavetítés a képernyőre (16:9 oldalarány)</PresentationFormat>
  <Paragraphs>87</Paragraphs>
  <Slides>16</Slides>
  <Notes>9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16</vt:i4>
      </vt:variant>
    </vt:vector>
  </HeadingPairs>
  <TitlesOfParts>
    <vt:vector size="22" baseType="lpstr">
      <vt:lpstr>Arial</vt:lpstr>
      <vt:lpstr>Cherry Swash</vt:lpstr>
      <vt:lpstr>Mali</vt:lpstr>
      <vt:lpstr>Nunito Light</vt:lpstr>
      <vt:lpstr>Wingdings</vt:lpstr>
      <vt:lpstr>Winter Social Media Strategy by Slidesgo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Időbeosztás 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Köszönjük szépen a figyelmet!  Kellemes Karácsonyi Ünnepeket Kívánunk!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Behány Ágnes</dc:creator>
  <cp:lastModifiedBy>Asus-01</cp:lastModifiedBy>
  <cp:revision>38</cp:revision>
  <dcterms:modified xsi:type="dcterms:W3CDTF">2024-12-18T12:07:02Z</dcterms:modified>
</cp:coreProperties>
</file>