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S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162FDC2-3ED1-4BF4-A8D7-08B6AF3D352B}" type="datetimeFigureOut">
              <a:rPr lang="es-SV" smtClean="0"/>
              <a:t>08/10/2018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1D8A432-E5A7-45D9-A220-614DD397B80D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92909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2FDC2-3ED1-4BF4-A8D7-08B6AF3D352B}" type="datetimeFigureOut">
              <a:rPr lang="es-SV" smtClean="0"/>
              <a:t>08/10/2018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A432-E5A7-45D9-A220-614DD397B80D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723244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2FDC2-3ED1-4BF4-A8D7-08B6AF3D352B}" type="datetimeFigureOut">
              <a:rPr lang="es-SV" smtClean="0"/>
              <a:t>08/10/2018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A432-E5A7-45D9-A220-614DD397B80D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377515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2FDC2-3ED1-4BF4-A8D7-08B6AF3D352B}" type="datetimeFigureOut">
              <a:rPr lang="es-SV" smtClean="0"/>
              <a:t>08/10/2018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A432-E5A7-45D9-A220-614DD397B80D}" type="slidenum">
              <a:rPr lang="es-SV" smtClean="0"/>
              <a:t>‹Nº›</a:t>
            </a:fld>
            <a:endParaRPr lang="es-SV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3898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2FDC2-3ED1-4BF4-A8D7-08B6AF3D352B}" type="datetimeFigureOut">
              <a:rPr lang="es-SV" smtClean="0"/>
              <a:t>08/10/2018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A432-E5A7-45D9-A220-614DD397B80D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95368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2FDC2-3ED1-4BF4-A8D7-08B6AF3D352B}" type="datetimeFigureOut">
              <a:rPr lang="es-SV" smtClean="0"/>
              <a:t>08/10/2018</a:t>
            </a:fld>
            <a:endParaRPr 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A432-E5A7-45D9-A220-614DD397B80D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223534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2FDC2-3ED1-4BF4-A8D7-08B6AF3D352B}" type="datetimeFigureOut">
              <a:rPr lang="es-SV" smtClean="0"/>
              <a:t>08/10/2018</a:t>
            </a:fld>
            <a:endParaRPr 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A432-E5A7-45D9-A220-614DD397B80D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494085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2FDC2-3ED1-4BF4-A8D7-08B6AF3D352B}" type="datetimeFigureOut">
              <a:rPr lang="es-SV" smtClean="0"/>
              <a:t>08/10/2018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A432-E5A7-45D9-A220-614DD397B80D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2828261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2FDC2-3ED1-4BF4-A8D7-08B6AF3D352B}" type="datetimeFigureOut">
              <a:rPr lang="es-SV" smtClean="0"/>
              <a:t>08/10/2018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A432-E5A7-45D9-A220-614DD397B80D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685064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2FDC2-3ED1-4BF4-A8D7-08B6AF3D352B}" type="datetimeFigureOut">
              <a:rPr lang="es-SV" smtClean="0"/>
              <a:t>08/10/2018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A432-E5A7-45D9-A220-614DD397B80D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17033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2FDC2-3ED1-4BF4-A8D7-08B6AF3D352B}" type="datetimeFigureOut">
              <a:rPr lang="es-SV" smtClean="0"/>
              <a:t>08/10/2018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A432-E5A7-45D9-A220-614DD397B80D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965649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2FDC2-3ED1-4BF4-A8D7-08B6AF3D352B}" type="datetimeFigureOut">
              <a:rPr lang="es-SV" smtClean="0"/>
              <a:t>08/10/2018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A432-E5A7-45D9-A220-614DD397B80D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27947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2FDC2-3ED1-4BF4-A8D7-08B6AF3D352B}" type="datetimeFigureOut">
              <a:rPr lang="es-SV" smtClean="0"/>
              <a:t>08/10/2018</a:t>
            </a:fld>
            <a:endParaRPr lang="es-S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A432-E5A7-45D9-A220-614DD397B80D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444528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2FDC2-3ED1-4BF4-A8D7-08B6AF3D352B}" type="datetimeFigureOut">
              <a:rPr lang="es-SV" smtClean="0"/>
              <a:t>08/10/2018</a:t>
            </a:fld>
            <a:endParaRPr 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A432-E5A7-45D9-A220-614DD397B80D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775557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2FDC2-3ED1-4BF4-A8D7-08B6AF3D352B}" type="datetimeFigureOut">
              <a:rPr lang="es-SV" smtClean="0"/>
              <a:t>08/10/2018</a:t>
            </a:fld>
            <a:endParaRPr lang="es-S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A432-E5A7-45D9-A220-614DD397B80D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899591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2FDC2-3ED1-4BF4-A8D7-08B6AF3D352B}" type="datetimeFigureOut">
              <a:rPr lang="es-SV" smtClean="0"/>
              <a:t>08/10/2018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A432-E5A7-45D9-A220-614DD397B80D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425602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2FDC2-3ED1-4BF4-A8D7-08B6AF3D352B}" type="datetimeFigureOut">
              <a:rPr lang="es-SV" smtClean="0"/>
              <a:t>08/10/2018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A432-E5A7-45D9-A220-614DD397B80D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749596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2FDC2-3ED1-4BF4-A8D7-08B6AF3D352B}" type="datetimeFigureOut">
              <a:rPr lang="es-SV" smtClean="0"/>
              <a:t>08/10/2018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8A432-E5A7-45D9-A220-614DD397B80D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7980593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658724"/>
            <a:ext cx="9144000" cy="2387600"/>
          </a:xfrm>
        </p:spPr>
        <p:txBody>
          <a:bodyPr>
            <a:normAutofit/>
          </a:bodyPr>
          <a:lstStyle/>
          <a:p>
            <a:r>
              <a:rPr lang="es-SV" dirty="0" smtClean="0">
                <a:solidFill>
                  <a:schemeClr val="tx1"/>
                </a:solidFill>
              </a:rPr>
              <a:t>Sistema de ingreso y manipulación de datos </a:t>
            </a:r>
            <a:r>
              <a:rPr lang="es-SV" dirty="0" smtClean="0"/>
              <a:t>de productos agrícolas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3107856"/>
          </a:xfrm>
        </p:spPr>
        <p:txBody>
          <a:bodyPr>
            <a:normAutofit fontScale="92500" lnSpcReduction="10000"/>
          </a:bodyPr>
          <a:lstStyle/>
          <a:p>
            <a:r>
              <a:rPr lang="es-SV" dirty="0" smtClean="0">
                <a:solidFill>
                  <a:schemeClr val="bg2">
                    <a:lumMod val="75000"/>
                  </a:schemeClr>
                </a:solidFill>
              </a:rPr>
              <a:t>Integrantes:</a:t>
            </a:r>
          </a:p>
          <a:p>
            <a:r>
              <a:rPr lang="es-SV" dirty="0" smtClean="0">
                <a:solidFill>
                  <a:schemeClr val="tx1"/>
                </a:solidFill>
              </a:rPr>
              <a:t>Alan Wilfredo Cañas Umaña</a:t>
            </a:r>
          </a:p>
          <a:p>
            <a:r>
              <a:rPr lang="es-SV" dirty="0" smtClean="0">
                <a:solidFill>
                  <a:schemeClr val="tx1"/>
                </a:solidFill>
              </a:rPr>
              <a:t>Eduardo Antonio </a:t>
            </a:r>
            <a:r>
              <a:rPr lang="es-SV" dirty="0" err="1" smtClean="0">
                <a:solidFill>
                  <a:schemeClr val="tx1"/>
                </a:solidFill>
              </a:rPr>
              <a:t>Barillas</a:t>
            </a:r>
            <a:r>
              <a:rPr lang="es-SV" dirty="0" smtClean="0">
                <a:solidFill>
                  <a:schemeClr val="tx1"/>
                </a:solidFill>
              </a:rPr>
              <a:t> </a:t>
            </a:r>
            <a:r>
              <a:rPr lang="es-SV" dirty="0" err="1" smtClean="0">
                <a:solidFill>
                  <a:schemeClr val="tx1"/>
                </a:solidFill>
              </a:rPr>
              <a:t>Nerio</a:t>
            </a:r>
            <a:endParaRPr lang="es-SV" dirty="0" smtClean="0">
              <a:solidFill>
                <a:schemeClr val="tx1"/>
              </a:solidFill>
            </a:endParaRPr>
          </a:p>
          <a:p>
            <a:r>
              <a:rPr lang="es-SV" dirty="0" smtClean="0">
                <a:solidFill>
                  <a:schemeClr val="tx1"/>
                </a:solidFill>
              </a:rPr>
              <a:t>Daniel José </a:t>
            </a:r>
            <a:r>
              <a:rPr lang="es-SV" dirty="0" err="1" smtClean="0">
                <a:solidFill>
                  <a:schemeClr val="tx1"/>
                </a:solidFill>
              </a:rPr>
              <a:t>Menjivar</a:t>
            </a:r>
            <a:r>
              <a:rPr lang="es-SV" dirty="0" smtClean="0">
                <a:solidFill>
                  <a:schemeClr val="tx1"/>
                </a:solidFill>
              </a:rPr>
              <a:t> Escobar</a:t>
            </a:r>
          </a:p>
          <a:p>
            <a:r>
              <a:rPr lang="es-SV" dirty="0" smtClean="0">
                <a:solidFill>
                  <a:schemeClr val="tx1"/>
                </a:solidFill>
              </a:rPr>
              <a:t>Oswaldo Alberto Valle Serrano</a:t>
            </a:r>
          </a:p>
          <a:p>
            <a:r>
              <a:rPr lang="es-SV" dirty="0" smtClean="0">
                <a:solidFill>
                  <a:schemeClr val="tx1"/>
                </a:solidFill>
              </a:rPr>
              <a:t>Daniel Alejandro Fernández </a:t>
            </a:r>
            <a:r>
              <a:rPr lang="es-SV" dirty="0" err="1" smtClean="0">
                <a:solidFill>
                  <a:schemeClr val="tx1"/>
                </a:solidFill>
              </a:rPr>
              <a:t>Monterroza</a:t>
            </a:r>
            <a:endParaRPr lang="es-SV" dirty="0" smtClean="0">
              <a:solidFill>
                <a:schemeClr val="tx1"/>
              </a:solidFill>
            </a:endParaRPr>
          </a:p>
          <a:p>
            <a:r>
              <a:rPr lang="es-SV" dirty="0" smtClean="0">
                <a:solidFill>
                  <a:schemeClr val="tx1"/>
                </a:solidFill>
              </a:rPr>
              <a:t>Kevin </a:t>
            </a:r>
            <a:r>
              <a:rPr lang="es-SV" dirty="0" err="1" smtClean="0">
                <a:solidFill>
                  <a:schemeClr val="tx1"/>
                </a:solidFill>
              </a:rPr>
              <a:t>Eliu</a:t>
            </a:r>
            <a:r>
              <a:rPr lang="es-SV" dirty="0" smtClean="0">
                <a:solidFill>
                  <a:schemeClr val="tx1"/>
                </a:solidFill>
              </a:rPr>
              <a:t> </a:t>
            </a:r>
            <a:r>
              <a:rPr lang="es-SV" dirty="0" err="1" smtClean="0">
                <a:solidFill>
                  <a:schemeClr val="tx1"/>
                </a:solidFill>
              </a:rPr>
              <a:t>Plaitez</a:t>
            </a:r>
            <a:r>
              <a:rPr lang="es-SV" dirty="0" smtClean="0">
                <a:solidFill>
                  <a:schemeClr val="tx1"/>
                </a:solidFill>
              </a:rPr>
              <a:t> Hércules</a:t>
            </a:r>
          </a:p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1299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36795"/>
          </a:xfrm>
        </p:spPr>
        <p:txBody>
          <a:bodyPr/>
          <a:lstStyle/>
          <a:p>
            <a:pPr algn="ctr"/>
            <a:r>
              <a:rPr lang="es-SV" dirty="0" smtClean="0"/>
              <a:t>Relación de tablas</a:t>
            </a:r>
            <a:endParaRPr lang="es-SV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19" r="4452" b="11515"/>
          <a:stretch/>
        </p:blipFill>
        <p:spPr>
          <a:xfrm>
            <a:off x="856746" y="1455313"/>
            <a:ext cx="10475331" cy="5085903"/>
          </a:xfrm>
        </p:spPr>
      </p:pic>
    </p:spTree>
    <p:extLst>
      <p:ext uri="{BB962C8B-B14F-4D97-AF65-F5344CB8AC3E}">
        <p14:creationId xmlns:p14="http://schemas.microsoft.com/office/powerpoint/2010/main" val="375963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321972"/>
            <a:ext cx="9905998" cy="605307"/>
          </a:xfrm>
        </p:spPr>
        <p:txBody>
          <a:bodyPr>
            <a:normAutofit/>
          </a:bodyPr>
          <a:lstStyle/>
          <a:p>
            <a:pPr algn="ctr"/>
            <a:r>
              <a:rPr lang="es-SV" dirty="0" smtClean="0"/>
              <a:t>Diagrama caso de uso</a:t>
            </a:r>
            <a:endParaRPr lang="es-SV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970"/>
          <a:stretch/>
        </p:blipFill>
        <p:spPr>
          <a:xfrm>
            <a:off x="682155" y="1120461"/>
            <a:ext cx="10824514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5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37</TotalTime>
  <Words>43</Words>
  <Application>Microsoft Office PowerPoint</Application>
  <PresentationFormat>Panorámica</PresentationFormat>
  <Paragraphs>10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Tw Cen MT</vt:lpstr>
      <vt:lpstr>Circuito</vt:lpstr>
      <vt:lpstr>Sistema de ingreso y manipulación de datos de productos agrícolas</vt:lpstr>
      <vt:lpstr>Relación de tablas</vt:lpstr>
      <vt:lpstr>Diagrama caso de uso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ingreso y manipulación de datos de productos agrícolas</dc:title>
  <dc:creator>Usuario</dc:creator>
  <cp:lastModifiedBy>Usuario</cp:lastModifiedBy>
  <cp:revision>4</cp:revision>
  <dcterms:created xsi:type="dcterms:W3CDTF">2018-10-08T15:46:54Z</dcterms:created>
  <dcterms:modified xsi:type="dcterms:W3CDTF">2018-10-08T16:24:44Z</dcterms:modified>
</cp:coreProperties>
</file>