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86000" y="1714680"/>
            <a:ext cx="8183520" cy="36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86000" y="1714680"/>
            <a:ext cx="8183520" cy="36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86000" y="1714680"/>
            <a:ext cx="8183520" cy="36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3B87C1-8613-49DC-9C61-8C95FEE63263}" type="slidenum">
              <a: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BCDAC0-C20A-43C5-85C3-370AC2EB546D}" type="slidenum">
              <a:rPr b="0" lang="en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;p3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A05311-A8F9-4F13-99F4-0FD47DD368B5}" type="slidenum">
              <a: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Raleway"/>
                <a:ea typeface="Raleway"/>
              </a:rPr>
              <a:t>Pokedex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86000" y="1738080"/>
            <a:ext cx="8183520" cy="86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Vasyl Bodnar &amp; Willie Lui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110" spc="-1" strike="noStrike">
                <a:solidFill>
                  <a:srgbClr val="000000"/>
                </a:solidFill>
                <a:latin typeface="Raleway"/>
                <a:ea typeface="Raleway"/>
              </a:rPr>
              <a:t>Goal</a:t>
            </a:r>
            <a:endParaRPr b="0" lang="en-US" sz="3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25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Pokedex for General Pokémon Information utilizing Swing GUI with a Simple Design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66;p14" descr=""/>
          <p:cNvPicPr/>
          <p:nvPr/>
        </p:nvPicPr>
        <p:blipFill>
          <a:blip r:embed="rId1"/>
          <a:stretch/>
        </p:blipFill>
        <p:spPr>
          <a:xfrm>
            <a:off x="3657960" y="1975680"/>
            <a:ext cx="4626720" cy="24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Functionalities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Displays Basic Information, such as Name, ID, Description,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Ability to View all Pokémon in a List Form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To Directly Lookup Pokémon through a Search Bar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To Utilize Custom Data and Images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To Display Miscellaneous Information such as Towns, Weakness Table,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Main Display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The main way to view Pokémon in all their glory, also exists for misc information and towns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Currently shows Name, ID, Picture, Types, and simple Description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Allows to navigate Pokémon in a simple left-right button configuration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Includes the Search feature for finding ‘em all by ID or Name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79;p16" descr=""/>
          <p:cNvPicPr/>
          <p:nvPr/>
        </p:nvPicPr>
        <p:blipFill>
          <a:blip r:embed="rId1"/>
          <a:stretch/>
        </p:blipFill>
        <p:spPr>
          <a:xfrm>
            <a:off x="2690280" y="2638800"/>
            <a:ext cx="3348720" cy="215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List View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A Scroll List to navigate all the loaded Pokémon with some basic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Clicking on an item takes you straight to Main View of that Pokémon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Also includes the Search feature on top for direct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86;p17" descr=""/>
          <p:cNvPicPr/>
          <p:nvPr/>
        </p:nvPicPr>
        <p:blipFill>
          <a:blip r:embed="rId1"/>
          <a:stretch/>
        </p:blipFill>
        <p:spPr>
          <a:xfrm>
            <a:off x="1846440" y="2261520"/>
            <a:ext cx="4793040" cy="26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Custom Data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8566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All information displayed is loaded from CSV files and images provided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Which also means that you can provide your own custom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Currently this is only done from terminal input, planned as a GUI feature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93;p18" descr=""/>
          <p:cNvPicPr/>
          <p:nvPr/>
        </p:nvPicPr>
        <p:blipFill>
          <a:blip r:embed="rId1"/>
          <a:stretch/>
        </p:blipFill>
        <p:spPr>
          <a:xfrm>
            <a:off x="6118200" y="2215440"/>
            <a:ext cx="2714040" cy="2714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5" name="Google Shape;94;p18"/>
          <p:cNvGraphicFramePr/>
          <p:nvPr/>
        </p:nvGraphicFramePr>
        <p:xfrm>
          <a:off x="311760" y="2289240"/>
          <a:ext cx="5590080" cy="2189160"/>
        </p:xfrm>
        <a:graphic>
          <a:graphicData uri="http://schemas.openxmlformats.org/drawingml/2006/table">
            <a:tbl>
              <a:tblPr/>
              <a:tblGrid>
                <a:gridCol w="441360"/>
                <a:gridCol w="1107720"/>
                <a:gridCol w="915840"/>
                <a:gridCol w="921960"/>
                <a:gridCol w="2203200"/>
              </a:tblGrid>
              <a:tr h="9442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Bulbasaur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Grass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Poison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"There is a plant seed on its back right from the day this Pokémon is born. The seed slowly grows larger."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</a:tr>
              <a:tr h="9442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Charizard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Fire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Flying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"Its wings can carry this Pokémon close to an altitude of 4,600 feet. It blows out fire at very high temperatures."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</a:tr>
              <a:tr h="9442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Pikachu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Electric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None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</a:rPr>
                        <a:t>"It has small electric sacs on both its cheeks. If threatened, it looses electric charges from the sacs."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7f7f7f"/>
                      </a:solidFill>
                    </a:lnT>
                    <a:lnB w="9360">
                      <a:solidFill>
                        <a:srgbClr val="7f7f7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Miscellaneous Information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3191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Displays various information related to Pokémon and their World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Include Weakness Table, Type Combinations, and Town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01;p19" descr=""/>
          <p:cNvPicPr/>
          <p:nvPr/>
        </p:nvPicPr>
        <p:blipFill>
          <a:blip r:embed="rId1"/>
          <a:stretch/>
        </p:blipFill>
        <p:spPr>
          <a:xfrm>
            <a:off x="1263960" y="2267280"/>
            <a:ext cx="2370600" cy="237060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02;p19" descr=""/>
          <p:cNvPicPr/>
          <p:nvPr/>
        </p:nvPicPr>
        <p:blipFill>
          <a:blip r:embed="rId2"/>
          <a:stretch/>
        </p:blipFill>
        <p:spPr>
          <a:xfrm>
            <a:off x="4996800" y="2267280"/>
            <a:ext cx="2634120" cy="23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520" cy="78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Raleway"/>
                <a:ea typeface="Raleway"/>
              </a:rPr>
              <a:t>The End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2023-05-20T21:45:25Z</dcterms:modified>
  <cp:revision>1</cp:revision>
  <dc:subject/>
  <dc:title/>
</cp:coreProperties>
</file>