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D659EE-9134-4227-8C69-2437BDD0248B}">
  <a:tblStyle styleId="{8AD659EE-9134-4227-8C69-2437BDD024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5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4.xml"/><Relationship Id="rId21" Type="http://schemas.openxmlformats.org/officeDocument/2006/relationships/font" Target="fonts/SourceSansPr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SourceSansPr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2af78b27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42af78b27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2af78b27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2af78b27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2af78b27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2af78b27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2af78b27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2af78b27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2af78b27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2af78b27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2af78b27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2af78b27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2af78b27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2af78b27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Pokedex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Vasyl Bodnar &amp; Willie Lui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11"/>
              <a:t>Goal</a:t>
            </a:r>
            <a:endParaRPr sz="3111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Pokedex for General Pokémon Information utilizing Swing GUI with a Simple Design</a:t>
            </a:r>
            <a:endParaRPr sz="27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075" y="1975775"/>
            <a:ext cx="4627225" cy="245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Displays Basic Information, such as Name, ID, Description,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View all </a:t>
            </a:r>
            <a:r>
              <a:rPr lang="en"/>
              <a:t>Pokémon in a List 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Directly Lookup </a:t>
            </a:r>
            <a:r>
              <a:rPr lang="en"/>
              <a:t>Pokémon through a Search 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Utilize Custom Data and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Display Miscellaneous Information such as Towns, Weakness Table, etc.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Display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way to view </a:t>
            </a:r>
            <a:r>
              <a:rPr lang="en"/>
              <a:t>Pokémon in all their glory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shows Name, ID, Picture, Types, and simple 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to navigate Pokémon in a simple left-right button 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Includes the Search feature for finding ‘em all by ID or Name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300" y="2638775"/>
            <a:ext cx="3349105" cy="21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View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Scroll List to navigate all the loaded </a:t>
            </a:r>
            <a:r>
              <a:rPr lang="en"/>
              <a:t>Pokémon with some basic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Clicking on an item takes you straight to Main View of that Pokémon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includes the Search feature on top for direct access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525" y="2261525"/>
            <a:ext cx="4793373" cy="265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Data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785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information displayed is loaded from CSV files and images provided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also means that you can provide your own </a:t>
            </a:r>
            <a:r>
              <a:rPr lang="en"/>
              <a:t>custom</a:t>
            </a:r>
            <a:r>
              <a:rPr lang="en"/>
              <a:t>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this is only done from terminal input, planned as a GUI feature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025" y="2215450"/>
            <a:ext cx="2714275" cy="2714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" name="Google Shape;94;p18"/>
          <p:cNvGraphicFramePr/>
          <p:nvPr/>
        </p:nvGraphicFramePr>
        <p:xfrm>
          <a:off x="311700" y="228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{8AD659EE-9134-4227-8C69-2437BDD0248B}</a:tableStyleId>
              </a:tblPr>
              <a:tblGrid>
                <a:gridCol w="441425"/>
                <a:gridCol w="1108075"/>
                <a:gridCol w="916075"/>
                <a:gridCol w="922025"/>
                <a:gridCol w="2202750"/>
              </a:tblGrid>
              <a:tr h="44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200">
                        <a:solidFill>
                          <a:schemeClr val="accen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Bulbasaur</a:t>
                      </a:r>
                      <a:endParaRPr sz="1200">
                        <a:solidFill>
                          <a:schemeClr val="accen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Grass</a:t>
                      </a:r>
                      <a:endParaRPr sz="1200">
                        <a:solidFill>
                          <a:schemeClr val="accen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Poison</a:t>
                      </a:r>
                      <a:endParaRPr sz="1200">
                        <a:solidFill>
                          <a:schemeClr val="accen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"There is a plant seed on its back right from the day this </a:t>
                      </a:r>
                      <a:r>
                        <a:rPr lang="en"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Pokémon </a:t>
                      </a:r>
                      <a:r>
                        <a:rPr lang="en"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is born. The seed slowly grows larger."</a:t>
                      </a:r>
                      <a:endParaRPr sz="1200">
                        <a:solidFill>
                          <a:schemeClr val="accen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0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</a:t>
                      </a:r>
                      <a:endParaRPr sz="1200">
                        <a:solidFill>
                          <a:schemeClr val="accen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Charizard</a:t>
                      </a:r>
                      <a:endParaRPr sz="1200">
                        <a:solidFill>
                          <a:schemeClr val="accen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Fire</a:t>
                      </a:r>
                      <a:endParaRPr sz="1200">
                        <a:solidFill>
                          <a:schemeClr val="accen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Flying</a:t>
                      </a:r>
                      <a:endParaRPr sz="1200">
                        <a:solidFill>
                          <a:schemeClr val="accen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"Its wings can carry this </a:t>
                      </a:r>
                      <a:r>
                        <a:rPr lang="en"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Pokémon </a:t>
                      </a:r>
                      <a:r>
                        <a:rPr lang="en"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close to an altitude of 4,600 feet. It blows out fire at very high temperatures."</a:t>
                      </a:r>
                      <a:endParaRPr sz="1200">
                        <a:solidFill>
                          <a:schemeClr val="accen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0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25</a:t>
                      </a:r>
                      <a:endParaRPr sz="1200">
                        <a:solidFill>
                          <a:schemeClr val="accen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Pikachu</a:t>
                      </a:r>
                      <a:endParaRPr sz="1200">
                        <a:solidFill>
                          <a:schemeClr val="accen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Electric</a:t>
                      </a:r>
                      <a:endParaRPr sz="1200">
                        <a:solidFill>
                          <a:schemeClr val="accen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None</a:t>
                      </a:r>
                      <a:endParaRPr sz="1200">
                        <a:solidFill>
                          <a:schemeClr val="accen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"It has small electric sacs on both its cheeks. If threatened, it looses electric charges from the sacs."</a:t>
                      </a:r>
                      <a:endParaRPr sz="1200">
                        <a:solidFill>
                          <a:schemeClr val="accen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Miscellaneous</a:t>
            </a:r>
            <a:r>
              <a:rPr lang="en"/>
              <a:t> Information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731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Planned feature, currently not implemented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display various information related to </a:t>
            </a:r>
            <a:r>
              <a:rPr lang="en"/>
              <a:t>Pokémon and their 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include Weakness Table, Town Information, etc.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975" y="2267300"/>
            <a:ext cx="2370926" cy="237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750" y="2267300"/>
            <a:ext cx="2634350" cy="23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