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96E2-EC39-404B-8F4A-6B88FB66CA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6621-4DE1-4AA4-B052-E8CED0DC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04D9-E977-2C8E-AED5-FFB9DE732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Pokédex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52230-3537-8478-BDB5-11A78B055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Vasyl </a:t>
            </a:r>
            <a:r>
              <a:rPr lang="en-US" dirty="0" err="1"/>
              <a:t>Bodna</a:t>
            </a:r>
            <a:endParaRPr lang="en-US" dirty="0"/>
          </a:p>
          <a:p>
            <a:r>
              <a:rPr lang="en-US" dirty="0"/>
              <a:t>Willie Lui</a:t>
            </a:r>
          </a:p>
        </p:txBody>
      </p:sp>
    </p:spTree>
    <p:extLst>
      <p:ext uri="{BB962C8B-B14F-4D97-AF65-F5344CB8AC3E}">
        <p14:creationId xmlns:p14="http://schemas.microsoft.com/office/powerpoint/2010/main" val="195535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CD9C-A25E-E616-926E-36F0D15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0CEF-F1F7-6D6F-C941-B43FA0F7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decided to make a Pokédex for the first generation of Pokémon.</a:t>
            </a:r>
          </a:p>
          <a:p>
            <a:r>
              <a:rPr lang="en-US" dirty="0"/>
              <a:t>We had the basic information:</a:t>
            </a:r>
          </a:p>
          <a:p>
            <a:r>
              <a:rPr lang="en-US" dirty="0"/>
              <a:t>Pokémon number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Picture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73CAC-65DF-8C65-4B06-0540A6B17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36" y="1631577"/>
            <a:ext cx="2370884" cy="2370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48808-F893-2685-4D0D-EC4C99FD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35" y="3868270"/>
            <a:ext cx="2599485" cy="2599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D8712-2527-7F80-7519-38CA294E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787" y="4589929"/>
            <a:ext cx="3353261" cy="18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8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8-5B28-2DFA-8124-913CBD51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12FF-C1C8-73BA-280B-94A2FA04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  <a:p>
            <a:r>
              <a:rPr lang="en-US" dirty="0"/>
              <a:t>Search </a:t>
            </a:r>
          </a:p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69035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5F8C-0EAA-C37C-BD16-B40F1F88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3713-4B18-B1A6-9CE4-EBE458BE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let you scroll through the list of Pokémon one by one</a:t>
            </a:r>
          </a:p>
          <a:p>
            <a:r>
              <a:rPr lang="en-US" dirty="0"/>
              <a:t>The name and number will be displayed along with the type the Pokémon is</a:t>
            </a:r>
          </a:p>
          <a:p>
            <a:r>
              <a:rPr lang="en-US" dirty="0"/>
              <a:t>The GUI will display an image of the Pokémon and there are two buttons (left and right) that when clicked will allow us to go through the list </a:t>
            </a:r>
          </a:p>
        </p:txBody>
      </p:sp>
    </p:spTree>
    <p:extLst>
      <p:ext uri="{BB962C8B-B14F-4D97-AF65-F5344CB8AC3E}">
        <p14:creationId xmlns:p14="http://schemas.microsoft.com/office/powerpoint/2010/main" val="300594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9B09-F89A-DCFE-73AD-945A5E34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615E-7240-E98C-CD60-9B52E571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will let users search through the list of Pokémon</a:t>
            </a:r>
          </a:p>
          <a:p>
            <a:r>
              <a:rPr lang="en-US" dirty="0"/>
              <a:t>Once they input a string the information will be put into a try-catch block that will check if it is a number</a:t>
            </a:r>
          </a:p>
          <a:p>
            <a:r>
              <a:rPr lang="en-US" dirty="0"/>
              <a:t>Once it is determined whether or not it is a number it will try to it will try to get the information if it exist and display it</a:t>
            </a:r>
          </a:p>
          <a:p>
            <a:r>
              <a:rPr lang="en-US" dirty="0"/>
              <a:t>If it doesn’t exist then it will just display an error message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4BB2-1283-C813-E65D-361FE18C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5F61-8BCD-E66B-5D69-4FCB4356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additional button that will let the user view the Pokédex in another form</a:t>
            </a:r>
          </a:p>
          <a:p>
            <a:r>
              <a:rPr lang="en-US" dirty="0"/>
              <a:t>They will be able to view the information of Pokémon in a list</a:t>
            </a:r>
          </a:p>
          <a:p>
            <a:r>
              <a:rPr lang="en-US" dirty="0"/>
              <a:t>The user will be able to scroll through the list of Pokémon</a:t>
            </a:r>
          </a:p>
          <a:p>
            <a:r>
              <a:rPr lang="en-US" dirty="0"/>
              <a:t>There will be a button that the user can press that will bring them back to the normal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4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58B-98E1-9BB8-B167-F7E341C7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FAA4-92BA-7DEE-6421-F2B57D7F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65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517</TotalTime>
  <Words>231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Pokédex</vt:lpstr>
      <vt:lpstr>Beginning</vt:lpstr>
      <vt:lpstr>Functions</vt:lpstr>
      <vt:lpstr>Display </vt:lpstr>
      <vt:lpstr>Search</vt:lpstr>
      <vt:lpstr>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Willie Lui</dc:creator>
  <cp:lastModifiedBy>Willie Lui</cp:lastModifiedBy>
  <cp:revision>4</cp:revision>
  <dcterms:created xsi:type="dcterms:W3CDTF">2023-05-06T02:34:10Z</dcterms:created>
  <dcterms:modified xsi:type="dcterms:W3CDTF">2023-05-08T01:06:08Z</dcterms:modified>
</cp:coreProperties>
</file>