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1EDE-F91F-0655-65C2-88C7648B0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93A12-F943-39B6-639D-58596C6C2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73FA-4810-A4F5-6226-CB40F147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0B45-982C-927B-ACB5-4E98C710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695DA-ECEE-1FEF-A3BC-D2C3EC58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8714-7141-F532-1E34-B3EEBA92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0F283-B3AA-65FD-B822-253E378C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96D5-EFA9-2692-489D-29DF0D7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CE9C-52CC-6980-5164-B896E051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C651-43F4-D68D-B3D1-8D50AAB5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83A5E-EFE1-E2A5-B63C-EC892B93E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2E534-731C-CA0A-B94A-39924774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C7E8-3346-A832-375E-156CFD1A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50A8-CF8E-7101-0560-6B1703E4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C6B9-4ADA-F4F3-C21F-5A600C9B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A1D1-8C93-5A84-08A9-B95D47D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4AA7A-811C-B997-07C6-6B9E302E7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F075-A422-C05C-E4D3-5279DBEC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4E72-7F20-45B0-9380-766CF553A71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0CBB-ED45-BC8E-3205-0A9EBD1F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7F43-9F21-3882-2F84-AD580221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45A9-9873-4BED-B922-1822FC08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3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084F-07AF-4C83-CE30-9F0F77B2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0442-AFE0-BF32-BD8D-42F789E4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81EF-C22D-7A5A-598F-27C44CEB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EA9D-4285-73EF-42D4-11C465BD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DF82-710E-7978-9967-E43BEB32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1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5DA5-EC7F-426E-DA24-26954673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B68C7-240A-8E38-7C82-085E0D8C0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57AD-DAD1-98DA-D914-0D6E2EA1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0E5B-9173-9F9C-FA52-9C61932F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A0A46-30A3-6DEA-0795-7DA85FBA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5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C8CC-4478-3B8C-2C34-B2C27EEE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3873-2D7E-B4DB-4C6E-5C30749C6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38A-E403-7D36-FB2E-AEA0E11B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E29C6-F6D5-5A2A-8FEA-4E911F98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874E4-DEF7-8E61-158E-51719A61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7E1AF-7BC4-20C2-774A-F3FB9027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9AC0-B926-EACB-DFD8-9EC68C05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D9CE-7670-45B9-F6F8-7CC6E982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1A39F-8DE2-1278-52AE-24AE71364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90DE7-5BDD-ED17-BDF6-E2CC6BD53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EDA17-4DC6-5AC5-2779-ECA6E7679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5B5E4-C50F-49F2-5867-A941ABBB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AFAAB-C216-5FB4-75D0-1F683377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EF1E1-7A7B-0790-A8E9-6B2CD575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BB3C-AED5-A77B-8BB8-2C9CADC7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674DD-EC97-8A12-5EDB-CA1FF7A9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06081-F1F0-7091-6940-8B548335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2458C-601E-7A39-521F-438662E5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ED5B8-BBC2-BE72-EF5C-75A830C8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764F9-370F-8A57-C87D-C16E12F2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0ABE-2508-20A7-90D1-3A744E8C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2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F4DB-286C-FB65-C3E5-97242EBE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470C-5FCB-09B9-FE21-DCE3F15D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C9536-16B3-8443-A64B-B277FE87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53FE7-D281-0AFD-DD74-C003093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E2352-9B0C-D100-F79F-4D19FAE2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D9162-C2D8-C2D4-DAB8-94FDFD7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53E3-CE47-CAFF-1C6D-2856F5DD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2C419-84EB-E831-44C1-68A2B16AF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4824F-F92B-9C00-A5CA-C579F71B4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479D-3754-2232-FF6F-A1539D4E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EB8-26AE-3774-4EB4-57B56ED4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C90D-3844-AD30-D424-F1DDF9B3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6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3AD39-9424-827B-E8E6-4E988C3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295C-C2BD-BF93-E564-0AE1039AA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6054E-36F5-9A05-F5DB-6DE851B7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4928-2D2A-4DFC-BCDD-B4DBCCBDF4A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CCC4-3E7E-810E-7FBB-1FFA5924D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4E853-E329-9C99-CEB0-12C027E0E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5567-6F85-4692-A717-1563DA1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67EE-B0BA-9F7A-3799-C8DDC6F8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685797"/>
            <a:ext cx="5033176" cy="22637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TOOLS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EEB9F-086F-F380-BFC7-8A4E346A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41" y="3133724"/>
            <a:ext cx="5033176" cy="27466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1-software tools</a:t>
            </a:r>
          </a:p>
          <a:p>
            <a:pPr marL="0"/>
            <a:r>
              <a:rPr lang="en-US" sz="1800" dirty="0"/>
              <a:t>Python pyqt5</a:t>
            </a:r>
          </a:p>
          <a:p>
            <a:pPr marL="0"/>
            <a:r>
              <a:rPr lang="en-US" sz="1800" dirty="0"/>
              <a:t>Microsoft MySQL</a:t>
            </a:r>
          </a:p>
          <a:p>
            <a:pPr marL="0"/>
            <a:r>
              <a:rPr lang="en-US" sz="1800" dirty="0"/>
              <a:t>Proteus </a:t>
            </a:r>
          </a:p>
          <a:p>
            <a:pPr marL="0"/>
            <a:r>
              <a:rPr lang="en-US" sz="1800" dirty="0"/>
              <a:t>Arduino 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5C19E-9A2C-D92C-BC75-09171D3A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03" y="914400"/>
            <a:ext cx="2491076" cy="1595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E38DC-B342-AAED-56D9-E4AF7FB2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703" y="4354804"/>
            <a:ext cx="2491076" cy="158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FD88D1-06C4-09D1-6D6D-7582ABDA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177" y="4402449"/>
            <a:ext cx="2491076" cy="1530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5B624-4CC3-7558-F55C-657CB9CAC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177" y="919859"/>
            <a:ext cx="2491076" cy="14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TOOLS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</dc:title>
  <dc:creator>عمر محمد صلاح الدين محمد حلمى بحيرى</dc:creator>
  <cp:lastModifiedBy>عمر محمد صلاح الدين محمد حلمى بحيرى</cp:lastModifiedBy>
  <cp:revision>1</cp:revision>
  <dcterms:created xsi:type="dcterms:W3CDTF">2023-11-23T14:49:48Z</dcterms:created>
  <dcterms:modified xsi:type="dcterms:W3CDTF">2023-11-23T14:50:14Z</dcterms:modified>
</cp:coreProperties>
</file>