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975E-A442-F5B0-F4CC-4C4D94E2A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C93C-4D9B-D474-42EF-9DA31A5CB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005A-8FB0-4A5D-9188-01837AEE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1C95-34EA-4632-CE2B-3A489090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39D7-2E8F-E91E-B717-C1AADAE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BD20-7288-B307-7A86-E8986059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060C7-F09D-22DA-D6DC-CFCCF6B5F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335B-CDCF-8343-7294-19882DFB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0725-02E3-4E1F-5F51-5ED8F683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2EB3-3FC1-9758-832D-F4FA204E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0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97367-B232-E41E-A807-2D8D69300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8F771-6BFF-AA5D-A719-5B861607F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F465-3477-02A9-9DFC-AEF5BF42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75B2-3866-D5F0-7069-EE6ABFF3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1BCF-6935-CB1B-9F23-ADB5B57F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01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8E73-FB58-63BC-0972-5BB95A47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11F6-F251-A1E4-10ED-03B790D69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BA7B-4EBD-F37D-B0B3-D7F35515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BB96-AE33-9F48-B7C0-6DCB75E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37D7-BE55-4545-C2CB-F6440D5C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ED02-6ED3-9596-1679-A5DF1F69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06F3-B3CE-8777-D1AD-717376BD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8B6F-C370-82AD-F54D-0A49FD2C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3CD3-A1CB-D0DD-F75D-AA1A6F50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6F4CA-D1CB-D63F-072C-B4899E7D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0CD9-C8E3-51E7-BB04-5EAEF364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C69BE-F4D0-1426-E28B-5D272949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78C6-ED12-5A9A-D476-4B1886A0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4100-0C54-D3DB-0181-98A629EE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D607-31B1-3F59-A3C8-C5D681A0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8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5B0E-CBAC-3ED4-98A2-45A9CCA9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E2DD-8992-76D0-5030-24F365A75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07E82-D2CB-C3CF-C800-28CF918B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BF6AF-EB11-A818-1A6F-05BBC2C2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086F-48D1-65D4-016C-3E99365C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C883-FE86-5EA2-C416-195A1B64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4635-5E7E-9614-F679-14DE2712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770E-2C56-3D26-2896-EE92C7EB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6D88E-C316-8E01-6724-04988A8B3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1D4CE-7C47-AD0F-E2F4-CA6A139FB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36DE9-91BC-BA6A-FF8A-98B770C05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C5625-5A56-6854-F71F-3896A5E5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ACBA6-C283-DF07-18F1-F58BA525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F00BD-9C0E-93A4-519C-3FF4565A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9BFE-6D62-C929-B404-DBB7AC70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511F2-A881-E43E-A2AD-1BE95B72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D4284-F984-5C5B-4857-14690EC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37123-2F03-A16F-C140-ADB440D3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EEDAA-E1EA-0886-FEC2-B93A627F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969F0-6745-F88A-FF50-A9FD36D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64E3E-6869-D410-835A-C8B12D6B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011B-E8C8-C9D0-CC84-3F5E3292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B583-B21B-A225-9C9F-0EC1D2D2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F392-506C-9271-5916-5F10200C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00416-892D-FD90-ED24-64E56A83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D389D-F7CD-B4E5-0E44-F3A19F0B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CD47-1E77-A4C1-632E-FD55A17E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6383-2144-16E3-AC70-D62BBEB5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E0C14-0B22-6C4F-EECF-05E0165F5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090A0-E30D-8FB4-BDB1-F94576356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D5E34-5281-5C51-3017-C6931CB7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2A89-BA03-E305-A2A1-4F25944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6579-4DB3-FF0E-6625-80B87F08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03971-422E-FE92-5921-7F44AC6F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A223A-5481-3AE3-2262-07CE531C3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2AF-DE4F-1041-DF6F-7C2F81B55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EA37-5EAC-435C-973E-A7D7D3876AB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E3A5-0B22-715E-10CD-58536668D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DE372-6B89-9ECB-2834-F2EA0C5EE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9480-77D8-4DB7-BB7F-62224AF5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0F0F0"/>
          </a:fgClr>
          <a:bgClr>
            <a:srgbClr val="F0F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2071-0072-B88A-E7D2-82CB3C37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Smart Pharmacy Systems: A Comparative Overview</a:t>
            </a:r>
            <a:br>
              <a:rPr lang="en-US" sz="1400" dirty="0">
                <a:solidFill>
                  <a:srgbClr val="000000"/>
                </a:solidFill>
              </a:rPr>
            </a:b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Al Zahra Hospital Pharmacy, Dubai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- Efficiency: Rapid prescription filling (15 seconds)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- Inventory Management: Real-time tracking to prevent shortages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- Outcomes: Reduced medication errors by 50%, 20% improvement in safety, 15% increased satisfaction</a:t>
            </a:r>
            <a:br>
              <a:rPr lang="en-US" sz="1400" dirty="0">
                <a:solidFill>
                  <a:srgbClr val="000000"/>
                </a:solidFill>
              </a:rPr>
            </a:b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Hamad Medical Corporation Pharmacy, Qatar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- Holistic System: Robotic dispensing, tracking, patient education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- Improvements: 30% fewer errors, 10% better safety, 5% enhanced adherence</a:t>
            </a:r>
            <a:br>
              <a:rPr lang="en-US" sz="1400" dirty="0">
                <a:solidFill>
                  <a:srgbClr val="000000"/>
                </a:solidFill>
              </a:rPr>
            </a:b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King Faisal Specialist Hospital and Research Center Pharmacy, Saudi Arabia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- Comprehensive Approach: Robotic dispensing, adherence, patient monitoring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- Results: 20% error reduction, 5% improved safety, 10% adherence, 3% fewer readmissions</a:t>
            </a:r>
            <a:br>
              <a:rPr lang="en-US" sz="1400" dirty="0">
                <a:solidFill>
                  <a:srgbClr val="000000"/>
                </a:solidFill>
              </a:rPr>
            </a:b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Cleveland Clinic Abu Dhabi Pharmacy, UAE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- Integrated System: Robotic dispensing, tracking, patient education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- Achievements: 10% fewer errors, 3% enhanced safety, 8% increased satisfaction</a:t>
            </a:r>
          </a:p>
        </p:txBody>
      </p:sp>
    </p:spTree>
    <p:extLst>
      <p:ext uri="{BB962C8B-B14F-4D97-AF65-F5344CB8AC3E}">
        <p14:creationId xmlns:p14="http://schemas.microsoft.com/office/powerpoint/2010/main" val="8407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0F0F0"/>
          </a:fgClr>
          <a:bgClr>
            <a:srgbClr val="F0F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1529-432C-2A76-0248-661E994E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3" y="2038650"/>
            <a:ext cx="10515600" cy="20416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Summary of Smart Pharmacies:</a:t>
            </a:r>
            <a:br>
              <a:rPr lang="en-US" sz="1800" dirty="0">
                <a:solidFill>
                  <a:srgbClr val="000000"/>
                </a:solidFill>
              </a:rPr>
            </a:b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Al Zahra Hospital Pharmacy, Dubai: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Pros: Can fill prescriptions in as little as 15 seconds, Tracks inventory of medication, Reduces errors, Improves safety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Cons: Expensive to implement, Requires trained staff, May not suit all pharmacies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Statistics: Reduced medication errors by 50%, Improved patient safety by 20%, Increased satisfaction by 15%</a:t>
            </a:r>
            <a:br>
              <a:rPr lang="en-US" sz="1800" dirty="0">
                <a:solidFill>
                  <a:srgbClr val="000000"/>
                </a:solidFill>
              </a:rPr>
            </a:b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Rashid Hospital Pharmacy, Dubai: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Pros: First in the world run by a robot, Reduces errors, Improves safety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Cons: Expensive to implement, Requires trained staff, Robot may not answer all questions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Statistics: Reduced errors by 40%, Improved safety by 15%, Increased satisfaction by 10%</a:t>
            </a:r>
            <a:br>
              <a:rPr lang="en-US" sz="1800" dirty="0">
                <a:solidFill>
                  <a:srgbClr val="000000"/>
                </a:solidFill>
              </a:rPr>
            </a:b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Hamad Medical Corporation Pharmacy, Qatar: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Pros: Uses smart pharmacy system, Reduces errors, Improves safety, Improves adherence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Cons: Expensive to implement, Requires trained staff, System compatibility concerns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Statistics: Reduced errors by 30%, Improved safety by 10%, Increased adherence by 5%</a:t>
            </a:r>
          </a:p>
        </p:txBody>
      </p:sp>
    </p:spTree>
    <p:extLst>
      <p:ext uri="{BB962C8B-B14F-4D97-AF65-F5344CB8AC3E}">
        <p14:creationId xmlns:p14="http://schemas.microsoft.com/office/powerpoint/2010/main" val="406141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Smart Pharmacy Systems: A Comparative Overview  Al Zahra Hospital Pharmacy, Dubai - Efficiency: Rapid prescription filling (15 seconds) - Inventory Management: Real-time tracking to prevent shortages - Outcomes: Reduced medication errors by 50%, 20% improvement in safety, 15% increased satisfaction  Hamad Medical Corporation Pharmacy, Qatar - Holistic System: Robotic dispensing, tracking, patient education - Improvements: 30% fewer errors, 10% better safety, 5% enhanced adherence  King Faisal Specialist Hospital and Research Center Pharmacy, Saudi Arabia - Comprehensive Approach: Robotic dispensing, adherence, patient monitoring - Results: 20% error reduction, 5% improved safety, 10% adherence, 3% fewer readmissions  Cleveland Clinic Abu Dhabi Pharmacy, UAE - Integrated System: Robotic dispensing, tracking, patient education - Achievements: 10% fewer errors, 3% enhanced safety, 8% increased satisfaction</vt:lpstr>
      <vt:lpstr>Summary of Smart Pharmacies:  Al Zahra Hospital Pharmacy, Dubai: Pros: Can fill prescriptions in as little as 15 seconds, Tracks inventory of medication, Reduces errors, Improves safety Cons: Expensive to implement, Requires trained staff, May not suit all pharmacies Statistics: Reduced medication errors by 50%, Improved patient safety by 20%, Increased satisfaction by 15%  Rashid Hospital Pharmacy, Dubai: Pros: First in the world run by a robot, Reduces errors, Improves safety Cons: Expensive to implement, Requires trained staff, Robot may not answer all questions Statistics: Reduced errors by 40%, Improved safety by 15%, Increased satisfaction by 10%  Hamad Medical Corporation Pharmacy, Qatar: Pros: Uses smart pharmacy system, Reduces errors, Improves safety, Improves adherence Cons: Expensive to implement, Requires trained staff, System compatibility concerns Statistics: Reduced errors by 30%, Improved safety by 10%, Increased adherence by 5%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Smart Pharmacies:  Al Zahra Hospital Pharmacy, Dubai: Pros: Can fill prescriptions in as little as 15 seconds, Tracks inventory of medication, Reduces errors, Improves safety Cons: Expensive to implement, Requires trained staff, May not suit all pharmacies Statistics: Reduced medication errors by 50%, Improved patient safety by 20%, Increased satisfaction by 15%  Rashid Hospital Pharmacy, Dubai: Pros: First in the world run by a robot, Reduces errors, Improves safety Cons: Expensive to implement, Requires trained staff, Robot may not answer all questions Statistics: Reduced errors by 40%, Improved safety by 15%, Increased satisfaction by 10%  Hamad Medical Corporation Pharmacy, Qatar: Pros: Uses smart pharmacy system, Reduces errors, Improves safety, Improves adherence Cons: Expensive to implement, Requires trained staff, System compatibility concerns Statistics: Reduced errors by 30%, Improved safety by 10%, Increased adherence by 5%</dc:title>
  <dc:creator>عمر محمد صلاح الدين محمد حلمى بحيرى</dc:creator>
  <cp:lastModifiedBy>عمر محمد صلاح الدين محمد حلمى بحيرى</cp:lastModifiedBy>
  <cp:revision>4</cp:revision>
  <dcterms:created xsi:type="dcterms:W3CDTF">2023-11-27T20:20:26Z</dcterms:created>
  <dcterms:modified xsi:type="dcterms:W3CDTF">2023-11-27T20:38:50Z</dcterms:modified>
</cp:coreProperties>
</file>