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9" r:id="rId4"/>
    <p:sldId id="261" r:id="rId5"/>
    <p:sldId id="264" r:id="rId6"/>
    <p:sldId id="267" r:id="rId7"/>
    <p:sldId id="263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376263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отрезка, внутри прямоугольника, с максимальной длиной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9036496" cy="314096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Годовой проект по информатике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Автор: Гладышев Никита, 10-1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7467600" cy="158417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внимание!!!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149080"/>
            <a:ext cx="8003232" cy="232487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2000" dirty="0" smtClean="0"/>
              <a:t>Проект и презентацию подготовил</a:t>
            </a:r>
          </a:p>
          <a:p>
            <a:pPr algn="r">
              <a:buNone/>
            </a:pPr>
            <a:r>
              <a:rPr lang="ru-RU" sz="2000" dirty="0" smtClean="0"/>
              <a:t>Гладышев Никита, 10-1</a:t>
            </a:r>
            <a:endParaRPr lang="en-US" sz="2000" dirty="0" smtClean="0"/>
          </a:p>
          <a:p>
            <a:pPr algn="r"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nigla05@mail.ru</a:t>
            </a:r>
            <a:endParaRPr lang="ru-RU" sz="2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Имеем</a:t>
            </a:r>
            <a:r>
              <a:rPr lang="ru-RU" dirty="0" smtClean="0"/>
              <a:t>: </a:t>
            </a:r>
            <a:r>
              <a:rPr lang="ru-RU" sz="2000" dirty="0" smtClean="0"/>
              <a:t>множество точек</a:t>
            </a:r>
          </a:p>
          <a:p>
            <a:pPr>
              <a:buNone/>
            </a:pPr>
            <a:r>
              <a:rPr lang="ru-RU" sz="2000" dirty="0" smtClean="0"/>
              <a:t>и прямоугольник</a:t>
            </a:r>
            <a:endParaRPr lang="en-US" sz="2000" dirty="0" smtClean="0"/>
          </a:p>
          <a:p>
            <a:r>
              <a:rPr lang="ru-RU" dirty="0" smtClean="0"/>
              <a:t>Требуется:</a:t>
            </a:r>
          </a:p>
          <a:p>
            <a:pPr marL="457200" indent="-457200">
              <a:buNone/>
            </a:pPr>
            <a:r>
              <a:rPr lang="ru-RU" sz="2000" dirty="0" smtClean="0"/>
              <a:t>1. Построить прямую между</a:t>
            </a:r>
          </a:p>
          <a:p>
            <a:pPr marL="457200" indent="-457200">
              <a:buNone/>
            </a:pPr>
            <a:r>
              <a:rPr lang="ru-RU" sz="2000" dirty="0" smtClean="0"/>
              <a:t>каждой парой точек;</a:t>
            </a:r>
          </a:p>
          <a:p>
            <a:pPr marL="457200" indent="-457200">
              <a:buNone/>
            </a:pPr>
            <a:r>
              <a:rPr lang="ru-RU" sz="2000" dirty="0" smtClean="0"/>
              <a:t>2. Найти длину отрезка этой прямой </a:t>
            </a:r>
          </a:p>
          <a:p>
            <a:pPr marL="457200" indent="-457200">
              <a:buNone/>
            </a:pPr>
            <a:r>
              <a:rPr lang="ru-RU" sz="2000" dirty="0" smtClean="0"/>
              <a:t>внутри прямоугольника;</a:t>
            </a:r>
          </a:p>
          <a:p>
            <a:pPr marL="457200" indent="-457200">
              <a:buNone/>
            </a:pPr>
            <a:r>
              <a:rPr lang="ru-RU" sz="2000" dirty="0" smtClean="0"/>
              <a:t>3. Нарисовать прямую, длина </a:t>
            </a:r>
          </a:p>
          <a:p>
            <a:pPr marL="457200" indent="-457200">
              <a:buNone/>
            </a:pPr>
            <a:r>
              <a:rPr lang="ru-RU" sz="2000" dirty="0" smtClean="0"/>
              <a:t>выше описанного отрезка которой </a:t>
            </a:r>
          </a:p>
          <a:p>
            <a:pPr marL="457200" indent="-457200">
              <a:buNone/>
            </a:pPr>
            <a:r>
              <a:rPr lang="ru-RU" sz="2000" dirty="0" smtClean="0"/>
              <a:t>максимальна.  </a:t>
            </a:r>
            <a:endParaRPr lang="en-US" sz="2000" dirty="0" smtClean="0"/>
          </a:p>
        </p:txBody>
      </p:sp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60648"/>
            <a:ext cx="2941527" cy="2736304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1048"/>
            <a:ext cx="2808312" cy="2736304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6444208" y="3068960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16200000" flipH="1">
            <a:off x="5269768" y="4531432"/>
            <a:ext cx="2996952" cy="165618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</a:t>
            </a:r>
          </a:p>
        </p:txBody>
      </p:sp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132856"/>
            <a:ext cx="3960440" cy="3684130"/>
          </a:xfrm>
          <a:prstGeom prst="rect">
            <a:avLst/>
          </a:prstGeom>
        </p:spPr>
      </p:pic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276871"/>
            <a:ext cx="3384376" cy="3297597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995936" y="3717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Формула координат точки пересечения двух прямых:</a:t>
            </a:r>
          </a:p>
          <a:p>
            <a:pPr lvl="0"/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dirty="0" smtClean="0"/>
              <a:t>line </a:t>
            </a:r>
            <a:r>
              <a:rPr lang="ru-RU" dirty="0" smtClean="0"/>
              <a:t>– прямая, заданная точками, а </a:t>
            </a:r>
            <a:r>
              <a:rPr lang="en-US" dirty="0" smtClean="0"/>
              <a:t>l </a:t>
            </a:r>
            <a:r>
              <a:rPr lang="ru-RU" dirty="0" smtClean="0"/>
              <a:t>– прямая, содержащая сторону прямоугольника.</a:t>
            </a:r>
          </a:p>
          <a:p>
            <a:pPr>
              <a:buNone/>
            </a:pPr>
            <a:r>
              <a:rPr lang="ru-RU" sz="1800" dirty="0" smtClean="0"/>
              <a:t>       </a:t>
            </a:r>
            <a:r>
              <a:rPr lang="en-US" sz="1800" dirty="0" smtClean="0"/>
              <a:t>(line) </a:t>
            </a:r>
            <a:r>
              <a:rPr lang="en-US" sz="1800" dirty="0" err="1" smtClean="0"/>
              <a:t>Ax+By+C</a:t>
            </a:r>
            <a:r>
              <a:rPr lang="ru-RU" sz="1800" dirty="0" smtClean="0"/>
              <a:t>                                                      </a:t>
            </a:r>
            <a:r>
              <a:rPr lang="en-US" sz="1800" dirty="0" smtClean="0"/>
              <a:t>(l)</a:t>
            </a:r>
            <a:r>
              <a:rPr lang="en-US" sz="1800" dirty="0" err="1" smtClean="0"/>
              <a:t>Ax+By+C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                                                    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          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P(</a:t>
            </a:r>
            <a:r>
              <a:rPr lang="en-US" sz="1800" dirty="0" err="1" smtClean="0"/>
              <a:t>p.x,p.y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                                                    </a:t>
            </a:r>
            <a:endParaRPr lang="ru-RU" sz="1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700808"/>
            <a:ext cx="7749169" cy="36004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55576" y="3645024"/>
            <a:ext cx="6840760" cy="28083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043608" y="3717032"/>
            <a:ext cx="6408712" cy="266429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2060848"/>
            <a:ext cx="7829486" cy="36004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63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ru-RU" dirty="0" smtClean="0"/>
              <a:t>Формула длины отрезка:</a:t>
            </a:r>
          </a:p>
          <a:p>
            <a:pPr lvl="0"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dirty="0" smtClean="0"/>
              <a:t>x</a:t>
            </a:r>
            <a:r>
              <a:rPr lang="ru-RU" dirty="0" smtClean="0"/>
              <a:t>1,</a:t>
            </a:r>
            <a:r>
              <a:rPr lang="en-US" dirty="0" smtClean="0"/>
              <a:t>y1</a:t>
            </a:r>
            <a:r>
              <a:rPr lang="ru-RU" dirty="0" smtClean="0"/>
              <a:t>,</a:t>
            </a:r>
            <a:r>
              <a:rPr lang="en-US" dirty="0" smtClean="0"/>
              <a:t>x2</a:t>
            </a:r>
            <a:r>
              <a:rPr lang="ru-RU" dirty="0" smtClean="0"/>
              <a:t>,</a:t>
            </a:r>
            <a:r>
              <a:rPr lang="en-US" dirty="0" smtClean="0"/>
              <a:t>y</a:t>
            </a:r>
            <a:r>
              <a:rPr lang="ru-RU" dirty="0" smtClean="0"/>
              <a:t>2 – координаты точек пересечения.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1800" dirty="0" smtClean="0"/>
              <a:t>                                                           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 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                                                                                                      (x2,y2)</a:t>
            </a:r>
          </a:p>
          <a:p>
            <a:pPr>
              <a:buNone/>
            </a:pPr>
            <a:r>
              <a:rPr lang="en-US" sz="1800" dirty="0" smtClean="0"/>
              <a:t>     (x1,y1)                                                                                               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                                                    </a:t>
            </a:r>
            <a:endParaRPr lang="ru-RU" sz="1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единительная линия 8"/>
          <p:cNvCxnSpPr>
            <a:stCxn id="17" idx="5"/>
            <a:endCxn id="19" idx="5"/>
          </p:cNvCxnSpPr>
          <p:nvPr/>
        </p:nvCxnSpPr>
        <p:spPr>
          <a:xfrm rot="5400000" flipH="1" flipV="1">
            <a:off x="4248116" y="1427537"/>
            <a:ext cx="216024" cy="621408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3568" y="6926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1340768"/>
            <a:ext cx="5018670" cy="792088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854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187624" y="4581128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 flipH="1">
            <a:off x="7452320" y="4365104"/>
            <a:ext cx="74086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Вводятся точки и прямоугольник: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ArrayList</a:t>
            </a:r>
            <a:r>
              <a:rPr lang="en-US" dirty="0" smtClean="0"/>
              <a:t>&lt;Point&gt; points :</a:t>
            </a:r>
          </a:p>
          <a:p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36713"/>
              </p:ext>
            </p:extLst>
          </p:nvPr>
        </p:nvGraphicFramePr>
        <p:xfrm>
          <a:off x="539552" y="24928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02463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945204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1825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13512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69676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023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8733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6011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17083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21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0,36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-0,48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-0,36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8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-0,96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-0,88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-0,92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5144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66902"/>
              </p:ext>
            </p:extLst>
          </p:nvPr>
        </p:nvGraphicFramePr>
        <p:xfrm>
          <a:off x="827584" y="4797152"/>
          <a:ext cx="6096000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60349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31374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44577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444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Ox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0,56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-0,89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0,67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Oy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0,43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0,43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0,22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0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ru-RU" dirty="0" smtClean="0"/>
              <a:t>Метод решения</a:t>
            </a:r>
            <a:endParaRPr lang="ru-RU" dirty="0"/>
          </a:p>
        </p:txBody>
      </p:sp>
      <p:pic>
        <p:nvPicPr>
          <p:cNvPr id="4" name="Содержимое 3" descr="Безымянный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5" y="827735"/>
            <a:ext cx="2840601" cy="28892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5536" y="764704"/>
            <a:ext cx="2952328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789040"/>
            <a:ext cx="2952328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764704"/>
            <a:ext cx="2952328" cy="3024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789040"/>
            <a:ext cx="2952328" cy="30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91880" y="2060848"/>
            <a:ext cx="180020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8467370">
            <a:off x="3289541" y="3610675"/>
            <a:ext cx="2158915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3491880" y="5085184"/>
            <a:ext cx="180020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836712"/>
            <a:ext cx="2764852" cy="2889297"/>
          </a:xfrm>
          <a:prstGeom prst="rect">
            <a:avLst/>
          </a:prstGeom>
        </p:spPr>
      </p:pic>
      <p:pic>
        <p:nvPicPr>
          <p:cNvPr id="13" name="Рисунок 12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861048"/>
            <a:ext cx="2756262" cy="2880320"/>
          </a:xfrm>
          <a:prstGeom prst="rect">
            <a:avLst/>
          </a:prstGeom>
        </p:spPr>
      </p:pic>
      <p:pic>
        <p:nvPicPr>
          <p:cNvPr id="14" name="Рисунок 13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3852071"/>
            <a:ext cx="2764852" cy="288929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413142" y="332656"/>
            <a:ext cx="42633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endParaRPr lang="ru-RU" dirty="0" err="1" smtClean="0"/>
          </a:p>
          <a:p>
            <a:r>
              <a:rPr lang="ru-RU" dirty="0" smtClean="0"/>
              <a:t>                                                    </a:t>
            </a:r>
          </a:p>
          <a:p>
            <a:endParaRPr lang="ru-RU" dirty="0" err="1" smtClean="0"/>
          </a:p>
          <a:p>
            <a:r>
              <a:rPr lang="ru-RU" dirty="0" smtClean="0"/>
              <a:t>                                                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3244334"/>
            <a:ext cx="8268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                           </a:t>
            </a:r>
            <a:r>
              <a:rPr lang="en-US" dirty="0" smtClean="0"/>
              <a:t>c&gt;a&gt;b</a:t>
            </a:r>
            <a:r>
              <a:rPr lang="ru-RU" dirty="0" smtClean="0"/>
              <a:t>          </a:t>
            </a:r>
            <a:r>
              <a:rPr lang="en-US" dirty="0" smtClean="0"/>
              <a:t>                                                           </a:t>
            </a:r>
            <a:r>
              <a:rPr lang="en-US" sz="1400" dirty="0" smtClean="0"/>
              <a:t>c = max</a:t>
            </a:r>
            <a:endParaRPr lang="ru-RU" sz="1400" dirty="0" smtClean="0"/>
          </a:p>
          <a:p>
            <a:r>
              <a:rPr lang="en-US" dirty="0" smtClean="0"/>
              <a:t>                                    </a:t>
            </a:r>
            <a:r>
              <a:rPr lang="ru-RU" dirty="0" smtClean="0"/>
              <a:t>                                                   </a:t>
            </a:r>
          </a:p>
          <a:p>
            <a:endParaRPr lang="ru-RU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Ввод:                                         Вывод:</a:t>
            </a:r>
          </a:p>
          <a:p>
            <a:pPr marL="0" indent="0">
              <a:buNone/>
            </a:pPr>
            <a:r>
              <a:rPr lang="ru-RU" altLang="ru-RU" sz="1800" dirty="0">
                <a:latin typeface="JetBrains Mono"/>
              </a:rPr>
              <a:t>-0,50 -0,63 -0,10 -0,54 0,81 </a:t>
            </a:r>
            <a:r>
              <a:rPr lang="ru-RU" altLang="ru-RU" sz="1800" dirty="0" smtClean="0">
                <a:latin typeface="JetBrains Mono"/>
              </a:rPr>
              <a:t>0,27        </a:t>
            </a:r>
            <a:r>
              <a:rPr lang="en-US" altLang="ru-RU" sz="1800" dirty="0" err="1" smtClean="0">
                <a:latin typeface="JetBrains Mono"/>
              </a:rPr>
              <a:t>resA.x</a:t>
            </a:r>
            <a:r>
              <a:rPr lang="en-US" altLang="ru-RU" sz="1800" dirty="0" smtClean="0">
                <a:latin typeface="JetBrains Mono"/>
              </a:rPr>
              <a:t>=-0,23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>
                <a:latin typeface="JetBrains Mono"/>
              </a:rPr>
              <a:t>-0,84 -</a:t>
            </a:r>
            <a:r>
              <a:rPr lang="ru-RU" altLang="ru-RU" sz="1800" dirty="0" smtClean="0">
                <a:latin typeface="JetBrains Mono"/>
              </a:rPr>
              <a:t>0,84</a:t>
            </a:r>
            <a:r>
              <a:rPr lang="en-US" altLang="ru-RU" sz="1800" dirty="0" smtClean="0">
                <a:latin typeface="JetBrains Mono"/>
              </a:rPr>
              <a:t>                                           </a:t>
            </a:r>
            <a:r>
              <a:rPr lang="en-US" altLang="ru-RU" sz="1800" dirty="0" err="1" smtClean="0">
                <a:latin typeface="JetBrains Mono"/>
              </a:rPr>
              <a:t>resA.y</a:t>
            </a:r>
            <a:r>
              <a:rPr lang="en-US" altLang="ru-RU" sz="1800" dirty="0" smtClean="0">
                <a:latin typeface="JetBrains Mono"/>
              </a:rPr>
              <a:t>=0,03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 smtClean="0">
                <a:latin typeface="JetBrains Mono"/>
              </a:rPr>
              <a:t>0,16 0,72</a:t>
            </a:r>
            <a:r>
              <a:rPr lang="en-US" altLang="ru-RU" sz="1800" dirty="0" smtClean="0">
                <a:latin typeface="JetBrains Mono"/>
              </a:rPr>
              <a:t>                                             </a:t>
            </a:r>
            <a:r>
              <a:rPr lang="en-US" altLang="ru-RU" sz="1800" dirty="0" err="1" smtClean="0">
                <a:latin typeface="JetBrains Mono"/>
              </a:rPr>
              <a:t>resB.x</a:t>
            </a:r>
            <a:r>
              <a:rPr lang="en-US" altLang="ru-RU" sz="1800" dirty="0">
                <a:latin typeface="JetBrains Mono"/>
              </a:rPr>
              <a:t>=-</a:t>
            </a:r>
            <a:r>
              <a:rPr lang="en-US" altLang="ru-RU" sz="1800" dirty="0" smtClean="0">
                <a:latin typeface="JetBrains Mono"/>
              </a:rPr>
              <a:t>0,53</a:t>
            </a:r>
          </a:p>
          <a:p>
            <a:pPr marL="0" indent="0">
              <a:buNone/>
            </a:pPr>
            <a:r>
              <a:rPr lang="ru-RU" altLang="ru-RU" sz="1800" dirty="0" smtClean="0">
                <a:latin typeface="JetBrains Mono"/>
              </a:rPr>
              <a:t>0,84 0,60</a:t>
            </a:r>
            <a:r>
              <a:rPr lang="en-US" altLang="ru-RU" sz="1800" dirty="0" smtClean="0">
                <a:latin typeface="JetBrains Mono"/>
              </a:rPr>
              <a:t>                                             </a:t>
            </a:r>
            <a:r>
              <a:rPr lang="en-US" altLang="ru-RU" sz="1800" dirty="0" err="1" smtClean="0">
                <a:latin typeface="JetBrains Mono"/>
              </a:rPr>
              <a:t>resB.y</a:t>
            </a:r>
            <a:r>
              <a:rPr lang="en-US" altLang="ru-RU" sz="1800" dirty="0" smtClean="0">
                <a:latin typeface="JetBrains Mono"/>
              </a:rPr>
              <a:t>=-0,51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 smtClean="0">
                <a:latin typeface="JetBrains Mono"/>
              </a:rPr>
              <a:t>0,08 0,76</a:t>
            </a:r>
            <a:r>
              <a:rPr lang="en-US" altLang="ru-RU" sz="1800" dirty="0" smtClean="0">
                <a:latin typeface="JetBrains Mono"/>
              </a:rPr>
              <a:t>                                             </a:t>
            </a:r>
            <a:r>
              <a:rPr lang="en-US" altLang="ru-RU" sz="1800" dirty="0" err="1" smtClean="0">
                <a:latin typeface="JetBrains Mono"/>
              </a:rPr>
              <a:t>resLine.A</a:t>
            </a:r>
            <a:r>
              <a:rPr lang="en-US" altLang="ru-RU" sz="1800" dirty="0" smtClean="0">
                <a:latin typeface="JetBrains Mono"/>
              </a:rPr>
              <a:t>=0,54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>
                <a:latin typeface="JetBrains Mono"/>
              </a:rPr>
              <a:t>-0,60 -</a:t>
            </a:r>
            <a:r>
              <a:rPr lang="ru-RU" altLang="ru-RU" sz="1800" dirty="0" smtClean="0">
                <a:latin typeface="JetBrains Mono"/>
              </a:rPr>
              <a:t>0,28</a:t>
            </a:r>
            <a:r>
              <a:rPr lang="en-US" altLang="ru-RU" sz="1800" dirty="0" smtClean="0">
                <a:latin typeface="JetBrains Mono"/>
              </a:rPr>
              <a:t>                                           </a:t>
            </a:r>
            <a:r>
              <a:rPr lang="en-US" altLang="ru-RU" sz="1800" dirty="0" err="1" smtClean="0">
                <a:latin typeface="JetBrains Mono"/>
              </a:rPr>
              <a:t>resLine.B</a:t>
            </a:r>
            <a:r>
              <a:rPr lang="en-US" altLang="ru-RU" sz="1800" dirty="0" smtClean="0">
                <a:latin typeface="JetBrains Mono"/>
              </a:rPr>
              <a:t>=-0,3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 smtClean="0">
                <a:latin typeface="JetBrains Mono"/>
              </a:rPr>
              <a:t>-</a:t>
            </a:r>
            <a:r>
              <a:rPr lang="ru-RU" altLang="ru-RU" sz="1800" dirty="0">
                <a:latin typeface="JetBrains Mono"/>
              </a:rPr>
              <a:t>0,80 -</a:t>
            </a:r>
            <a:r>
              <a:rPr lang="ru-RU" altLang="ru-RU" sz="1800" dirty="0" smtClean="0">
                <a:latin typeface="JetBrains Mono"/>
              </a:rPr>
              <a:t>1,00</a:t>
            </a:r>
            <a:r>
              <a:rPr lang="en-US" altLang="ru-RU" sz="1800" dirty="0" smtClean="0">
                <a:latin typeface="JetBrains Mono"/>
              </a:rPr>
              <a:t>                                           </a:t>
            </a:r>
            <a:r>
              <a:rPr lang="en-US" altLang="ru-RU" sz="1800" dirty="0" err="1" smtClean="0">
                <a:latin typeface="JetBrains Mono"/>
              </a:rPr>
              <a:t>resLine.C</a:t>
            </a:r>
            <a:r>
              <a:rPr lang="en-US" altLang="ru-RU" sz="1800" dirty="0" smtClean="0">
                <a:latin typeface="JetBrains Mono"/>
              </a:rPr>
              <a:t>=0,13</a:t>
            </a:r>
            <a:r>
              <a:rPr lang="ru-RU" altLang="ru-RU" sz="1800" dirty="0">
                <a:latin typeface="JetBrains Mono"/>
              </a:rPr>
              <a:t/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 smtClean="0">
                <a:latin typeface="JetBrains Mono"/>
              </a:rPr>
              <a:t>-</a:t>
            </a:r>
            <a:r>
              <a:rPr lang="ru-RU" altLang="ru-RU" sz="1800" dirty="0">
                <a:latin typeface="JetBrains Mono"/>
              </a:rPr>
              <a:t>0,92 0,72</a:t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>
                <a:latin typeface="JetBrains Mono"/>
              </a:rPr>
              <a:t>0,80 0,84</a:t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>
                <a:latin typeface="JetBrains Mono"/>
              </a:rPr>
              <a:t>0,40 -0,44</a:t>
            </a:r>
            <a:br>
              <a:rPr lang="ru-RU" altLang="ru-RU" sz="1800" dirty="0">
                <a:latin typeface="JetBrains Mono"/>
              </a:rPr>
            </a:br>
            <a:r>
              <a:rPr lang="ru-RU" altLang="ru-RU" sz="1800" dirty="0">
                <a:latin typeface="JetBrains Mono"/>
              </a:rPr>
              <a:t>0,08 0,16</a:t>
            </a:r>
            <a:br>
              <a:rPr lang="ru-RU" altLang="ru-RU" sz="1800" dirty="0">
                <a:latin typeface="JetBrains Mono"/>
              </a:rPr>
            </a:br>
            <a:endParaRPr lang="ru-RU" altLang="ru-RU" sz="18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Вывод на экран прямой, а не </a:t>
            </a:r>
            <a:r>
              <a:rPr lang="ru-RU" dirty="0" smtClean="0"/>
              <a:t>отрезк</a:t>
            </a:r>
            <a:r>
              <a:rPr lang="ru-RU" dirty="0" smtClean="0"/>
              <a:t>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sz="1800" dirty="0" smtClean="0"/>
              <a:t>Способ устранения: найти длину вектора из одной точки к другой, нормализовать его и отложить от обеих вершин отрезка в обе стороны столько раз, сколько позволяет размер графической панели.</a:t>
            </a:r>
          </a:p>
          <a:p>
            <a:r>
              <a:rPr lang="ru-RU" dirty="0" smtClean="0"/>
              <a:t>Синтаксические ошибки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sz="1800" dirty="0"/>
              <a:t>Способ </a:t>
            </a:r>
            <a:r>
              <a:rPr lang="ru-RU" sz="1800" dirty="0" smtClean="0"/>
              <a:t>устранения: попросить помощи у знающего человека.</a:t>
            </a:r>
            <a:endParaRPr lang="ru-RU" sz="18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</TotalTime>
  <Words>349</Words>
  <Application>Microsoft Office PowerPoint</Application>
  <PresentationFormat>Экран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JetBrains Mono</vt:lpstr>
      <vt:lpstr>Wingdings</vt:lpstr>
      <vt:lpstr>Wingdings 2</vt:lpstr>
      <vt:lpstr>Эркер</vt:lpstr>
      <vt:lpstr>Поиск отрезка, внутри прямоугольника, с максимальной длиной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отрезка, внутри прямоугольника, с максимальной длиной</dc:title>
  <dc:creator>User</dc:creator>
  <cp:lastModifiedBy>Пользователь Windows</cp:lastModifiedBy>
  <cp:revision>31</cp:revision>
  <dcterms:created xsi:type="dcterms:W3CDTF">2021-04-18T14:03:26Z</dcterms:created>
  <dcterms:modified xsi:type="dcterms:W3CDTF">2021-04-22T06:05:37Z</dcterms:modified>
</cp:coreProperties>
</file>