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333D-9119-4189-9E70-584D94F834A5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505CA-0EDF-41F7-924B-02F3FD44E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58E-831F-4ACD-8FF3-060A11140E2D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502-8017-4C40-8A44-639EBD188890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541-5871-47D2-AD3E-F87A902102C5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CD33-C971-4967-BB2A-B7449162AC2A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B63-052E-4E92-91E1-2DA56A3D9A68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3068-65B4-4341-8242-A031E20EE26F}" type="datetime1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85A-9AF5-4AB5-BBD6-DEEDC57ED920}" type="datetime1">
              <a:rPr lang="pt-BR" smtClean="0"/>
              <a:t>04/07/2017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9D1-73EC-462A-8851-8A7303D4B510}" type="datetime1">
              <a:rPr lang="pt-BR" smtClean="0"/>
              <a:t>04/07/2017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295-0A64-48C7-BF2C-B0900A6755D7}" type="datetime1">
              <a:rPr lang="pt-BR" smtClean="0"/>
              <a:t>04/07/2017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2B3B-2CAA-4488-9064-DD0A754EBE85}" type="datetime1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79E-6E21-4CC9-AE27-CF22329910CB}" type="datetime1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AFF-1B88-49C6-885B-5D8B9A9D3553}" type="datetime1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Complexidade na sintetização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Canais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Oitavas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Possíveis Melhorias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err="1"/>
              <a:t>Synthos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Ajuste de Parâmetros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0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6F75C6A-5433-497A-8EB9-F48F13CE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4828"/>
            <a:ext cx="4140322" cy="372556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17E2D2-4FCC-4A7B-80F3-553AF95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3673FF4-41D1-4090-B98C-58F3CA6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604" t="14116" r="11613" b="9125"/>
          <a:stretch/>
        </p:blipFill>
        <p:spPr>
          <a:xfrm>
            <a:off x="6255420" y="1182777"/>
            <a:ext cx="4193451" cy="45475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828162" cy="88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2A59C-AD24-43BE-A9A0-191DE55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Utilizar algoritmos genéticos para gerar um conjunto de frequências e durações semelhantes ao conjunto de notas musicais dado como entrada.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309F3CE-4DA9-43B7-92BD-9D3BF8F6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708" y="3379572"/>
            <a:ext cx="3006811" cy="300681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5C521EB-01BC-42F7-B9B9-FB529BF15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342" y="3542270"/>
            <a:ext cx="1633150" cy="16331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26E511-33C1-4A7C-8325-F2899F857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422" y="4127155"/>
            <a:ext cx="1124463" cy="11244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E7E17AB-F218-4E35-92B1-5AD099E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Indivíduos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Notas = [E, E, E, C, E, G, C]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Durações = [0.1, 0.1, 0.1, 0.3, 0.4, 0.5, 0.6]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Número de notas multiplicado por 4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5C7E34-511E-4DC5-8C50-35AF60A83435}"/>
              </a:ext>
            </a:extLst>
          </p:cNvPr>
          <p:cNvSpPr/>
          <p:nvPr/>
        </p:nvSpPr>
        <p:spPr>
          <a:xfrm>
            <a:off x="8979243" y="1911525"/>
            <a:ext cx="3212757" cy="110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E3C062-A0CA-4970-A59C-E4C321297B31}"/>
              </a:ext>
            </a:extLst>
          </p:cNvPr>
          <p:cNvSpPr txBox="1"/>
          <p:nvPr/>
        </p:nvSpPr>
        <p:spPr>
          <a:xfrm>
            <a:off x="9778314" y="2001795"/>
            <a:ext cx="24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130.81 Hz</a:t>
            </a:r>
          </a:p>
          <a:p>
            <a:r>
              <a:rPr lang="pt-BR" dirty="0"/>
              <a:t>E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164.81 Hz</a:t>
            </a:r>
          </a:p>
          <a:p>
            <a:r>
              <a:rPr lang="pt-BR" dirty="0"/>
              <a:t>G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196.00 Hz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E22234F-AE2F-42FA-9835-7A9561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1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A9E269-B88E-4E69-A45F-592363FE202A}"/>
              </a:ext>
            </a:extLst>
          </p:cNvPr>
          <p:cNvSpPr/>
          <p:nvPr/>
        </p:nvSpPr>
        <p:spPr>
          <a:xfrm>
            <a:off x="-76200" y="3724275"/>
            <a:ext cx="12411075" cy="139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Ambiente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Torneio de dois em dois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Fitness global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/>
              <p:nvPr/>
            </p:nvSpPr>
            <p:spPr>
              <a:xfrm>
                <a:off x="419285" y="4001294"/>
                <a:ext cx="11353429" cy="871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𝑛𝑢𝑚𝑒𝑟𝑜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𝑛𝑜𝑡𝑎𝑠</m:t>
                          </m:r>
                        </m:sup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𝑜𝑡𝑎𝐿𝑜𝑐𝑎𝑙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-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𝑛𝑜𝑡𝑎𝐺𝑙𝑜𝑏𝑎𝑙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*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𝑝𝑒𝑠𝑜𝑓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𝑢𝑟𝑎𝑐𝑎𝑜𝐿𝑜𝑐𝑎𝑙</m:t>
                                  </m:r>
                                  <m:r>
                                    <a:rPr lang="pt-BR" sz="20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-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𝑑𝑢𝑟𝑎𝑐𝑎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𝑜𝐺𝑙𝑜𝑏𝑎𝑙𝑛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𝑑𝑢𝑟𝑎𝑐𝑎𝑜𝑀𝑎𝑥</m:t>
                              </m:r>
                              <m:r>
                                <a:rPr lang="pt-BR" sz="2000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𝑑𝑢𝑟𝑎𝑐𝑎𝑜𝑀𝑖𝑛</m:t>
                              </m:r>
                            </m:den>
                          </m:f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 *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𝑝𝑒𝑠𝑜𝑑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5" y="4001294"/>
                <a:ext cx="11353429" cy="871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7AF29-351E-4AD2-BE0D-A32E79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AE54499-9E36-40BB-83E2-F1DC420531E8}"/>
              </a:ext>
            </a:extLst>
          </p:cNvPr>
          <p:cNvSpPr/>
          <p:nvPr/>
        </p:nvSpPr>
        <p:spPr>
          <a:xfrm>
            <a:off x="914400" y="3095625"/>
            <a:ext cx="10289597" cy="905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Metade do número de notas do pai N que tem o melhor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 local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Mutação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Fator de mutação: 0.05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Altera a nota e duração em uma posição aleatória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90FED88-EEE1-4A8D-BC61-32361B72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78" y="4180681"/>
            <a:ext cx="2412422" cy="2412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/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𝑢𝑟𝑎𝑐𝑎𝑜𝐿𝑜𝑐𝑎𝑙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𝑑𝑢𝑟𝑎𝑐𝑎𝑜𝐺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𝑑𝑢𝑟𝑎𝑐𝑎𝑜𝑀𝑎𝑥</m:t>
                        </m:r>
                        <m:r>
                          <a:rPr lang="pt-BR" sz="2400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𝑑𝑢𝑟𝑎𝑐𝑎𝑜𝑀𝑖𝑛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𝑝𝑒𝑠𝑜𝑑</m:t>
                    </m:r>
                  </m:oMath>
                </a14:m>
                <a:endParaRPr lang="pt-BR" sz="2400" baseline="-250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blipFill>
                <a:blip r:embed="rId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AD4646E-5A46-429A-839B-6473BBB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3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24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Tema do Office</vt:lpstr>
      <vt:lpstr>Genetic Music</vt:lpstr>
      <vt:lpstr>Introdução</vt:lpstr>
      <vt:lpstr>Synthos</vt:lpstr>
      <vt:lpstr>Objetivo</vt:lpstr>
      <vt:lpstr>Implementação</vt:lpstr>
      <vt:lpstr>Implementação</vt:lpstr>
      <vt:lpstr>Implementação</vt:lpstr>
      <vt:lpstr>Experimentos</vt:lpstr>
      <vt:lpstr>Resultados</vt:lpstr>
      <vt:lpstr>Conclusões</vt:lpstr>
      <vt:lpstr>Genetic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Alisson Steffens Henrique</cp:lastModifiedBy>
  <cp:revision>11</cp:revision>
  <dcterms:created xsi:type="dcterms:W3CDTF">2017-07-04T21:14:14Z</dcterms:created>
  <dcterms:modified xsi:type="dcterms:W3CDTF">2017-07-05T00:33:19Z</dcterms:modified>
</cp:coreProperties>
</file>