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63C1-2D15-4F64-A34F-1E55FE30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AC2CC-5EF5-4B03-A5CF-95300282B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943F4-2624-41AA-AAF2-277F9FC3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4644E-921D-492A-8B1B-F950146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BC25C-DB46-4E89-8860-A0D86F16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78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F3EE-1E65-49D9-8EC6-1FFEE906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53C7F-CC00-4676-A7E5-D5D21FBA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26D4C-8690-40B8-96B4-7FC5963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BBEA6-8B8E-41F3-9599-35C1C0F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642F4-7F9B-43AA-A62D-60E7B148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90788-38BA-4938-9776-79A91E8B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D3A5B2-74FA-4DE4-93E4-5F2DBF72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7EA62-2512-4BCF-9A6D-B609BB6D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28116-C822-4852-A485-F246947A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9C47F-FE11-43C1-ABE1-421DFF8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8E53-21DF-4FC7-A5CC-6D992A97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5DD2F-CAF2-4878-BFFF-2A31639B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8150B-76E2-4070-BD63-16C050A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2FD89-57A1-4A8B-B6D7-150076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F6BF8-57E5-4459-854B-F7A65971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2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65A9-A0C7-4D93-9C0B-C24CB853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B6E4A-3E78-4905-877F-B570E7C6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22B4D-65F1-47AE-A22B-C1F7CC0B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CB7F9-2A36-416D-B27A-C4190C07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6765F-52C8-4248-942F-0CFB200B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3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9BA11-C051-40E3-9B4A-BAEC9DE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D484D-02F2-4D20-AEB6-DBDB71B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A2B5F8-634D-405B-AFDA-46E79E3D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535A73-109B-48F0-BA9D-87E85DC3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4BB5DD-2562-438A-BAE9-306E6FE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2E7653-F843-4B7F-8B36-5D76F39E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3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8D22-F52E-4C81-8C35-A6E84D7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B18FCB-7D46-416E-BBEB-9BF5EB0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D70EF-C0E2-4207-B239-8FB223CE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D43328-40CA-4EFE-B238-21FAFA08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50E75B-5039-4501-8252-0544E6DB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CF1543-53DB-4233-B3DE-18D39EA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F5AB11-E73C-49F4-9886-8DDF1455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5B62CE-77EC-47A6-B725-EB44E18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9F5F2-91A8-45A1-8F01-B7956C0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4AD42A-B2BD-4D88-A4AC-13E7897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BADC64-9B75-4204-9D58-6BA65DD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4CD316-4A57-4743-86DC-F46267C7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75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632D4C-4EBA-48CD-95CA-05B7866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18C369-CE00-4B53-AD2D-945D8F9A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A5AB-D97C-472B-829C-1E47770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2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6789-896C-4858-96CB-700291F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44293-BE9B-4251-AE6A-5D3F6A6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650F59-E8D9-44D6-9B3B-8DEC393E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5B930-5020-4887-9719-C9D5AEF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C6F7B-C8A4-44ED-A18D-4D160F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1164D-E2DD-43B8-B3E2-EBDB6CB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8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51297-FBF0-4628-A9EF-897A26D5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8BE9AD-DCA5-4127-B8E5-4AAE6BC7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91CCC1-7B04-4961-9790-230F8A64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BC5E1-FC70-4F7E-96A5-10F9CDA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5A14A-1A02-4E26-BE81-01C46B4A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ED61E8-F4BB-40EB-9AD7-850E093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4BB98E-D1E0-40D0-855A-F00A2C7E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38482-042F-4811-B7B9-90E65B07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41A0F-F141-43AF-A950-91B1A48D9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BBA8-7F70-4426-BD33-C5773CE34769}" type="datetimeFigureOut">
              <a:rPr lang="pt-BR" smtClean="0"/>
              <a:t>04/07/2017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5CCA8-6E48-47C0-87A0-B34DDEEF0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9B279-E0F9-4205-A8AA-0564D803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Genetic</a:t>
            </a:r>
            <a:r>
              <a:rPr lang="pt-BR" dirty="0"/>
              <a:t>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Algoritmos Genéticos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Mutação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Formatos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MIDI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WAVE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63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Synthos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Frequência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E3673FF4-41D1-4090-B98C-58F3CA68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604" t="14116" r="11613" b="9125"/>
          <a:stretch/>
        </p:blipFill>
        <p:spPr>
          <a:xfrm>
            <a:off x="6255420" y="1182777"/>
            <a:ext cx="4193451" cy="454753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296364F-4D09-4B6F-B7F2-77C907C753AA}"/>
              </a:ext>
            </a:extLst>
          </p:cNvPr>
          <p:cNvSpPr/>
          <p:nvPr/>
        </p:nvSpPr>
        <p:spPr>
          <a:xfrm>
            <a:off x="7363838" y="5476672"/>
            <a:ext cx="4828162" cy="885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38DA59-08F1-4839-94F5-E025AB29B043}"/>
              </a:ext>
            </a:extLst>
          </p:cNvPr>
          <p:cNvSpPr txBox="1"/>
          <p:nvPr/>
        </p:nvSpPr>
        <p:spPr>
          <a:xfrm>
            <a:off x="7555149" y="5653743"/>
            <a:ext cx="444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npm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synthos</a:t>
            </a:r>
            <a:r>
              <a:rPr lang="pt-BR" sz="2800" dirty="0"/>
              <a:t> --</a:t>
            </a:r>
            <a:r>
              <a:rPr lang="pt-BR" sz="2800" dirty="0" err="1"/>
              <a:t>save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84117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73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48C24-218C-4201-98E9-6CCB15DE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58BD4-7515-4158-B00D-1BC87F3E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3B0B4B-EFC8-40F3-A0F8-C1C760DD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0" y="619396"/>
            <a:ext cx="11199179" cy="54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Tema do Office</vt:lpstr>
      <vt:lpstr>Genetic Music</vt:lpstr>
      <vt:lpstr>Introdução</vt:lpstr>
      <vt:lpstr>Synthos</vt:lpstr>
      <vt:lpstr>Objetivo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Music</dc:title>
  <dc:creator>Alisson Steffens Henrique</dc:creator>
  <cp:lastModifiedBy>Alisson Steffens Henrique</cp:lastModifiedBy>
  <cp:revision>4</cp:revision>
  <dcterms:created xsi:type="dcterms:W3CDTF">2017-07-04T21:14:14Z</dcterms:created>
  <dcterms:modified xsi:type="dcterms:W3CDTF">2017-07-04T21:56:00Z</dcterms:modified>
</cp:coreProperties>
</file>