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5" r:id="rId7"/>
    <p:sldId id="264" r:id="rId8"/>
    <p:sldId id="266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6333D-9119-4189-9E70-584D94F834A5}" type="datetimeFigureOut">
              <a:rPr lang="pt-BR" smtClean="0"/>
              <a:t>05/07/2017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505CA-0EDF-41F7-924B-02F3FD44E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6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663C1-2D15-4F64-A34F-1E55FE30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AC2CC-5EF5-4B03-A5CF-95300282B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943F4-2624-41AA-AAF2-277F9FC3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058E-831F-4ACD-8FF3-060A11140E2D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4644E-921D-492A-8B1B-F950146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BC25C-DB46-4E89-8860-A0D86F16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78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F3EE-1E65-49D9-8EC6-1FFEE906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453C7F-CC00-4676-A7E5-D5D21FBA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26D4C-8690-40B8-96B4-7FC5963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1502-8017-4C40-8A44-639EBD188890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6BBEA6-8B8E-41F3-9599-35C1C0F3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642F4-7F9B-43AA-A62D-60E7B148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6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90788-38BA-4938-9776-79A91E8B3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D3A5B2-74FA-4DE4-93E4-5F2DBF72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7EA62-2512-4BCF-9A6D-B609BB6D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541-5871-47D2-AD3E-F87A902102C5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28116-C822-4852-A485-F246947A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9C47F-FE11-43C1-ABE1-421DFF8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73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8E53-21DF-4FC7-A5CC-6D992A97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5DD2F-CAF2-4878-BFFF-2A31639B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8150B-76E2-4070-BD63-16C050A3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CD33-C971-4967-BB2A-B7449162AC2A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2FD89-57A1-4A8B-B6D7-150076D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F6BF8-57E5-4459-854B-F7A65971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2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65A9-A0C7-4D93-9C0B-C24CB853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B6E4A-3E78-4905-877F-B570E7C6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22B4D-65F1-47AE-A22B-C1F7CC0B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CB63-052E-4E92-91E1-2DA56A3D9A68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CB7F9-2A36-416D-B27A-C4190C07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6765F-52C8-4248-942F-0CFB200B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33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9BA11-C051-40E3-9B4A-BAEC9DE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D484D-02F2-4D20-AEB6-DBDB71B4D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A2B5F8-634D-405B-AFDA-46E79E3D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535A73-109B-48F0-BA9D-87E85DC3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3068-65B4-4341-8242-A031E20EE26F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4BB5DD-2562-438A-BAE9-306E6FE5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2E7653-F843-4B7F-8B36-5D76F39E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63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8D22-F52E-4C81-8C35-A6E84D7F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B18FCB-7D46-416E-BBEB-9BF5EB0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D70EF-C0E2-4207-B239-8FB223CE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D43328-40CA-4EFE-B238-21FAFA08F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50E75B-5039-4501-8252-0544E6DB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CF1543-53DB-4233-B3DE-18D39EAF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985A-9AF5-4AB5-BBD6-DEEDC57ED920}" type="datetime1">
              <a:rPr lang="pt-BR" smtClean="0"/>
              <a:t>05/07/2017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F5AB11-E73C-49F4-9886-8DDF1455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5B62CE-77EC-47A6-B725-EB44E18D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0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9F5F2-91A8-45A1-8F01-B7956C0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4AD42A-B2BD-4D88-A4AC-13E7897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F9D1-73EC-462A-8851-8A7303D4B510}" type="datetime1">
              <a:rPr lang="pt-BR" smtClean="0"/>
              <a:t>05/07/2017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BADC64-9B75-4204-9D58-6BA65DD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4CD316-4A57-4743-86DC-F46267C7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75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632D4C-4EBA-48CD-95CA-05B7866C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0295-0A64-48C7-BF2C-B0900A6755D7}" type="datetime1">
              <a:rPr lang="pt-BR" smtClean="0"/>
              <a:t>05/07/2017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18C369-CE00-4B53-AD2D-945D8F9A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A5AB-D97C-472B-829C-1E47770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20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6789-896C-4858-96CB-700291FF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44293-BE9B-4251-AE6A-5D3F6A65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650F59-E8D9-44D6-9B3B-8DEC393EA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E5B930-5020-4887-9719-C9D5AEF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2B3B-2CAA-4488-9064-DD0A754EBE85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DC6F7B-C8A4-44ED-A18D-4D160F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1164D-E2DD-43B8-B3E2-EBDB6CB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8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51297-FBF0-4628-A9EF-897A26D5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8BE9AD-DCA5-4127-B8E5-4AAE6BC78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91CCC1-7B04-4961-9790-230F8A641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BC5E1-FC70-4F7E-96A5-10F9CDA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E79E-6E21-4CC9-AE27-CF22329910CB}" type="datetime1">
              <a:rPr lang="pt-BR" smtClean="0"/>
              <a:t>05/07/2017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5A14A-1A02-4E26-BE81-01C46B4A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ED61E8-F4BB-40EB-9AD7-850E0931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956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4BB98E-D1E0-40D0-855A-F00A2C7E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38482-042F-4811-B7B9-90E65B07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41A0F-F141-43AF-A950-91B1A48D9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DAFF-1B88-49C6-885B-5D8B9A9D3553}" type="datetime1">
              <a:rPr lang="pt-BR" smtClean="0"/>
              <a:t>05/07/2017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5CCA8-6E48-47C0-87A0-B34DDEEF0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9B279-E0F9-4205-A8AA-0564D803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68D6D-ECDC-4F67-8140-691F6B31F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Uso de Algoritmos Genéticos para Geração de Conjunto de Notas Musicais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2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Complexidade na sintetização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Canais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Oitavas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Possíveis Melhorias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</a:t>
            </a:r>
            <a:r>
              <a:rPr lang="pt-BR" dirty="0" err="1"/>
              <a:t>Synthos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Ajuste de Parâmetros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68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9C045-07C2-42EB-BBCD-2AEB24A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Genetic</a:t>
            </a:r>
            <a:r>
              <a:rPr lang="pt-BR" dirty="0"/>
              <a:t>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2FAB0-BCAC-4ABD-9DDF-EC2B65C9C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3242"/>
            <a:ext cx="9144000" cy="1444557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Adson – Alisson – Augusto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5F9D35-E37E-4CFD-954C-C1A322C367CB}"/>
              </a:ext>
            </a:extLst>
          </p:cNvPr>
          <p:cNvSpPr/>
          <p:nvPr/>
        </p:nvSpPr>
        <p:spPr>
          <a:xfrm>
            <a:off x="1524000" y="3509963"/>
            <a:ext cx="9144000" cy="119536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480703-93CB-4DA3-A49B-5993B647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40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Algoritmos Genéticos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Crossovers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Mutação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Formatos de Áudio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MIDI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WAVE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6F75C6A-5433-497A-8EB9-F48F13CE46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4828"/>
            <a:ext cx="4140322" cy="3725562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17E2D2-4FCC-4A7B-80F3-553AF958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63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Synthos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Frequência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Duração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BPM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E3673FF4-41D1-4090-B98C-58F3CA6883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604" t="14116" r="11613" b="9125"/>
          <a:stretch/>
        </p:blipFill>
        <p:spPr>
          <a:xfrm>
            <a:off x="6255420" y="1182777"/>
            <a:ext cx="4193451" cy="454753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296364F-4D09-4B6F-B7F2-77C907C753AA}"/>
              </a:ext>
            </a:extLst>
          </p:cNvPr>
          <p:cNvSpPr/>
          <p:nvPr/>
        </p:nvSpPr>
        <p:spPr>
          <a:xfrm>
            <a:off x="7363838" y="5476672"/>
            <a:ext cx="4828162" cy="885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38DA59-08F1-4839-94F5-E025AB29B043}"/>
              </a:ext>
            </a:extLst>
          </p:cNvPr>
          <p:cNvSpPr txBox="1"/>
          <p:nvPr/>
        </p:nvSpPr>
        <p:spPr>
          <a:xfrm>
            <a:off x="7555149" y="5653743"/>
            <a:ext cx="444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npm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synthos</a:t>
            </a:r>
            <a:r>
              <a:rPr lang="pt-BR" sz="2800" dirty="0"/>
              <a:t> --</a:t>
            </a:r>
            <a:r>
              <a:rPr lang="pt-BR" sz="2800" dirty="0" err="1"/>
              <a:t>save</a:t>
            </a:r>
            <a:endParaRPr lang="pt-BR" sz="28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2A59C-AD24-43BE-A9A0-191DE55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117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Utilizar algoritmos genéticos para gerar um conjunto de frequências e durações semelhantes ao conjunto de notas musicais dado como entrada.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309F3CE-4DA9-43B7-92BD-9D3BF8F63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9708" y="3379572"/>
            <a:ext cx="3006811" cy="300681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5C521EB-01BC-42F7-B9B9-FB529BF15E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342" y="3542270"/>
            <a:ext cx="1633150" cy="16331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26E511-33C1-4A7C-8325-F2899F8574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422" y="4127155"/>
            <a:ext cx="1124463" cy="1124463"/>
          </a:xfrm>
          <a:prstGeom prst="rect">
            <a:avLst/>
          </a:prstGeom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E7E17AB-F218-4E35-92B1-5AD099ED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57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Indivíduos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Notas = [E, E, E, C, E, G, C]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Durações = [0.1, 0.1, 0.1, 0.3, 0.4, 0.5, 0.6]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População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Número de notas multiplicado por 4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5C7E34-511E-4DC5-8C50-35AF60A83435}"/>
              </a:ext>
            </a:extLst>
          </p:cNvPr>
          <p:cNvSpPr/>
          <p:nvPr/>
        </p:nvSpPr>
        <p:spPr>
          <a:xfrm>
            <a:off x="8979243" y="1911525"/>
            <a:ext cx="3212757" cy="1103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E3C062-A0CA-4970-A59C-E4C321297B31}"/>
              </a:ext>
            </a:extLst>
          </p:cNvPr>
          <p:cNvSpPr txBox="1"/>
          <p:nvPr/>
        </p:nvSpPr>
        <p:spPr>
          <a:xfrm>
            <a:off x="9778314" y="2001795"/>
            <a:ext cx="2413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130.81 Hz</a:t>
            </a:r>
          </a:p>
          <a:p>
            <a:r>
              <a:rPr lang="pt-BR" dirty="0"/>
              <a:t>E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164.81 Hz</a:t>
            </a:r>
          </a:p>
          <a:p>
            <a:r>
              <a:rPr lang="pt-BR" dirty="0"/>
              <a:t>G </a:t>
            </a:r>
            <a:r>
              <a:rPr lang="pt-BR" dirty="0">
                <a:solidFill>
                  <a:srgbClr val="F0AD4E"/>
                </a:solidFill>
              </a:rPr>
              <a:t>-&gt;</a:t>
            </a:r>
            <a:r>
              <a:rPr lang="pt-BR" dirty="0"/>
              <a:t> 196.00 Hz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BE22234F-AE2F-42FA-9835-7A9561A6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91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CA9E269-B88E-4E69-A45F-592363FE202A}"/>
              </a:ext>
            </a:extLst>
          </p:cNvPr>
          <p:cNvSpPr/>
          <p:nvPr/>
        </p:nvSpPr>
        <p:spPr>
          <a:xfrm>
            <a:off x="97313" y="3724275"/>
            <a:ext cx="11983070" cy="116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Ambiente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Torneio de dois em dois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Fitness global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7A3F77-914D-4A67-9AC7-B9CEA3474878}"/>
                  </a:ext>
                </a:extLst>
              </p:cNvPr>
              <p:cNvSpPr txBox="1"/>
              <p:nvPr/>
            </p:nvSpPr>
            <p:spPr>
              <a:xfrm>
                <a:off x="332721" y="3900162"/>
                <a:ext cx="11512254" cy="828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9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9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9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𝑛𝑢𝑚𝑒𝑟𝑜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𝑛𝑜𝑡𝑎𝑠</m:t>
                          </m:r>
                        </m:sup>
                        <m:e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9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𝑜𝑡𝑎𝐿𝑜𝑐𝑎𝑙</m:t>
                                  </m:r>
                                  <m:r>
                                    <a:rPr lang="pt-BR" sz="19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𝑛𝑜𝑡𝑎𝐺𝑙𝑜𝑏𝑎𝑙</m:t>
                                  </m:r>
                                  <m:r>
                                    <a:rPr lang="pt-BR" sz="19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𝑝𝑒𝑠𝑜𝑓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𝑢𝑟𝑎𝑐𝑎𝑜𝐿𝑜𝑐𝑎𝑙</m:t>
                                  </m:r>
                                  <m:r>
                                    <a:rPr lang="pt-BR" sz="1900" b="0" i="1" baseline="-25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t-BR" sz="1900" i="1">
                                      <a:latin typeface="Cambria Math" panose="02040503050406030204" pitchFamily="18" charset="0"/>
                                    </a:rPr>
                                    <m:t>𝑑𝑢𝑟𝑎𝑐𝑎𝑜𝐺𝑙𝑜𝑏𝑎</m:t>
                                  </m:r>
                                  <m:r>
                                    <a:rPr lang="pt-BR" sz="1900" b="0" i="1" smtClean="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𝑑𝑢𝑟𝑎𝑐𝑎𝑜𝑀𝑎𝑥</m:t>
                              </m:r>
                              <m:r>
                                <a:rPr lang="pt-BR" sz="1900" b="0" i="1" baseline="-250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𝑑𝑢𝑟𝑎𝑐𝑎𝑜𝑀𝑖𝑛</m:t>
                              </m:r>
                            </m:den>
                          </m:f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𝑝𝑒𝑠𝑜𝑑</m:t>
                          </m:r>
                        </m:e>
                      </m:nary>
                    </m:oMath>
                  </m:oMathPara>
                </a14:m>
                <a:endParaRPr lang="pt-BR" sz="19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7A3F77-914D-4A67-9AC7-B9CEA347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1" y="3900162"/>
                <a:ext cx="11512254" cy="8281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7AF29-351E-4AD2-BE0D-A32E7928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27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AE54499-9E36-40BB-83E2-F1DC420531E8}"/>
              </a:ext>
            </a:extLst>
          </p:cNvPr>
          <p:cNvSpPr/>
          <p:nvPr/>
        </p:nvSpPr>
        <p:spPr>
          <a:xfrm>
            <a:off x="914400" y="3095625"/>
            <a:ext cx="10289597" cy="905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 Crossover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Metade do número de notas do pai N que tem o melhor fitness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Fitness local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Mutação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Fator de mutação: 0.05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 Altera a nota e duração em uma posição aleatória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90FED88-EEE1-4A8D-BC61-32361B728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1378" y="4180681"/>
            <a:ext cx="2412422" cy="2412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D04E31E-FB45-40E2-9DA2-3C2FE66B3783}"/>
                  </a:ext>
                </a:extLst>
              </p:cNvPr>
              <p:cNvSpPr txBox="1"/>
              <p:nvPr/>
            </p:nvSpPr>
            <p:spPr>
              <a:xfrm>
                <a:off x="1077350" y="3215736"/>
                <a:ext cx="10037300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𝑛𝑜𝑡𝑎𝐺𝑙𝑜𝑏𝑎𝑙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𝑝𝑒𝑠𝑜𝑓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 +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𝑑𝑢𝑟𝑎𝑐𝑎𝑜𝐿𝑜𝑐𝑎𝑙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𝑑𝑢𝑟𝑎𝑐𝑎𝑜𝐺𝑙𝑜𝑏𝑎𝑙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𝑑𝑢𝑟𝑎𝑐𝑎𝑜𝑀𝑎𝑥</m:t>
                        </m:r>
                        <m:r>
                          <a:rPr lang="pt-BR" sz="2400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𝑑𝑢𝑟𝑎𝑐𝑎𝑜𝑀𝑖𝑛</m:t>
                        </m:r>
                      </m:den>
                    </m:f>
                    <m:r>
                      <a:rPr lang="pt-BR" sz="2400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𝑝𝑒𝑠𝑜𝑑</m:t>
                    </m:r>
                  </m:oMath>
                </a14:m>
                <a:endParaRPr lang="pt-BR" sz="2400" baseline="-25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D04E31E-FB45-40E2-9DA2-3C2FE66B3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50" y="3215736"/>
                <a:ext cx="10037300" cy="548805"/>
              </a:xfrm>
              <a:prstGeom prst="rect">
                <a:avLst/>
              </a:prstGeom>
              <a:blipFill>
                <a:blip r:embed="rId4"/>
                <a:stretch>
                  <a:fillRect l="-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AD4646E-5A46-429A-839B-6473BBBA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73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532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Execução de 100 instâncias com notas e durações aleatórias para cada um dos seguintes casos: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5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50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100 notas e durações com 50 e 1000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500 notas e durações com 50 gerações</a:t>
            </a:r>
          </a:p>
          <a:p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Dados coletados: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Indivíduo com menor fitness em todas as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Indivíduo com maior fitness em todas as gerações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Geração que gerou o indivíduo com maior fitness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53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6183-FAAC-47B4-8532-D9A09D3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8AAE8-8CC1-4389-9FC2-9415BD9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0AC76-B05C-4C08-9614-FBFE8B8C55DD}"/>
              </a:ext>
            </a:extLst>
          </p:cNvPr>
          <p:cNvSpPr/>
          <p:nvPr/>
        </p:nvSpPr>
        <p:spPr>
          <a:xfrm>
            <a:off x="593132" y="541011"/>
            <a:ext cx="128337" cy="973790"/>
          </a:xfrm>
          <a:prstGeom prst="rect">
            <a:avLst/>
          </a:prstGeom>
          <a:solidFill>
            <a:srgbClr val="F0A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9AD7F4-7A81-4D98-861C-0938725E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8D6D-ECDC-4F67-8140-691F6B31FF65}" type="slidenum">
              <a:rPr lang="pt-BR" smtClean="0"/>
              <a:t>9</a:t>
            </a:fld>
            <a:endParaRPr lang="pt-BR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42468"/>
              </p:ext>
            </p:extLst>
          </p:nvPr>
        </p:nvGraphicFramePr>
        <p:xfrm>
          <a:off x="1880315" y="2279562"/>
          <a:ext cx="8912181" cy="3522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88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Caso</a:t>
                      </a:r>
                      <a:r>
                        <a:rPr lang="pt-BR" sz="2400" baseline="0" dirty="0"/>
                        <a:t> de Teste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Geração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Menor </a:t>
                      </a:r>
                      <a:r>
                        <a:rPr lang="pt-BR" sz="2400" baseline="0" dirty="0"/>
                        <a:t>Fitness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Maior</a:t>
                      </a:r>
                      <a:r>
                        <a:rPr lang="pt-BR" sz="2400" baseline="0" dirty="0"/>
                        <a:t> </a:t>
                      </a:r>
                      <a:r>
                        <a:rPr lang="pt-BR" sz="2400" dirty="0"/>
                        <a:t>Fitness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58.86%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98.24%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5, 1000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58.33%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50, 50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67.59%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50, 1000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67.88%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100, 50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74.71%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100, 1000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74.81%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500, 50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74.62%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99.90%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72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425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Tema do Office</vt:lpstr>
      <vt:lpstr>Uso de Algoritmos Genéticos para Geração de Conjunto de Notas Musicais</vt:lpstr>
      <vt:lpstr>Introdução</vt:lpstr>
      <vt:lpstr>Synthos</vt:lpstr>
      <vt:lpstr>Objetivo</vt:lpstr>
      <vt:lpstr>Implementação</vt:lpstr>
      <vt:lpstr>Implementação</vt:lpstr>
      <vt:lpstr>Implementação</vt:lpstr>
      <vt:lpstr>Experimentos</vt:lpstr>
      <vt:lpstr>Resultados</vt:lpstr>
      <vt:lpstr>Conclusões</vt:lpstr>
      <vt:lpstr>Genetic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Music</dc:title>
  <dc:creator>Alisson Steffens Henrique</dc:creator>
  <cp:lastModifiedBy>Adson Esteves</cp:lastModifiedBy>
  <cp:revision>17</cp:revision>
  <dcterms:created xsi:type="dcterms:W3CDTF">2017-07-04T21:14:14Z</dcterms:created>
  <dcterms:modified xsi:type="dcterms:W3CDTF">2017-07-05T20:48:36Z</dcterms:modified>
</cp:coreProperties>
</file>