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333D-9119-4189-9E70-584D94F834A5}" type="datetimeFigureOut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505CA-0EDF-41F7-924B-02F3FD44E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58E-831F-4ACD-8FF3-060A11140E2D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502-8017-4C40-8A44-639EBD188890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541-5871-47D2-AD3E-F87A902102C5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CD33-C971-4967-BB2A-B7449162AC2A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B63-052E-4E92-91E1-2DA56A3D9A68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3068-65B4-4341-8242-A031E20EE26F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85A-9AF5-4AB5-BBD6-DEEDC57ED920}" type="datetime1">
              <a:rPr lang="pt-BR" smtClean="0"/>
              <a:t>05/07/2017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9D1-73EC-462A-8851-8A7303D4B510}" type="datetime1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295-0A64-48C7-BF2C-B0900A6755D7}" type="datetime1">
              <a:rPr lang="pt-BR" smtClean="0"/>
              <a:t>05/07/2017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2B3B-2CAA-4488-9064-DD0A754EBE85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79E-6E21-4CC9-AE27-CF22329910CB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AFF-1B88-49C6-885B-5D8B9A9D3553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de Algoritmos Genéticos para Geração de Conjunto de Notas Musicais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Complexidade na sintetização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Canais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Oitavas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Possíveis Melhorias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err="1"/>
              <a:t>Synthos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Ajuste de Parâmetros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de Algoritmos Genéticos para Geração de Conjunto de Notas Musicais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5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6F75C6A-5433-497A-8EB9-F48F13CE4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4828"/>
            <a:ext cx="4140322" cy="372556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17E2D2-4FCC-4A7B-80F3-553AF95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999612" cy="885217"/>
          </a:xfrm>
          <a:prstGeom prst="rect">
            <a:avLst/>
          </a:prstGeom>
          <a:solidFill>
            <a:schemeClr val="bg1"/>
          </a:solidFill>
          <a:ln w="28575">
            <a:solidFill>
              <a:srgbClr val="F0A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2A59C-AD24-43BE-A9A0-191DE55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3</a:t>
            </a:fld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8B03F08-4F8E-4D8A-A303-A375097A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0176">
            <a:off x="6114808" y="900708"/>
            <a:ext cx="3826437" cy="38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Utilizar algoritmos genéticos para gerar um conjunto de frequências e durações semelhantes ao conjunto de notas musicais dado como entrada.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309F3CE-4DA9-43B7-92BD-9D3BF8F63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708" y="3379572"/>
            <a:ext cx="3006811" cy="300681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5C521EB-01BC-42F7-B9B9-FB529BF15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342" y="3542270"/>
            <a:ext cx="1633150" cy="16331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26E511-33C1-4A7C-8325-F2899F857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422" y="4127155"/>
            <a:ext cx="1124463" cy="11244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E7E17AB-F218-4E35-92B1-5AD099E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Indivíduos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Notas = [E, E, E, C, E, G, C]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Durações = [0.1, 0.1, 0.1, 0.3, 0.4, 0.5, 0.6]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Número de notas multiplicado por 4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5C7E34-511E-4DC5-8C50-35AF60A83435}"/>
              </a:ext>
            </a:extLst>
          </p:cNvPr>
          <p:cNvSpPr/>
          <p:nvPr/>
        </p:nvSpPr>
        <p:spPr>
          <a:xfrm>
            <a:off x="8979243" y="1911525"/>
            <a:ext cx="3498507" cy="1103870"/>
          </a:xfrm>
          <a:prstGeom prst="rect">
            <a:avLst/>
          </a:prstGeom>
          <a:solidFill>
            <a:schemeClr val="bg1"/>
          </a:solidFill>
          <a:ln w="28575">
            <a:solidFill>
              <a:srgbClr val="F0A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E3C062-A0CA-4970-A59C-E4C321297B31}"/>
              </a:ext>
            </a:extLst>
          </p:cNvPr>
          <p:cNvSpPr txBox="1"/>
          <p:nvPr/>
        </p:nvSpPr>
        <p:spPr>
          <a:xfrm>
            <a:off x="9778314" y="2001795"/>
            <a:ext cx="24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</a:t>
            </a:r>
            <a:r>
              <a:rPr lang="pt-BR" b="1" dirty="0">
                <a:solidFill>
                  <a:srgbClr val="F0AD4E"/>
                </a:solidFill>
              </a:rPr>
              <a:t>-&gt;</a:t>
            </a:r>
            <a:r>
              <a:rPr lang="pt-BR" dirty="0"/>
              <a:t> 130.81 Hz</a:t>
            </a:r>
          </a:p>
          <a:p>
            <a:r>
              <a:rPr lang="pt-BR" dirty="0"/>
              <a:t>E </a:t>
            </a:r>
            <a:r>
              <a:rPr lang="pt-BR" b="1" dirty="0">
                <a:solidFill>
                  <a:srgbClr val="F0AD4E"/>
                </a:solidFill>
              </a:rPr>
              <a:t>-&gt;</a:t>
            </a:r>
            <a:r>
              <a:rPr lang="pt-BR" dirty="0"/>
              <a:t> 164.81 Hz</a:t>
            </a:r>
          </a:p>
          <a:p>
            <a:r>
              <a:rPr lang="pt-BR" dirty="0"/>
              <a:t>G </a:t>
            </a:r>
            <a:r>
              <a:rPr lang="pt-BR" b="1" dirty="0">
                <a:solidFill>
                  <a:srgbClr val="F0AD4E"/>
                </a:solidFill>
              </a:rPr>
              <a:t>-&gt;</a:t>
            </a:r>
            <a:r>
              <a:rPr lang="pt-BR" dirty="0"/>
              <a:t> 196.00 Hz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E22234F-AE2F-42FA-9835-7A9561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1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A9E269-B88E-4E69-A45F-592363FE202A}"/>
              </a:ext>
            </a:extLst>
          </p:cNvPr>
          <p:cNvSpPr/>
          <p:nvPr/>
        </p:nvSpPr>
        <p:spPr>
          <a:xfrm>
            <a:off x="-133350" y="3724275"/>
            <a:ext cx="12439650" cy="1169697"/>
          </a:xfrm>
          <a:prstGeom prst="rect">
            <a:avLst/>
          </a:prstGeom>
          <a:solidFill>
            <a:schemeClr val="bg1"/>
          </a:solidFill>
          <a:ln w="28575">
            <a:solidFill>
              <a:srgbClr val="F0A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Ambiente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Torneio de dois em dois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Fitness global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/>
              <p:nvPr/>
            </p:nvSpPr>
            <p:spPr>
              <a:xfrm>
                <a:off x="808494" y="3900162"/>
                <a:ext cx="10575011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𝑛𝑢𝑚𝑒𝑟𝑜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𝑛𝑜𝑡𝑎𝑠</m:t>
                          </m:r>
                        </m:sup>
                        <m:e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𝑜𝑡𝑎𝐿𝑜𝑐𝑎𝑙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𝑛𝑜𝑡𝑎𝐺𝑙𝑜𝑏𝑎𝑙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𝑝𝑒𝑠𝑜𝑓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𝑢𝑟𝑎𝑐𝑎𝑜𝐿𝑜𝑐𝑎𝑙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𝑑𝑢𝑟𝑎𝑐𝑎𝑜𝐺𝑙𝑜𝑏𝑎𝑙𝑛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𝑑𝑢𝑟𝑎𝑐𝑎𝑜𝑀𝑎𝑥</m:t>
                              </m:r>
                              <m:r>
                                <a:rPr lang="pt-BR" sz="1900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𝑑𝑢𝑟𝑎𝑐𝑎𝑜𝑀𝑖𝑛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𝑝𝑒𝑠𝑜𝑑</m:t>
                          </m:r>
                        </m:e>
                      </m:nary>
                    </m:oMath>
                  </m:oMathPara>
                </a14:m>
                <a:endParaRPr lang="pt-BR" sz="19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4" y="3900162"/>
                <a:ext cx="10575011" cy="82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7AF29-351E-4AD2-BE0D-A32E79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AE54499-9E36-40BB-83E2-F1DC420531E8}"/>
              </a:ext>
            </a:extLst>
          </p:cNvPr>
          <p:cNvSpPr/>
          <p:nvPr/>
        </p:nvSpPr>
        <p:spPr>
          <a:xfrm>
            <a:off x="914400" y="3095625"/>
            <a:ext cx="10289597" cy="905669"/>
          </a:xfrm>
          <a:prstGeom prst="rect">
            <a:avLst/>
          </a:prstGeom>
          <a:solidFill>
            <a:schemeClr val="bg1"/>
          </a:solidFill>
          <a:ln w="28575">
            <a:solidFill>
              <a:srgbClr val="F0A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Metade do número de notas do pai N que tem o melhor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 local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Fator de mutação: 0.05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Altera a nota e duração em uma posição aleatória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90FED88-EEE1-4A8D-BC61-32361B728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78" y="4180681"/>
            <a:ext cx="2412422" cy="2412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/>
              <p:nvPr/>
            </p:nvSpPr>
            <p:spPr>
              <a:xfrm>
                <a:off x="1286900" y="3267780"/>
                <a:ext cx="10355912" cy="5488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𝑑𝑢𝑟𝑎𝑐𝑎𝑜𝑀𝑎𝑥</m:t>
                        </m:r>
                        <m:r>
                          <a:rPr lang="pt-BR" sz="2400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𝑑𝑢𝑟𝑎𝑐𝑎𝑜𝑀𝑖𝑛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𝑝𝑒𝑠𝑜𝑑</m:t>
                    </m:r>
                  </m:oMath>
                </a14:m>
                <a:endParaRPr lang="pt-BR" sz="2400" baseline="-250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00" y="3267780"/>
                <a:ext cx="10355912" cy="548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AD4646E-5A46-429A-839B-6473BBB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Execução de 100 instâncias com notas e durações aleatórias para cada um dos seguintes casos: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5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50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100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500 notas e durações com 50 gerações</a:t>
            </a:r>
          </a:p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Dados coletados: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Indivíduo com menor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Indivíduo com maior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Geração que gerou o indivíduo com maior fitness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05725"/>
              </p:ext>
            </p:extLst>
          </p:nvPr>
        </p:nvGraphicFramePr>
        <p:xfrm>
          <a:off x="838200" y="1870075"/>
          <a:ext cx="10515600" cy="45708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02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Caso</a:t>
                      </a:r>
                      <a:r>
                        <a:rPr lang="pt-BR" sz="2400" baseline="0" dirty="0"/>
                        <a:t> de Teste</a:t>
                      </a:r>
                      <a:endParaRPr lang="en-US" sz="2400" dirty="0"/>
                    </a:p>
                  </a:txBody>
                  <a:tcPr anchor="ctr">
                    <a:solidFill>
                      <a:srgbClr val="F0AD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Média Primeira Melhor Geração</a:t>
                      </a:r>
                      <a:endParaRPr lang="en-US" sz="2400" dirty="0"/>
                    </a:p>
                  </a:txBody>
                  <a:tcPr anchor="ctr">
                    <a:solidFill>
                      <a:srgbClr val="F0AD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trike="noStrike" dirty="0"/>
                        <a:t>Média Pior </a:t>
                      </a:r>
                      <a:r>
                        <a:rPr lang="pt-BR" sz="2400" strike="noStrike" baseline="0" dirty="0"/>
                        <a:t>Fitness</a:t>
                      </a:r>
                      <a:endParaRPr lang="en-US" sz="2400" strike="noStrike" dirty="0"/>
                    </a:p>
                  </a:txBody>
                  <a:tcPr anchor="ctr">
                    <a:solidFill>
                      <a:srgbClr val="F0AD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Média Melhor</a:t>
                      </a:r>
                      <a:r>
                        <a:rPr lang="pt-BR" sz="2400" baseline="0" dirty="0"/>
                        <a:t> </a:t>
                      </a:r>
                      <a:r>
                        <a:rPr lang="pt-BR" sz="2400" dirty="0"/>
                        <a:t>Fitness</a:t>
                      </a:r>
                      <a:endParaRPr lang="en-US" sz="2400" dirty="0"/>
                    </a:p>
                  </a:txBody>
                  <a:tcPr anchor="ctr">
                    <a:solidFill>
                      <a:srgbClr val="F0A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 : 50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58.86%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98.24%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 : 1000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464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58.33%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 : 50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67.59%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99.90%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 : 1000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430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67.88%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 : 50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 : 1000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74.81%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99.99%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500 : </a:t>
                      </a:r>
                      <a:r>
                        <a:rPr lang="en-US" sz="2400" u="none" strike="noStrike" dirty="0">
                          <a:effectLst/>
                        </a:rPr>
                        <a:t>50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74.62%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99.90%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72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401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Tema do Office</vt:lpstr>
      <vt:lpstr>Uso de Algoritmos Genéticos para Geração de Conjunto de Notas Musicais</vt:lpstr>
      <vt:lpstr>Introdução</vt:lpstr>
      <vt:lpstr>Synthos</vt:lpstr>
      <vt:lpstr>Objetivo</vt:lpstr>
      <vt:lpstr>Implementação</vt:lpstr>
      <vt:lpstr>Implementação</vt:lpstr>
      <vt:lpstr>Implementação</vt:lpstr>
      <vt:lpstr>Experimentos</vt:lpstr>
      <vt:lpstr>Resultados</vt:lpstr>
      <vt:lpstr>Conclusões</vt:lpstr>
      <vt:lpstr>Uso de Algoritmos Genéticos para Geração de Conjunto de Notas Musicais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Alisson Steffens Henrique</cp:lastModifiedBy>
  <cp:revision>23</cp:revision>
  <dcterms:created xsi:type="dcterms:W3CDTF">2017-07-04T21:14:14Z</dcterms:created>
  <dcterms:modified xsi:type="dcterms:W3CDTF">2017-07-05T21:43:00Z</dcterms:modified>
</cp:coreProperties>
</file>