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3" r:id="rId6"/>
    <p:sldId id="265" r:id="rId7"/>
    <p:sldId id="264" r:id="rId8"/>
    <p:sldId id="266" r:id="rId9"/>
    <p:sldId id="268" r:id="rId10"/>
    <p:sldId id="267" r:id="rId11"/>
    <p:sldId id="26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6333D-9119-4189-9E70-584D94F834A5}" type="datetimeFigureOut">
              <a:rPr lang="pt-BR" smtClean="0"/>
              <a:t>05/07/2017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505CA-0EDF-41F7-924B-02F3FD44E4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96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7B663C1-2D15-4F64-A34F-1E55FE30E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829AC2CC-5EF5-4B03-A5CF-95300282B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ABA943F4-2624-41AA-AAF2-277F9FC3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058E-831F-4ACD-8FF3-060A11140E2D}" type="datetime1">
              <a:rPr lang="pt-BR" smtClean="0"/>
              <a:t>05/07/2017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3434644E-921D-492A-8B1B-F950146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5FBC25C-DB46-4E89-8860-A0D86F16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7867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42FF3EE-1E65-49D9-8EC6-1FFEE906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F1453C7F-CC00-4676-A7E5-D5D21FBAD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0E826D4C-8690-40B8-96B4-7FC5963E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1502-8017-4C40-8A44-639EBD188890}" type="datetime1">
              <a:rPr lang="pt-BR" smtClean="0"/>
              <a:t>05/07/2017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06BBEA6-8B8E-41F3-9599-35C1C0F3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DD642F4-7F9B-43AA-A62D-60E7B148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8697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18A90788-38BA-4938-9776-79A91E8B3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5D3A5B2-74FA-4DE4-93E4-5F2DBF72E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337EA62-2512-4BCF-9A6D-B609BB6D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3541-5871-47D2-AD3E-F87A902102C5}" type="datetime1">
              <a:rPr lang="pt-BR" smtClean="0"/>
              <a:t>05/07/2017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C628116-C822-4852-A485-F246947A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A999C47F-FE11-43C1-ABE1-421DFF83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7325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F328E53-21DF-4FC7-A5CC-6D992A97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305DD2F-CAF2-4878-BFFF-2A31639BD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82D8150B-76E2-4070-BD63-16C050A3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CD33-C971-4967-BB2A-B7449162AC2A}" type="datetime1">
              <a:rPr lang="pt-BR" smtClean="0"/>
              <a:t>05/07/2017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0F2FD89-57A1-4A8B-B6D7-150076D8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AC1F6BF8-57E5-4459-854B-F7A65971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7207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9DB65A9-A0C7-4D93-9C0B-C24CB853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39B6E4A-3E78-4905-877F-B570E7C60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AFB22B4D-65F1-47AE-A22B-C1F7CC0B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CB63-052E-4E92-91E1-2DA56A3D9A68}" type="datetime1">
              <a:rPr lang="pt-BR" smtClean="0"/>
              <a:t>05/07/2017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2BECB7F9-2A36-416D-B27A-C4190C07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AB76765F-52C8-4248-942F-0CFB200B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3348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59BA11-C051-40E3-9B4A-BAEC9DE1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CCD484D-02F2-4D20-AEB6-DBDB71B4D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85A2B5F8-634D-405B-AFDA-46E79E3D0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9535A73-109B-48F0-BA9D-87E85DC3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3068-65B4-4341-8242-A031E20EE26F}" type="datetime1">
              <a:rPr lang="pt-BR" smtClean="0"/>
              <a:t>05/07/2017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314BB5DD-2562-438A-BAE9-306E6FE5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542E7653-F843-4B7F-8B36-5D76F39E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6373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C758D22-F52E-4C81-8C35-A6E84D7F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0B18FCB-7D46-416E-BBEB-9BF5EB026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D79D70EF-C0E2-4207-B239-8FB223CEF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72D43328-40CA-4EFE-B238-21FAFA08F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0C50E75B-5039-4501-8252-0544E6DBE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89CF1543-53DB-4233-B3DE-18D39EAF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985A-9AF5-4AB5-BBD6-DEEDC57ED920}" type="datetime1">
              <a:rPr lang="pt-BR" smtClean="0"/>
              <a:t>05/07/2017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2EF5AB11-E73C-49F4-9886-8DDF1455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25B62CE-77EC-47A6-B725-EB44E18D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905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8D9F5F2-91A8-45A1-8F01-B7956C0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1F4AD42A-B2BD-4D88-A4AC-13E7897A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F9D1-73EC-462A-8851-8A7303D4B510}" type="datetime1">
              <a:rPr lang="pt-BR" smtClean="0"/>
              <a:t>05/07/2017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C9BADC64-9B75-4204-9D58-6BA65DDB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E84CD316-4A57-4743-86DC-F46267C7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7523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2B632D4C-4EBA-48CD-95CA-05B7866C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0295-0A64-48C7-BF2C-B0900A6755D7}" type="datetime1">
              <a:rPr lang="pt-BR" smtClean="0"/>
              <a:t>05/07/2017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D818C369-CE00-4B53-AD2D-945D8F9A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584AA5AB-D97C-472B-829C-1E477702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6206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B7F6789-896C-4858-96CB-700291FF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6844293-BE9B-4251-AE6A-5D3F6A65B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39650F59-E8D9-44D6-9B3B-8DEC393EA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C5E5B930-5020-4887-9719-C9D5AEFD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2B3B-2CAA-4488-9064-DD0A754EBE85}" type="datetime1">
              <a:rPr lang="pt-BR" smtClean="0"/>
              <a:t>05/07/2017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95DC6F7B-C8A4-44ED-A18D-4D160F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57F1164D-E2DD-43B8-B3E2-EBDB6CB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9889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F51297-FBF0-4628-A9EF-897A26D5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C8BE9AD-DCA5-4127-B8E5-4AAE6BC78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E691CCC1-7B04-4961-9790-230F8A641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78CBC5E1-FC70-4F7E-96A5-10F9CDA9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E79E-6E21-4CC9-AE27-CF22329910CB}" type="datetime1">
              <a:rPr lang="pt-BR" smtClean="0"/>
              <a:t>05/07/2017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90D5A14A-1A02-4E26-BE81-01C46B4A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5ED61E8-F4BB-40EB-9AD7-850E0931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95640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0D4BB98E-D1E0-40D0-855A-F00A2C7E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77B38482-042F-4811-B7B9-90E65B079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4C41A0F-F141-43AF-A950-91B1A48D9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DAFF-1B88-49C6-885B-5D8B9A9D3553}" type="datetime1">
              <a:rPr lang="pt-BR" smtClean="0"/>
              <a:t>05/07/2017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35CCA8-6E48-47C0-87A0-B34DDEEF0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E09B279-E0F9-4205-A8AA-0564D803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68D6D-ECDC-4F67-8140-691F6B31F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63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3A9C045-07C2-42EB-BBCD-2AEB24A99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Genetic</a:t>
            </a:r>
            <a:r>
              <a:rPr lang="pt-BR" dirty="0"/>
              <a:t> Music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792FAB0-BCAC-4ABD-9DDF-EC2B65C9C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3242"/>
            <a:ext cx="9144000" cy="1444557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Adson – Alisson – Augusto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535F9D35-E37E-4CFD-954C-C1A322C367CB}"/>
              </a:ext>
            </a:extLst>
          </p:cNvPr>
          <p:cNvSpPr/>
          <p:nvPr/>
        </p:nvSpPr>
        <p:spPr>
          <a:xfrm>
            <a:off x="1524000" y="3509963"/>
            <a:ext cx="9144000" cy="119536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E480703-93CB-4DA3-A49B-5993B647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492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Complexidade na sintetização de áudio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Canais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Oitavas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Duração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BPM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Possíveis Melhorias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Crossover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</a:t>
            </a:r>
            <a:r>
              <a:rPr lang="pt-BR" dirty="0" err="1"/>
              <a:t>Synthos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Fitness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Ajuste de Parâmetros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309AD7F4-7A81-4D98-861C-0938725E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4684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3A9C045-07C2-42EB-BBCD-2AEB24A99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Genetic</a:t>
            </a:r>
            <a:r>
              <a:rPr lang="pt-BR" dirty="0"/>
              <a:t> Music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792FAB0-BCAC-4ABD-9DDF-EC2B65C9C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3242"/>
            <a:ext cx="9144000" cy="1444557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Adson – Alisson – Augusto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535F9D35-E37E-4CFD-954C-C1A322C367CB}"/>
              </a:ext>
            </a:extLst>
          </p:cNvPr>
          <p:cNvSpPr/>
          <p:nvPr/>
        </p:nvSpPr>
        <p:spPr>
          <a:xfrm>
            <a:off x="1524000" y="3509963"/>
            <a:ext cx="9144000" cy="119536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E480703-93CB-4DA3-A49B-5993B647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4067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Algoritmos Genéticos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População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Crossovers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Mutação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Formatos de Áudio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MIDI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WAVE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>
            <a:extLst>
              <a:ext uri="{FF2B5EF4-FFF2-40B4-BE49-F238E27FC236}">
                <a16:creationId xmlns="" xmlns:a16="http://schemas.microsoft.com/office/drawing/2014/main" id="{16F75C6A-5433-497A-8EB9-F48F13CE46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764828"/>
            <a:ext cx="4140322" cy="3725562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D317E2D2-4FCC-4A7B-80F3-553AF958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630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Synthos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Frequência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Duração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BPM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5">
            <a:extLst>
              <a:ext uri="{FF2B5EF4-FFF2-40B4-BE49-F238E27FC236}">
                <a16:creationId xmlns="" xmlns:a16="http://schemas.microsoft.com/office/drawing/2014/main" id="{E3673FF4-41D1-4090-B98C-58F3CA68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7604" t="14116" r="11613" b="9125"/>
          <a:stretch/>
        </p:blipFill>
        <p:spPr>
          <a:xfrm>
            <a:off x="6255420" y="1182777"/>
            <a:ext cx="4193451" cy="454753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D296364F-4D09-4B6F-B7F2-77C907C753AA}"/>
              </a:ext>
            </a:extLst>
          </p:cNvPr>
          <p:cNvSpPr/>
          <p:nvPr/>
        </p:nvSpPr>
        <p:spPr>
          <a:xfrm>
            <a:off x="7363838" y="5476672"/>
            <a:ext cx="4828162" cy="885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CA38DA59-08F1-4839-94F5-E025AB29B043}"/>
              </a:ext>
            </a:extLst>
          </p:cNvPr>
          <p:cNvSpPr txBox="1"/>
          <p:nvPr/>
        </p:nvSpPr>
        <p:spPr>
          <a:xfrm>
            <a:off x="7555149" y="5653743"/>
            <a:ext cx="4445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npm</a:t>
            </a:r>
            <a:r>
              <a:rPr lang="pt-BR" sz="2800" dirty="0"/>
              <a:t> </a:t>
            </a:r>
            <a:r>
              <a:rPr lang="pt-BR" sz="2800" dirty="0" err="1"/>
              <a:t>install</a:t>
            </a:r>
            <a:r>
              <a:rPr lang="pt-BR" sz="2800" dirty="0"/>
              <a:t> </a:t>
            </a:r>
            <a:r>
              <a:rPr lang="pt-BR" sz="2800" dirty="0" err="1"/>
              <a:t>synthos</a:t>
            </a:r>
            <a:r>
              <a:rPr lang="pt-BR" sz="2800" dirty="0"/>
              <a:t> --</a:t>
            </a:r>
            <a:r>
              <a:rPr lang="pt-BR" sz="2800" dirty="0" err="1"/>
              <a:t>save</a:t>
            </a:r>
            <a:endParaRPr lang="pt-BR" sz="28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762A59C-AD24-43BE-A9A0-191DE553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1176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 smtClean="0"/>
              <a:t>Utilizar </a:t>
            </a:r>
            <a:r>
              <a:rPr lang="pt-BR" dirty="0"/>
              <a:t>algoritmos genéticos para gerar um conjunto de frequências e durações semelhantes ao conjunto de notas musicais dado como entrada.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>
            <a:extLst>
              <a:ext uri="{FF2B5EF4-FFF2-40B4-BE49-F238E27FC236}">
                <a16:creationId xmlns="" xmlns:a16="http://schemas.microsoft.com/office/drawing/2014/main" id="{6309F3CE-4DA9-43B7-92BD-9D3BF8F630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9708" y="3379572"/>
            <a:ext cx="3006811" cy="3006811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="" xmlns:a16="http://schemas.microsoft.com/office/drawing/2014/main" id="{05C521EB-01BC-42F7-B9B9-FB529BF15E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1342" y="3542270"/>
            <a:ext cx="1633150" cy="163315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="" xmlns:a16="http://schemas.microsoft.com/office/drawing/2014/main" id="{FD26E511-33C1-4A7C-8325-F2899F8574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0422" y="4127155"/>
            <a:ext cx="1124463" cy="1124463"/>
          </a:xfrm>
          <a:prstGeom prst="rect">
            <a:avLst/>
          </a:prstGeom>
        </p:spPr>
      </p:pic>
      <p:sp>
        <p:nvSpPr>
          <p:cNvPr id="11" name="Espaço Reservado para Número de Slide 10">
            <a:extLst>
              <a:ext uri="{FF2B5EF4-FFF2-40B4-BE49-F238E27FC236}">
                <a16:creationId xmlns="" xmlns:a16="http://schemas.microsoft.com/office/drawing/2014/main" id="{5E7E17AB-F218-4E35-92B1-5AD099ED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5739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Indivíduos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Notas = [E, E, E, C, E, G, C]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Durações = [0.1, 0.1, 0.1, 0.3, 0.4, 0.5, 0.6]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População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Número de notas multiplicado por 4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0E5C7E34-511E-4DC5-8C50-35AF60A83435}"/>
              </a:ext>
            </a:extLst>
          </p:cNvPr>
          <p:cNvSpPr/>
          <p:nvPr/>
        </p:nvSpPr>
        <p:spPr>
          <a:xfrm>
            <a:off x="8979243" y="1911525"/>
            <a:ext cx="3212757" cy="1103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74E3C062-A0CA-4970-A59C-E4C321297B31}"/>
              </a:ext>
            </a:extLst>
          </p:cNvPr>
          <p:cNvSpPr txBox="1"/>
          <p:nvPr/>
        </p:nvSpPr>
        <p:spPr>
          <a:xfrm>
            <a:off x="9778314" y="2001795"/>
            <a:ext cx="2413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 </a:t>
            </a:r>
            <a:r>
              <a:rPr lang="pt-BR" dirty="0">
                <a:solidFill>
                  <a:srgbClr val="F0AD4E"/>
                </a:solidFill>
              </a:rPr>
              <a:t>-&gt;</a:t>
            </a:r>
            <a:r>
              <a:rPr lang="pt-BR" dirty="0"/>
              <a:t> 130.81 Hz</a:t>
            </a:r>
          </a:p>
          <a:p>
            <a:r>
              <a:rPr lang="pt-BR" dirty="0"/>
              <a:t>E </a:t>
            </a:r>
            <a:r>
              <a:rPr lang="pt-BR" dirty="0">
                <a:solidFill>
                  <a:srgbClr val="F0AD4E"/>
                </a:solidFill>
              </a:rPr>
              <a:t>-&gt;</a:t>
            </a:r>
            <a:r>
              <a:rPr lang="pt-BR" dirty="0"/>
              <a:t> 164.81 Hz</a:t>
            </a:r>
          </a:p>
          <a:p>
            <a:r>
              <a:rPr lang="pt-BR" dirty="0"/>
              <a:t>G </a:t>
            </a:r>
            <a:r>
              <a:rPr lang="pt-BR" dirty="0">
                <a:solidFill>
                  <a:srgbClr val="F0AD4E"/>
                </a:solidFill>
              </a:rPr>
              <a:t>-&gt;</a:t>
            </a:r>
            <a:r>
              <a:rPr lang="pt-BR" dirty="0"/>
              <a:t> 196.00 Hz</a:t>
            </a: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="" xmlns:a16="http://schemas.microsoft.com/office/drawing/2014/main" id="{BE22234F-AE2F-42FA-9835-7A9561A6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9129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9CA9E269-B88E-4E69-A45F-592363FE202A}"/>
              </a:ext>
            </a:extLst>
          </p:cNvPr>
          <p:cNvSpPr/>
          <p:nvPr/>
        </p:nvSpPr>
        <p:spPr>
          <a:xfrm>
            <a:off x="97313" y="3724275"/>
            <a:ext cx="11983070" cy="1169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Ambiente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Torneio de dois em dois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Fitness global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="" xmlns:a16="http://schemas.microsoft.com/office/drawing/2014/main" id="{797A3F77-914D-4A67-9AC7-B9CEA3474878}"/>
                  </a:ext>
                </a:extLst>
              </p:cNvPr>
              <p:cNvSpPr txBox="1"/>
              <p:nvPr/>
            </p:nvSpPr>
            <p:spPr>
              <a:xfrm>
                <a:off x="332721" y="3900162"/>
                <a:ext cx="11512254" cy="828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9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9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9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19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9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𝑛𝑢𝑚𝑒𝑟𝑜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𝑛𝑜𝑡𝑎𝑠</m:t>
                          </m:r>
                        </m:sup>
                        <m:e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9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𝑜𝑡𝑎𝐿𝑜𝑐𝑎𝑙</m:t>
                                  </m:r>
                                  <m:r>
                                    <a:rPr lang="pt-BR" sz="1900" b="0" i="1" baseline="-25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900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𝑛𝑜𝑡𝑎𝐺𝑙𝑜𝑏𝑎𝑙</m:t>
                                  </m:r>
                                  <m:r>
                                    <a:rPr lang="pt-BR" sz="1900" b="0" i="1" baseline="-25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19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pt-BR" sz="1900" i="1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pt-BR" sz="1900" i="1">
                              <a:latin typeface="Cambria Math" panose="02040503050406030204" pitchFamily="18" charset="0"/>
                            </a:rPr>
                            <m:t>𝑝𝑒𝑠𝑜𝑓</m:t>
                          </m:r>
                          <m:r>
                            <a:rPr lang="pt-BR" sz="1900" i="1"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9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𝑢𝑟𝑎𝑐𝑎𝑜𝐿𝑜𝑐𝑎𝑙</m:t>
                                  </m:r>
                                  <m:r>
                                    <a:rPr lang="pt-BR" sz="1900" b="0" i="1" baseline="-25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900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pt-BR" sz="1900" i="1">
                                      <a:latin typeface="Cambria Math" panose="02040503050406030204" pitchFamily="18" charset="0"/>
                                    </a:rPr>
                                    <m:t>𝑑𝑢𝑟𝑎𝑐𝑎𝑜𝐺𝑙𝑜</m:t>
                                  </m:r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𝑏𝑎𝑙𝑛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𝑑𝑢𝑟𝑎𝑐𝑎𝑜𝑀𝑎𝑥</m:t>
                              </m:r>
                              <m:r>
                                <a:rPr lang="pt-BR" sz="1900" b="0" i="1" baseline="-250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𝑑𝑢𝑟𝑎𝑐𝑎𝑜𝑀𝑖𝑛</m:t>
                              </m:r>
                            </m:den>
                          </m:f>
                          <m:r>
                            <a:rPr lang="pt-BR" sz="1900" i="1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pt-BR" sz="1900" i="1">
                              <a:latin typeface="Cambria Math" panose="02040503050406030204" pitchFamily="18" charset="0"/>
                            </a:rPr>
                            <m:t>𝑝𝑒𝑠𝑜𝑑</m:t>
                          </m:r>
                        </m:e>
                      </m:nary>
                    </m:oMath>
                  </m:oMathPara>
                </a14:m>
                <a:endParaRPr lang="pt-BR" sz="19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97A3F77-914D-4A67-9AC7-B9CEA3474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21" y="3900162"/>
                <a:ext cx="11512254" cy="8281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817AF29-351E-4AD2-BE0D-A32E7928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27119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EAE54499-9E36-40BB-83E2-F1DC420531E8}"/>
              </a:ext>
            </a:extLst>
          </p:cNvPr>
          <p:cNvSpPr/>
          <p:nvPr/>
        </p:nvSpPr>
        <p:spPr>
          <a:xfrm>
            <a:off x="914400" y="3095625"/>
            <a:ext cx="10289597" cy="905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Crossover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Metade do número de notas do pai N que tem o melhor fitness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Fitness local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Mutação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Fator de mutação: 0.05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Altera a nota e duração em uma posição aleatória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>
            <a:extLst>
              <a:ext uri="{FF2B5EF4-FFF2-40B4-BE49-F238E27FC236}">
                <a16:creationId xmlns="" xmlns:a16="http://schemas.microsoft.com/office/drawing/2014/main" id="{B90FED88-EEE1-4A8D-BC61-32361B7286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1378" y="4180681"/>
            <a:ext cx="2412422" cy="2412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="" xmlns:a16="http://schemas.microsoft.com/office/drawing/2014/main" id="{7D04E31E-FB45-40E2-9DA2-3C2FE66B3783}"/>
                  </a:ext>
                </a:extLst>
              </p:cNvPr>
              <p:cNvSpPr txBox="1"/>
              <p:nvPr/>
            </p:nvSpPr>
            <p:spPr>
              <a:xfrm>
                <a:off x="1077350" y="3215736"/>
                <a:ext cx="10037300" cy="548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𝑛𝑜𝑡𝑎𝐿𝑜𝑐𝑎𝑙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𝑛𝑜𝑡𝑎𝐺𝑙𝑜𝑏𝑎𝑙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pt-BR" sz="2400" i="1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𝑝𝑒𝑠𝑜𝑓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 +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𝑑𝑢𝑟𝑎𝑐𝑎𝑜𝐿𝑜𝑐𝑎𝑙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𝑑𝑢𝑟𝑎𝑐𝑎𝑜𝐺𝑙𝑜𝑏𝑎𝑙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𝑑𝑢𝑟𝑎𝑐𝑎𝑜𝑀𝑎𝑥</m:t>
                        </m:r>
                        <m:r>
                          <a:rPr lang="pt-BR" sz="2400" i="1" baseline="-25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𝑑𝑢𝑟𝑎𝑐𝑎𝑜𝑀𝑖𝑛</m:t>
                        </m:r>
                      </m:den>
                    </m:f>
                    <m:r>
                      <a:rPr lang="pt-BR" sz="2400" i="1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𝑝𝑒𝑠𝑜𝑑</m:t>
                    </m:r>
                  </m:oMath>
                </a14:m>
                <a:endParaRPr lang="pt-BR" sz="2400" baseline="-25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D04E31E-FB45-40E2-9DA2-3C2FE66B3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50" y="3215736"/>
                <a:ext cx="10037300" cy="548805"/>
              </a:xfrm>
              <a:prstGeom prst="rect">
                <a:avLst/>
              </a:prstGeom>
              <a:blipFill>
                <a:blip r:embed="rId4"/>
                <a:stretch>
                  <a:fillRect l="-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Número de Slide 7">
            <a:extLst>
              <a:ext uri="{FF2B5EF4-FFF2-40B4-BE49-F238E27FC236}">
                <a16:creationId xmlns="" xmlns:a16="http://schemas.microsoft.com/office/drawing/2014/main" id="{3AD4646E-5A46-429A-839B-6473BBBA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7338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532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 smtClean="0"/>
              <a:t>Execução de 100 instâncias com notas e durações aleatórias para cada um dos seguintes casos: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5 notas e durações com 50 e 1000 gerações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50 notas e durações com 50 e 1000 gerações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100 </a:t>
            </a:r>
            <a:r>
              <a:rPr lang="pt-BR" dirty="0"/>
              <a:t>notas e durações com 50 e 1000 gerações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500 </a:t>
            </a:r>
            <a:r>
              <a:rPr lang="pt-BR" dirty="0"/>
              <a:t>notas e durações com 50 </a:t>
            </a:r>
            <a:r>
              <a:rPr lang="pt-BR" dirty="0" smtClean="0"/>
              <a:t>gerações</a:t>
            </a:r>
            <a:endParaRPr lang="pt-BR" dirty="0"/>
          </a:p>
          <a:p>
            <a:endParaRPr lang="pt-BR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 smtClean="0"/>
              <a:t>Dados coletados: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Indivíduo com menor fitness em todas as gerações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Indivíduo com </a:t>
            </a:r>
            <a:r>
              <a:rPr lang="pt-BR" dirty="0" smtClean="0"/>
              <a:t>maior fitness </a:t>
            </a:r>
            <a:r>
              <a:rPr lang="pt-BR" dirty="0"/>
              <a:t>em todas as gerações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Geração que gerou o indivíduo com maior fitness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309AD7F4-7A81-4D98-861C-0938725E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65365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309AD7F4-7A81-4D98-861C-0938725E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9</a:t>
            </a:fld>
            <a:endParaRPr lang="pt-BR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042468"/>
              </p:ext>
            </p:extLst>
          </p:nvPr>
        </p:nvGraphicFramePr>
        <p:xfrm>
          <a:off x="1880315" y="2279562"/>
          <a:ext cx="8912181" cy="3522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045"/>
                <a:gridCol w="2336309"/>
                <a:gridCol w="2119782"/>
                <a:gridCol w="2228045"/>
              </a:tblGrid>
              <a:tr h="437882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Caso</a:t>
                      </a:r>
                      <a:r>
                        <a:rPr lang="pt-BR" sz="2400" baseline="0" dirty="0" smtClean="0"/>
                        <a:t> de Teste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Geração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Menor </a:t>
                      </a:r>
                      <a:r>
                        <a:rPr lang="pt-BR" sz="2400" baseline="0" dirty="0" smtClean="0"/>
                        <a:t>Fitness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Maior</a:t>
                      </a:r>
                      <a:r>
                        <a:rPr lang="pt-BR" sz="2400" baseline="0" dirty="0" smtClean="0"/>
                        <a:t> </a:t>
                      </a:r>
                      <a:r>
                        <a:rPr lang="pt-BR" sz="2400" dirty="0" smtClean="0"/>
                        <a:t>Fitness</a:t>
                      </a:r>
                      <a:endParaRPr lang="en-US" sz="2400" dirty="0"/>
                    </a:p>
                  </a:txBody>
                  <a:tcPr/>
                </a:tc>
              </a:tr>
              <a:tr h="4378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5, 50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58.86%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98.24%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378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5, 1000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58.33%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99.92%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378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50, 50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67.59%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99.90%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378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50, 1000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67.88%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99.99%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378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100, 50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74.71%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99.92%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378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100, 1000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74.81%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99.99%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378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500, 50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74.62%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99.90%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7247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358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Tema do Office</vt:lpstr>
      <vt:lpstr>Genetic Music</vt:lpstr>
      <vt:lpstr>Introdução</vt:lpstr>
      <vt:lpstr>Synthos</vt:lpstr>
      <vt:lpstr>Objetivo</vt:lpstr>
      <vt:lpstr>Implementação</vt:lpstr>
      <vt:lpstr>Implementação</vt:lpstr>
      <vt:lpstr>Implementação</vt:lpstr>
      <vt:lpstr>Experimentos</vt:lpstr>
      <vt:lpstr>Resultados</vt:lpstr>
      <vt:lpstr>Conclusões</vt:lpstr>
      <vt:lpstr>Genetic Music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Music</dc:title>
  <dc:creator>Alisson Steffens Henrique</dc:creator>
  <cp:lastModifiedBy>Augustop</cp:lastModifiedBy>
  <cp:revision>16</cp:revision>
  <dcterms:created xsi:type="dcterms:W3CDTF">2017-07-04T21:14:14Z</dcterms:created>
  <dcterms:modified xsi:type="dcterms:W3CDTF">2017-07-05T18:14:19Z</dcterms:modified>
</cp:coreProperties>
</file>