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333D-9119-4189-9E70-584D94F834A5}" type="datetimeFigureOut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505CA-0EDF-41F7-924B-02F3FD44E4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B663C1-2D15-4F64-A34F-1E55FE30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9AC2CC-5EF5-4B03-A5CF-95300282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BA943F4-2624-41AA-AAF2-277F9FC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58E-831F-4ACD-8FF3-060A11140E2D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434644E-921D-492A-8B1B-F950146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5FBC25C-DB46-4E89-8860-A0D86F1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8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2FF3EE-1E65-49D9-8EC6-1FFEE906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1453C7F-CC00-4676-A7E5-D5D21FB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E826D4C-8690-40B8-96B4-7FC5963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502-8017-4C40-8A44-639EBD188890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06BBEA6-8B8E-41F3-9599-35C1C0F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D642F4-7F9B-43AA-A62D-60E7B148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69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8A90788-38BA-4938-9776-79A91E8B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5D3A5B2-74FA-4DE4-93E4-5F2DBF7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337EA62-2512-4BCF-9A6D-B609BB6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541-5871-47D2-AD3E-F87A902102C5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628116-C822-4852-A485-F246947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999C47F-FE11-43C1-ABE1-421DFF8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3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328E53-21DF-4FC7-A5CC-6D992A9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05DD2F-CAF2-4878-BFFF-2A31639B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2D8150B-76E2-4070-BD63-16C050A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CD33-C971-4967-BB2A-B7449162AC2A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0F2FD89-57A1-4A8B-B6D7-150076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1F6BF8-57E5-4459-854B-F7A65971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20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DB65A9-A0C7-4D93-9C0B-C24CB853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39B6E4A-3E78-4905-877F-B570E7C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FB22B4D-65F1-47AE-A22B-C1F7CC0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B63-052E-4E92-91E1-2DA56A3D9A68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BECB7F9-2A36-416D-B27A-C4190C0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B76765F-52C8-4248-942F-0CFB200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3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59BA11-C051-40E3-9B4A-BAEC9DE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CCD484D-02F2-4D20-AEB6-DBDB71B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5A2B5F8-634D-405B-AFDA-46E79E3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9535A73-109B-48F0-BA9D-87E85DC3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3068-65B4-4341-8242-A031E20EE26F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14BB5DD-2562-438A-BAE9-306E6F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42E7653-F843-4B7F-8B36-5D76F39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7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758D22-F52E-4C81-8C35-A6E84D7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0B18FCB-7D46-416E-BBEB-9BF5EB0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79D70EF-C0E2-4207-B239-8FB223C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2D43328-40CA-4EFE-B238-21FAFA0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0C50E75B-5039-4501-8252-0544E6DB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9CF1543-53DB-4233-B3DE-18D39E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85A-9AF5-4AB5-BBD6-DEEDC57ED920}" type="datetime1">
              <a:rPr lang="pt-BR" smtClean="0"/>
              <a:t>05/07/2017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EF5AB11-E73C-49F4-9886-8DDF145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25B62CE-77EC-47A6-B725-EB44E18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D9F5F2-91A8-45A1-8F01-B7956C0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F4AD42A-B2BD-4D88-A4AC-13E7897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F9D1-73EC-462A-8851-8A7303D4B510}" type="datetime1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9BADC64-9B75-4204-9D58-6BA65D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4CD316-4A57-4743-86DC-F46267C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52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2B632D4C-4EBA-48CD-95CA-05B7866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295-0A64-48C7-BF2C-B0900A6755D7}" type="datetime1">
              <a:rPr lang="pt-BR" smtClean="0"/>
              <a:t>05/07/2017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818C369-CE00-4B53-AD2D-945D8F9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84AA5AB-D97C-472B-829C-1E47770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2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7F6789-896C-4858-96CB-700291F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844293-BE9B-4251-AE6A-5D3F6A6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9650F59-E8D9-44D6-9B3B-8DEC393E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5E5B930-5020-4887-9719-C9D5AEF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2B3B-2CAA-4488-9064-DD0A754EBE85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5DC6F7B-C8A4-44ED-A18D-4D160F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7F1164D-E2DD-43B8-B3E2-EBDB6CB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8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F51297-FBF0-4628-A9EF-897A26D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C8BE9AD-DCA5-4127-B8E5-4AAE6BC7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691CCC1-7B04-4961-9790-230F8A6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8CBC5E1-FC70-4F7E-96A5-10F9CDA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79E-6E21-4CC9-AE27-CF22329910CB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0D5A14A-1A02-4E26-BE81-01C46B4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5ED61E8-F4BB-40EB-9AD7-850E093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56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D4BB98E-D1E0-40D0-855A-F00A2C7E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7B38482-042F-4811-B7B9-90E65B07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C41A0F-F141-43AF-A950-91B1A48D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AFF-1B88-49C6-885B-5D8B9A9D3553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35CCA8-6E48-47C0-87A0-B34DDEEF0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E09B279-E0F9-4205-A8AA-0564D803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8D6D-ECDC-4F67-8140-691F6B31F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Complexidade na sintetização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Canais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Oitavas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Possíveis Melhorias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err="1"/>
              <a:t>Synthos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Ajuste de Parâmetros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8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06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Algoritmos Genéticos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Formatos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MIDI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WAVE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xmlns="" id="{16F75C6A-5433-497A-8EB9-F48F13CE4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1764828"/>
            <a:ext cx="4140322" cy="372556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317E2D2-4FCC-4A7B-80F3-553AF95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63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Synthos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Frequência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xmlns="" id="{E3673FF4-41D1-4090-B98C-58F3CA6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7604" t="14116" r="11613" b="9125"/>
          <a:stretch/>
        </p:blipFill>
        <p:spPr>
          <a:xfrm>
            <a:off x="6255420" y="1182777"/>
            <a:ext cx="4193451" cy="45475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296364F-4D09-4B6F-B7F2-77C907C753AA}"/>
              </a:ext>
            </a:extLst>
          </p:cNvPr>
          <p:cNvSpPr/>
          <p:nvPr/>
        </p:nvSpPr>
        <p:spPr>
          <a:xfrm>
            <a:off x="7363838" y="5476672"/>
            <a:ext cx="4828162" cy="88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A38DA59-08F1-4839-94F5-E025AB29B043}"/>
              </a:ext>
            </a:extLst>
          </p:cNvPr>
          <p:cNvSpPr txBox="1"/>
          <p:nvPr/>
        </p:nvSpPr>
        <p:spPr>
          <a:xfrm>
            <a:off x="7555149" y="5653743"/>
            <a:ext cx="444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npm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synthos</a:t>
            </a:r>
            <a:r>
              <a:rPr lang="pt-BR" sz="2800" dirty="0"/>
              <a:t> --</a:t>
            </a:r>
            <a:r>
              <a:rPr lang="pt-BR" sz="2800" dirty="0" err="1"/>
              <a:t>save</a:t>
            </a:r>
            <a:endParaRPr lang="pt-BR" sz="28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762A59C-AD24-43BE-A9A0-191DE55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1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Utilizar </a:t>
            </a:r>
            <a:r>
              <a:rPr lang="pt-BR" dirty="0"/>
              <a:t>algoritmos genéticos para gerar um conjunto de frequências e durações semelhantes ao conjunto de notas musicais dado como entrada.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xmlns="" id="{6309F3CE-4DA9-43B7-92BD-9D3BF8F63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9708" y="3379572"/>
            <a:ext cx="3006811" cy="300681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xmlns="" id="{05C521EB-01BC-42F7-B9B9-FB529BF15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41342" y="3542270"/>
            <a:ext cx="1633150" cy="16331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xmlns="" id="{FD26E511-33C1-4A7C-8325-F2899F8574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80422" y="4127155"/>
            <a:ext cx="1124463" cy="11244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5E7E17AB-F218-4E35-92B1-5AD099E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7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Indivíduos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Notas = [E, E, E, C, E, G, C]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Durações = [0.1, 0.1, 0.1, 0.3, 0.4, 0.5, 0.6]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Número de notas multiplicado por 4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E5C7E34-511E-4DC5-8C50-35AF60A83435}"/>
              </a:ext>
            </a:extLst>
          </p:cNvPr>
          <p:cNvSpPr/>
          <p:nvPr/>
        </p:nvSpPr>
        <p:spPr>
          <a:xfrm>
            <a:off x="8979243" y="1911525"/>
            <a:ext cx="3212757" cy="110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74E3C062-A0CA-4970-A59C-E4C321297B31}"/>
              </a:ext>
            </a:extLst>
          </p:cNvPr>
          <p:cNvSpPr txBox="1"/>
          <p:nvPr/>
        </p:nvSpPr>
        <p:spPr>
          <a:xfrm>
            <a:off x="9778314" y="2001795"/>
            <a:ext cx="241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130.81 Hz</a:t>
            </a:r>
          </a:p>
          <a:p>
            <a:r>
              <a:rPr lang="pt-BR" dirty="0"/>
              <a:t>E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164.81 Hz</a:t>
            </a:r>
          </a:p>
          <a:p>
            <a:r>
              <a:rPr lang="pt-BR" dirty="0"/>
              <a:t>G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196.00 Hz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xmlns="" id="{BE22234F-AE2F-42FA-9835-7A9561A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1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9CA9E269-B88E-4E69-A45F-592363FE202A}"/>
              </a:ext>
            </a:extLst>
          </p:cNvPr>
          <p:cNvSpPr/>
          <p:nvPr/>
        </p:nvSpPr>
        <p:spPr>
          <a:xfrm>
            <a:off x="-76200" y="3724275"/>
            <a:ext cx="12411075" cy="139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Ambiente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Torneio de dois em dois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Fitness global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xmlns="" id="{797A3F77-914D-4A67-9AC7-B9CEA3474878}"/>
                  </a:ext>
                </a:extLst>
              </p:cNvPr>
              <p:cNvSpPr txBox="1"/>
              <p:nvPr/>
            </p:nvSpPr>
            <p:spPr>
              <a:xfrm>
                <a:off x="419285" y="4001294"/>
                <a:ext cx="11353429" cy="871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𝑛𝑢𝑚𝑒𝑟𝑜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𝑛𝑜𝑡𝑎𝑠</m:t>
                          </m:r>
                        </m:sup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𝑜𝑡𝑎𝐿𝑜𝑐𝑎𝑙</m:t>
                                  </m:r>
                                  <m:r>
                                    <a:rPr lang="pt-B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𝑛𝑜𝑡𝑎𝐺𝑙𝑜𝑏𝑎𝑙</m:t>
                                  </m:r>
                                  <m:r>
                                    <a:rPr lang="pt-B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𝑝𝑒𝑠𝑜𝑓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𝑢𝑟𝑎𝑐𝑎𝑜𝐿𝑜𝑐𝑎𝑙</m:t>
                                  </m:r>
                                  <m:r>
                                    <a:rPr lang="pt-B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𝑑𝑢𝑟𝑎𝑐𝑎𝑜𝐺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𝑙𝑜𝑏𝑎𝑙𝑛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𝑑𝑢𝑟𝑎𝑐𝑎𝑜𝑀𝑎𝑥</m:t>
                              </m:r>
                              <m:r>
                                <a:rPr lang="pt-BR" sz="2000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𝑑𝑢𝑟𝑎𝑐𝑎𝑜𝑀𝑖𝑛</m:t>
                              </m:r>
                            </m:den>
                          </m:f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𝑝𝑒𝑠𝑜𝑑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7A3F77-914D-4A67-9AC7-B9CEA34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5" y="4001294"/>
                <a:ext cx="11353429" cy="871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817AF29-351E-4AD2-BE0D-A32E792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7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AE54499-9E36-40BB-83E2-F1DC420531E8}"/>
              </a:ext>
            </a:extLst>
          </p:cNvPr>
          <p:cNvSpPr/>
          <p:nvPr/>
        </p:nvSpPr>
        <p:spPr>
          <a:xfrm>
            <a:off x="914400" y="3095625"/>
            <a:ext cx="10289597" cy="905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Metade do número de notas do pai N que tem o melhor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 local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Mutação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Fator de mutação: 0.05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Altera a nota e duração em uma posição aleatória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xmlns="" id="{B90FED88-EEE1-4A8D-BC61-32361B728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41378" y="4180681"/>
            <a:ext cx="2412422" cy="2412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7D04E31E-FB45-40E2-9DA2-3C2FE66B3783}"/>
                  </a:ext>
                </a:extLst>
              </p:cNvPr>
              <p:cNvSpPr txBox="1"/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𝑑𝑢𝑟𝑎𝑐𝑎𝑜𝑀𝑎𝑥</m:t>
                        </m:r>
                        <m:r>
                          <a:rPr lang="pt-BR" sz="2400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𝑑𝑢𝑟𝑎𝑐𝑎𝑜𝑀𝑖𝑛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𝑝𝑒𝑠𝑜𝑑</m:t>
                    </m:r>
                  </m:oMath>
                </a14:m>
                <a:endParaRPr lang="pt-BR" sz="2400" baseline="-25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blipFill>
                <a:blip r:embed="rId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xmlns="" id="{3AD4646E-5A46-429A-839B-6473BBB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3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Execução de 100 instâncias com notas e durações aleatórias para cada um dos seguintes casos: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5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50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100 </a:t>
            </a:r>
            <a:r>
              <a:rPr lang="pt-BR" dirty="0"/>
              <a:t>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500 </a:t>
            </a:r>
            <a:r>
              <a:rPr lang="pt-BR" dirty="0"/>
              <a:t>notas e durações com 50 </a:t>
            </a:r>
            <a:r>
              <a:rPr lang="pt-BR" dirty="0" smtClean="0"/>
              <a:t>gerações</a:t>
            </a:r>
            <a:endParaRPr lang="pt-BR" dirty="0"/>
          </a:p>
          <a:p>
            <a:endParaRPr 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Dados coletados: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Indivíduo com menor fitness 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Indivíduo com </a:t>
            </a:r>
            <a:r>
              <a:rPr lang="pt-BR" dirty="0" smtClean="0"/>
              <a:t>maior fitness </a:t>
            </a:r>
            <a:r>
              <a:rPr lang="pt-BR" dirty="0"/>
              <a:t>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Geração que gerou o indivíduo com maior fitness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53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724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294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Tema do Office</vt:lpstr>
      <vt:lpstr>Genetic Music</vt:lpstr>
      <vt:lpstr>Introdução</vt:lpstr>
      <vt:lpstr>Synthos</vt:lpstr>
      <vt:lpstr>Objetivo</vt:lpstr>
      <vt:lpstr>Implementação</vt:lpstr>
      <vt:lpstr>Implementação</vt:lpstr>
      <vt:lpstr>Implementação</vt:lpstr>
      <vt:lpstr>Experimentos</vt:lpstr>
      <vt:lpstr>Resultados</vt:lpstr>
      <vt:lpstr>Conclusões</vt:lpstr>
      <vt:lpstr>Genetic Music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Music</dc:title>
  <dc:creator>Alisson Steffens Henrique</dc:creator>
  <cp:lastModifiedBy>Augustop</cp:lastModifiedBy>
  <cp:revision>15</cp:revision>
  <dcterms:created xsi:type="dcterms:W3CDTF">2017-07-04T21:14:14Z</dcterms:created>
  <dcterms:modified xsi:type="dcterms:W3CDTF">2017-07-05T17:00:55Z</dcterms:modified>
</cp:coreProperties>
</file>