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10DE3-208F-4923-A8FF-3DFA93A10B93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83A60-8346-4DB9-86E7-B18D496204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961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2EF0-61C5-4BDB-AB83-F0AA062F5736}" type="datetime1">
              <a:rPr lang="pt-BR" smtClean="0"/>
              <a:t>24/03/2017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26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E200-DD0B-48D4-BFE8-906A64AB28C4}" type="datetime1">
              <a:rPr lang="pt-BR" smtClean="0"/>
              <a:t>24/03/2017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03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E92F-091C-427A-BFC1-201EB2E9AB7F}" type="datetime1">
              <a:rPr lang="pt-BR" smtClean="0"/>
              <a:t>24/03/2017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43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9803-9D3A-41E9-BD43-C52FED4CBE10}" type="datetime1">
              <a:rPr lang="pt-BR" smtClean="0"/>
              <a:t>24/03/2017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53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6B85-CA10-4E1D-852C-DC555635B316}" type="datetime1">
              <a:rPr lang="pt-BR" smtClean="0"/>
              <a:t>24/03/2017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85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AC51-EC6D-42DA-8641-3A5F421F322E}" type="datetime1">
              <a:rPr lang="pt-BR" smtClean="0"/>
              <a:t>24/03/2017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3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5B61-8EE4-40E5-B03C-6F36F2CC54C0}" type="datetime1">
              <a:rPr lang="pt-BR" smtClean="0"/>
              <a:t>24/03/2017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1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8282-4463-434B-91D3-8618776FEB37}" type="datetime1">
              <a:rPr lang="pt-BR" smtClean="0"/>
              <a:t>24/03/2017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17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7A7E-42C1-4FBB-B255-AEEECFC6D9FC}" type="datetime1">
              <a:rPr lang="pt-BR" smtClean="0"/>
              <a:t>24/03/2017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FE64-A771-46D5-9BEA-703CDDC39B7A}" type="datetime1">
              <a:rPr lang="pt-BR" smtClean="0"/>
              <a:t>24/03/2017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16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1D2C-8791-4B4F-AA92-08F45688F2E1}" type="datetime1">
              <a:rPr lang="pt-BR" smtClean="0"/>
              <a:t>24/03/2017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71A4-07F5-40EA-A4A4-0D499E5826AB}" type="datetime1">
              <a:rPr lang="pt-BR" smtClean="0"/>
              <a:t>24/03/2017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63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5" r="9093" b="5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3764612"/>
            <a:ext cx="5442280" cy="225621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0079" y="4025589"/>
            <a:ext cx="4610932" cy="1415839"/>
          </a:xfrm>
        </p:spPr>
        <p:txBody>
          <a:bodyPr>
            <a:normAutofit fontScale="90000"/>
          </a:bodyPr>
          <a:lstStyle/>
          <a:p>
            <a:pPr algn="l"/>
            <a:r>
              <a:rPr lang="pt-BR" sz="7200" dirty="0" err="1"/>
              <a:t>Knight’s</a:t>
            </a:r>
            <a:r>
              <a:rPr lang="pt-BR" sz="7200" dirty="0"/>
              <a:t> Tour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0078" y="5441429"/>
            <a:ext cx="4610933" cy="379507"/>
          </a:xfrm>
        </p:spPr>
        <p:txBody>
          <a:bodyPr>
            <a:normAutofit/>
          </a:bodyPr>
          <a:lstStyle/>
          <a:p>
            <a:pPr algn="l"/>
            <a:r>
              <a:rPr lang="pt-BR" sz="1400" dirty="0"/>
              <a:t>Analise de complexidades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65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5" b="16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rgbClr val="FFFFFF"/>
                </a:solidFill>
              </a:rPr>
              <a:t>BackTracking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FFFFFF"/>
                </a:solidFill>
              </a:rPr>
              <a:t> Resolve recursivamente</a:t>
            </a:r>
          </a:p>
          <a:p>
            <a:pPr marL="0" indent="0">
              <a:buClr>
                <a:srgbClr val="7030A0"/>
              </a:buClr>
              <a:buNone/>
            </a:pPr>
            <a:endParaRPr lang="pt-BR" dirty="0">
              <a:solidFill>
                <a:srgbClr val="FFFFFF"/>
              </a:solidFill>
            </a:endParaRPr>
          </a:p>
          <a:p>
            <a:pPr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FFFFFF"/>
                </a:solidFill>
              </a:rPr>
              <a:t> Busca em todos os possíveis movimentos </a:t>
            </a:r>
          </a:p>
          <a:p>
            <a:pPr marL="0" indent="0">
              <a:buClr>
                <a:srgbClr val="7030A0"/>
              </a:buClr>
              <a:buNone/>
            </a:pPr>
            <a:endParaRPr lang="pt-BR" dirty="0">
              <a:solidFill>
                <a:srgbClr val="FFFFFF"/>
              </a:solidFill>
            </a:endParaRPr>
          </a:p>
          <a:p>
            <a:pPr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FFFFFF"/>
                </a:solidFill>
              </a:rPr>
              <a:t> O (8^(n^2))</a:t>
            </a:r>
          </a:p>
        </p:txBody>
      </p:sp>
      <p:sp>
        <p:nvSpPr>
          <p:cNvPr id="7" name="Retângulo 6"/>
          <p:cNvSpPr/>
          <p:nvPr/>
        </p:nvSpPr>
        <p:spPr>
          <a:xfrm flipH="1">
            <a:off x="673443" y="697166"/>
            <a:ext cx="45719" cy="6614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1774032"/>
            <a:ext cx="3162300" cy="316230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710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5" b="1665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 flipH="1">
            <a:off x="673443" y="697166"/>
            <a:ext cx="45719" cy="6614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/>
              <a:t>Warnsdorf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FFFFFF"/>
                </a:solidFill>
              </a:rPr>
              <a:t> Busca posição com menor número de vizinhos</a:t>
            </a:r>
          </a:p>
          <a:p>
            <a:pPr>
              <a:buClr>
                <a:srgbClr val="7030A0"/>
              </a:buClr>
              <a:buFont typeface="Courier New" panose="02070309020205020404" pitchFamily="49" charset="0"/>
              <a:buChar char="o"/>
            </a:pPr>
            <a:endParaRPr lang="pt-BR" dirty="0">
              <a:solidFill>
                <a:srgbClr val="FFFFFF"/>
              </a:solidFill>
            </a:endParaRPr>
          </a:p>
          <a:p>
            <a:pPr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pt-BR" dirty="0"/>
              <a:t> Não garante solução para dada posição</a:t>
            </a:r>
          </a:p>
          <a:p>
            <a:pPr>
              <a:buClr>
                <a:srgbClr val="7030A0"/>
              </a:buCl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pt-BR" dirty="0"/>
              <a:t> </a:t>
            </a:r>
            <a:r>
              <a:rPr lang="el-GR" dirty="0"/>
              <a:t>ϴ</a:t>
            </a:r>
            <a:r>
              <a:rPr lang="pt-BR" dirty="0"/>
              <a:t> (n^2)</a:t>
            </a:r>
          </a:p>
          <a:p>
            <a:pPr>
              <a:buClr>
                <a:srgbClr val="7030A0"/>
              </a:buClr>
              <a:buFont typeface="Courier New" panose="02070309020205020404" pitchFamily="49" charset="0"/>
              <a:buChar char="o"/>
            </a:pP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i.stack.imgur.com/Y5nk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" t="7990" r="9709" b="10255"/>
          <a:stretch/>
        </p:blipFill>
        <p:spPr bwMode="auto">
          <a:xfrm>
            <a:off x="8459999" y="1943999"/>
            <a:ext cx="3005505" cy="300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707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Tema do Office</vt:lpstr>
      <vt:lpstr>Knight’s Tour</vt:lpstr>
      <vt:lpstr>BackTracking</vt:lpstr>
      <vt:lpstr>Warnsdorf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Knight’s Tour</dc:title>
  <dc:creator>Alisson Steffens Henrique</dc:creator>
  <cp:lastModifiedBy>Adson Esteves</cp:lastModifiedBy>
  <cp:revision>7</cp:revision>
  <dcterms:created xsi:type="dcterms:W3CDTF">2017-03-24T17:50:13Z</dcterms:created>
  <dcterms:modified xsi:type="dcterms:W3CDTF">2017-03-24T22:23:41Z</dcterms:modified>
</cp:coreProperties>
</file>