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35E-FDB8-4BD5-851D-130C54714DF6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26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35E-FDB8-4BD5-851D-130C54714DF6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03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35E-FDB8-4BD5-851D-130C54714DF6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43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35E-FDB8-4BD5-851D-130C54714DF6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53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35E-FDB8-4BD5-851D-130C54714DF6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85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35E-FDB8-4BD5-851D-130C54714DF6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3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35E-FDB8-4BD5-851D-130C54714DF6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51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35E-FDB8-4BD5-851D-130C54714DF6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17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35E-FDB8-4BD5-851D-130C54714DF6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35E-FDB8-4BD5-851D-130C54714DF6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16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A35E-FDB8-4BD5-851D-130C54714DF6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EA35E-FDB8-4BD5-851D-130C54714DF6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927B6-621D-4D94-9B3A-5EB416A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63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25" r="9093" b="5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3764612"/>
            <a:ext cx="5442280" cy="225621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0079" y="4025589"/>
            <a:ext cx="4610932" cy="1415839"/>
          </a:xfrm>
        </p:spPr>
        <p:txBody>
          <a:bodyPr>
            <a:normAutofit fontScale="90000"/>
          </a:bodyPr>
          <a:lstStyle/>
          <a:p>
            <a:pPr algn="l"/>
            <a:r>
              <a:rPr lang="pt-BR" sz="7200" dirty="0" err="1"/>
              <a:t>Knight’s</a:t>
            </a:r>
            <a:r>
              <a:rPr lang="pt-BR" sz="7200" dirty="0"/>
              <a:t> Tour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40078" y="5441429"/>
            <a:ext cx="4610933" cy="379507"/>
          </a:xfrm>
        </p:spPr>
        <p:txBody>
          <a:bodyPr>
            <a:normAutofit/>
          </a:bodyPr>
          <a:lstStyle/>
          <a:p>
            <a:pPr algn="l"/>
            <a:r>
              <a:rPr lang="pt-BR" sz="1400" dirty="0"/>
              <a:t>Analise de complexidades</a:t>
            </a:r>
          </a:p>
        </p:txBody>
      </p:sp>
    </p:spTree>
    <p:extLst>
      <p:ext uri="{BB962C8B-B14F-4D97-AF65-F5344CB8AC3E}">
        <p14:creationId xmlns:p14="http://schemas.microsoft.com/office/powerpoint/2010/main" val="178465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5" b="16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rgbClr val="FFFFFF"/>
                </a:solidFill>
              </a:rPr>
              <a:t>BackTracking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rgbClr val="FFFFFF"/>
                </a:solidFill>
              </a:rPr>
              <a:t> O (8^(n^2))</a:t>
            </a:r>
          </a:p>
        </p:txBody>
      </p:sp>
      <p:sp>
        <p:nvSpPr>
          <p:cNvPr id="7" name="Retângulo 6"/>
          <p:cNvSpPr/>
          <p:nvPr/>
        </p:nvSpPr>
        <p:spPr>
          <a:xfrm flipH="1">
            <a:off x="673443" y="697166"/>
            <a:ext cx="45719" cy="6614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50" y="1774032"/>
            <a:ext cx="3162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10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5" b="16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 flipH="1">
            <a:off x="673443" y="697166"/>
            <a:ext cx="45719" cy="6614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 err="1"/>
              <a:t>Warnsdorf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rgbClr val="FFFFFF"/>
                </a:solidFill>
              </a:rPr>
              <a:t> </a:t>
            </a:r>
            <a:r>
              <a:rPr lang="pt-BR" dirty="0"/>
              <a:t>O (n^2)</a:t>
            </a:r>
          </a:p>
          <a:p>
            <a:pPr>
              <a:buClr>
                <a:srgbClr val="7030A0"/>
              </a:buClr>
              <a:buFont typeface="Courier New" panose="02070309020205020404" pitchFamily="49" charset="0"/>
              <a:buChar char="o"/>
            </a:pPr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909" y="1774031"/>
            <a:ext cx="3168041" cy="31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07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Tema do Office</vt:lpstr>
      <vt:lpstr>Knight’s Tour</vt:lpstr>
      <vt:lpstr>BackTracking</vt:lpstr>
      <vt:lpstr>Warnsdorf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Knight’s Tour</dc:title>
  <dc:creator>Alisson Steffens Henrique</dc:creator>
  <cp:lastModifiedBy>Alisson Steffens Henrique</cp:lastModifiedBy>
  <cp:revision>3</cp:revision>
  <dcterms:created xsi:type="dcterms:W3CDTF">2017-03-24T17:50:13Z</dcterms:created>
  <dcterms:modified xsi:type="dcterms:W3CDTF">2017-03-24T18:09:37Z</dcterms:modified>
</cp:coreProperties>
</file>