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6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03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3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5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8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3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7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6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5" r="9093" b="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79" y="4025589"/>
            <a:ext cx="4610932" cy="1415839"/>
          </a:xfrm>
        </p:spPr>
        <p:txBody>
          <a:bodyPr>
            <a:normAutofit fontScale="90000"/>
          </a:bodyPr>
          <a:lstStyle/>
          <a:p>
            <a:pPr algn="l"/>
            <a:r>
              <a:rPr lang="pt-BR" sz="7200" dirty="0" err="1"/>
              <a:t>Knight’s</a:t>
            </a:r>
            <a:r>
              <a:rPr lang="pt-BR" sz="7200" dirty="0"/>
              <a:t> Tour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078" y="5441429"/>
            <a:ext cx="4610933" cy="379507"/>
          </a:xfrm>
        </p:spPr>
        <p:txBody>
          <a:bodyPr>
            <a:normAutofit/>
          </a:bodyPr>
          <a:lstStyle/>
          <a:p>
            <a:pPr algn="l"/>
            <a:r>
              <a:rPr lang="pt-BR" sz="1400" dirty="0"/>
              <a:t>Analise de complexidades</a:t>
            </a:r>
          </a:p>
        </p:txBody>
      </p:sp>
    </p:spTree>
    <p:extLst>
      <p:ext uri="{BB962C8B-B14F-4D97-AF65-F5344CB8AC3E}">
        <p14:creationId xmlns:p14="http://schemas.microsoft.com/office/powerpoint/2010/main" val="17846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" b="16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</a:rPr>
              <a:t>BackTracking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FFFFFF"/>
                </a:solidFill>
              </a:rPr>
              <a:t> Resolve recursivamente</a:t>
            </a:r>
          </a:p>
          <a:p>
            <a:pPr marL="0" indent="0">
              <a:buClr>
                <a:srgbClr val="7030A0"/>
              </a:buClr>
              <a:buNone/>
            </a:pPr>
            <a:endParaRPr lang="pt-BR" dirty="0">
              <a:solidFill>
                <a:srgbClr val="FFFFFF"/>
              </a:solidFill>
            </a:endParaRP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FFFFFF"/>
                </a:solidFill>
              </a:rPr>
              <a:t> Busca em todos os possíveis movimentos </a:t>
            </a:r>
          </a:p>
          <a:p>
            <a:pPr marL="0" indent="0">
              <a:buClr>
                <a:srgbClr val="7030A0"/>
              </a:buClr>
              <a:buNone/>
            </a:pPr>
            <a:endParaRPr lang="pt-BR" dirty="0">
              <a:solidFill>
                <a:srgbClr val="FFFFFF"/>
              </a:solidFill>
            </a:endParaRP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FFFFFF"/>
                </a:solidFill>
              </a:rPr>
              <a:t> O (8^(n^2))</a:t>
            </a:r>
          </a:p>
        </p:txBody>
      </p:sp>
      <p:sp>
        <p:nvSpPr>
          <p:cNvPr id="7" name="Retângulo 6"/>
          <p:cNvSpPr/>
          <p:nvPr/>
        </p:nvSpPr>
        <p:spPr>
          <a:xfrm flipH="1">
            <a:off x="673443" y="697166"/>
            <a:ext cx="45719" cy="661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1774032"/>
            <a:ext cx="316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" b="1665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 flipH="1">
            <a:off x="673443" y="697166"/>
            <a:ext cx="45719" cy="661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Warnsdorf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FFFFFF"/>
                </a:solidFill>
              </a:rPr>
              <a:t> Busca posição com menor número de vizinhos</a:t>
            </a: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endParaRPr lang="pt-BR" dirty="0">
              <a:solidFill>
                <a:srgbClr val="FFFFFF"/>
              </a:solidFill>
            </a:endParaRP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/>
              <a:t> Não garante solução para dada posição</a:t>
            </a: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/>
              <a:t> O (n^2)</a:t>
            </a: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i.stack.imgur.com/Y5nk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" t="7990" r="9709" b="10255"/>
          <a:stretch/>
        </p:blipFill>
        <p:spPr bwMode="auto">
          <a:xfrm>
            <a:off x="8459999" y="1943999"/>
            <a:ext cx="3005505" cy="300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707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do Office</vt:lpstr>
      <vt:lpstr>Knight’s Tour</vt:lpstr>
      <vt:lpstr>BackTracking</vt:lpstr>
      <vt:lpstr>Warnsdorf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Knight’s Tour</dc:title>
  <dc:creator>Alisson Steffens Henrique</dc:creator>
  <cp:lastModifiedBy>Adson Esteves</cp:lastModifiedBy>
  <cp:revision>5</cp:revision>
  <dcterms:created xsi:type="dcterms:W3CDTF">2017-03-24T17:50:13Z</dcterms:created>
  <dcterms:modified xsi:type="dcterms:W3CDTF">2017-03-24T21:33:31Z</dcterms:modified>
</cp:coreProperties>
</file>