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Melhoria de mobilidade urbana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83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problemas de mobilidade urbana nos trajetos entre Itajaí e Navegantes</a:t>
            </a:r>
          </a:p>
        </p:txBody>
      </p:sp>
    </p:spTree>
    <p:extLst>
      <p:ext uri="{BB962C8B-B14F-4D97-AF65-F5344CB8AC3E}">
        <p14:creationId xmlns:p14="http://schemas.microsoft.com/office/powerpoint/2010/main" val="4460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  <a:ln>
            <a:noFill/>
          </a:ln>
          <a:effectLst/>
        </p:spPr>
      </p:sp>
      <p:pic>
        <p:nvPicPr>
          <p:cNvPr id="15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33867" r="11617" b="-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amostras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dirty="0"/>
              <a:t>Logica </a:t>
            </a:r>
            <a:r>
              <a:rPr lang="pt-BR" dirty="0" err="1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endParaRPr lang="pt-BR"/>
          </a:p>
        </p:txBody>
      </p:sp>
      <p:pic>
        <p:nvPicPr>
          <p:cNvPr id="2050" name="Picture 2" descr="https://upload.wikimedia.org/wikipedia/commons/thumb/6/61/Fuzzy_logic_temperature_en.svg/2000px-Fuzzy_logic_temperature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28" y="3694670"/>
            <a:ext cx="7146051" cy="290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69" y="796413"/>
            <a:ext cx="2704559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pt-BR" dirty="0"/>
              <a:t>implementação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2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93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14</TotalTime>
  <Words>22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Melhoria de mobilidade urbana</vt:lpstr>
      <vt:lpstr>introdução</vt:lpstr>
      <vt:lpstr>amostras</vt:lpstr>
      <vt:lpstr>Logica Fuzzy</vt:lpstr>
      <vt:lpstr>implementação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Melhoria de mobilidade urbana</dc:title>
  <dc:creator>Alisson Steffens Henrique</dc:creator>
  <cp:lastModifiedBy>Alisson Steffens Henrique</cp:lastModifiedBy>
  <cp:revision>2</cp:revision>
  <dcterms:created xsi:type="dcterms:W3CDTF">2016-12-04T18:50:19Z</dcterms:created>
  <dcterms:modified xsi:type="dcterms:W3CDTF">2016-12-04T19:04:54Z</dcterms:modified>
</cp:coreProperties>
</file>