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9C9FA"/>
    <a:srgbClr val="3465AF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8756" y="2612768"/>
            <a:ext cx="9144000" cy="2387600"/>
          </a:xfrm>
        </p:spPr>
        <p:txBody>
          <a:bodyPr>
            <a:noAutofit/>
          </a:bodyPr>
          <a:lstStyle/>
          <a:p>
            <a:r>
              <a:rPr lang="pt-BR" sz="4800" dirty="0" smtClean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Uso de Redes Neurais Artificiais para o Reconhecimento de  Personagens com Imagens de Quadros de Animaç</a:t>
            </a:r>
            <a:r>
              <a:rPr lang="pt-BR" sz="4800" dirty="0" smtClean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ão</a:t>
            </a:r>
            <a:endParaRPr lang="pt-BR" sz="4800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Fundamentação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Redes Neurais</a:t>
            </a: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MCCULLOCH e PITTS, 1943 - RNA</a:t>
            </a: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ROSENBLATT, 1985 - </a:t>
            </a:r>
            <a:r>
              <a:rPr lang="pt-BR" sz="2400" dirty="0" err="1">
                <a:solidFill>
                  <a:srgbClr val="3465AF"/>
                </a:solidFill>
              </a:rPr>
              <a:t>Perceptron</a:t>
            </a:r>
            <a:endParaRPr lang="pt-BR" sz="2400" dirty="0">
              <a:solidFill>
                <a:srgbClr val="3465AF"/>
              </a:solidFill>
            </a:endParaRP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WERBOS, 1975 - </a:t>
            </a:r>
            <a:r>
              <a:rPr lang="pt-BR" sz="2400" dirty="0" err="1">
                <a:solidFill>
                  <a:srgbClr val="3465AF"/>
                </a:solidFill>
              </a:rPr>
              <a:t>Backpropagation</a:t>
            </a:r>
            <a:endParaRPr lang="pt-BR" sz="2400" dirty="0">
              <a:solidFill>
                <a:srgbClr val="3465AF"/>
              </a:solidFill>
            </a:endParaRPr>
          </a:p>
        </p:txBody>
      </p:sp>
      <p:pic>
        <p:nvPicPr>
          <p:cNvPr id="6" name="Imagem 5" descr="C:\Users\shina\Desktop\pOR6t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98" r="1914" b="13009"/>
          <a:stretch/>
        </p:blipFill>
        <p:spPr bwMode="auto">
          <a:xfrm>
            <a:off x="7301230" y="1521886"/>
            <a:ext cx="4052570" cy="267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Reconhecimento de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Reconhecimento de Imagens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b="11291"/>
          <a:stretch/>
        </p:blipFill>
        <p:spPr bwMode="auto">
          <a:xfrm>
            <a:off x="2123641" y="2925721"/>
            <a:ext cx="4261995" cy="28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9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 err="1">
                <a:solidFill>
                  <a:srgbClr val="3465AF"/>
                </a:solidFill>
              </a:rPr>
              <a:t>Perceptron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 err="1">
                <a:solidFill>
                  <a:srgbClr val="3465AF"/>
                </a:solidFill>
              </a:rPr>
              <a:t>BackPropagation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Iniciais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C:\Users\shina\AppData\Local\Microsoft\Windows\INetCacheContent.Word\personagem_arti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3" y="3486809"/>
            <a:ext cx="3086910" cy="1028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62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endParaRPr lang="pt-BR" dirty="0">
              <a:solidFill>
                <a:srgbClr val="3465AF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Arquitetura</a:t>
            </a:r>
          </a:p>
          <a:p>
            <a:pPr marL="0" indent="0">
              <a:buSzPct val="100000"/>
              <a:buNone/>
            </a:pP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Regras de Treinamento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Iterações: 50000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Taxa de Erro: 0.0000001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Taxa de Aprendizagem: 0.001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onagem_tratado_arti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7" t="48423" r="46264" b="33695"/>
          <a:stretch/>
        </p:blipFill>
        <p:spPr bwMode="auto">
          <a:xfrm>
            <a:off x="8534401" y="1378189"/>
            <a:ext cx="2553729" cy="2537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Experimentos e Resultados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7382"/>
              </p:ext>
            </p:extLst>
          </p:nvPr>
        </p:nvGraphicFramePr>
        <p:xfrm>
          <a:off x="768829" y="1832127"/>
          <a:ext cx="7922092" cy="3283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23">
                  <a:extLst>
                    <a:ext uri="{9D8B030D-6E8A-4147-A177-3AD203B41FA5}">
                      <a16:colId xmlns:a16="http://schemas.microsoft.com/office/drawing/2014/main" xmlns="" val="3925056430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xmlns="" val="2107503146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xmlns="" val="2457128161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xmlns="" val="3497775463"/>
                    </a:ext>
                  </a:extLst>
                </a:gridCol>
              </a:tblGrid>
              <a:tr h="6499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Reconhecimento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Falso Positivos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49326185"/>
                  </a:ext>
                </a:extLst>
              </a:tr>
              <a:tr h="6499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1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2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01523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Bulbasaur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87.8%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51.2%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6.7%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1782448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Charmander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98.7%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62.5%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11580" algn="r"/>
                        </a:tabLst>
                      </a:pPr>
                      <a:r>
                        <a:rPr lang="pt-BR" sz="2000" dirty="0">
                          <a:effectLst/>
                        </a:rPr>
                        <a:t>10%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6875888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Squirtle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</a:rPr>
                        <a:t>99.3%</a:t>
                      </a:r>
                      <a:endParaRPr lang="pt-BR" sz="20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18.3%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2%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32323491"/>
                  </a:ext>
                </a:extLst>
              </a:tr>
            </a:tbl>
          </a:graphicData>
        </a:graphic>
      </p:graphicFrame>
      <p:pic>
        <p:nvPicPr>
          <p:cNvPr id="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Amostra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Modelo de Rede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Pré-processamento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3465AF"/>
                </a:solidFill>
              </a:rPr>
              <a:t>Linguagem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13" y="704074"/>
            <a:ext cx="9144000" cy="2387600"/>
          </a:xfrm>
        </p:spPr>
        <p:txBody>
          <a:bodyPr/>
          <a:lstStyle/>
          <a:p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Image</a:t>
            </a:r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 </a:t>
            </a:r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Recognition</a:t>
            </a:r>
            <a:endParaRPr lang="pt-BR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MS Mincho</vt:lpstr>
      <vt:lpstr>Arial</vt:lpstr>
      <vt:lpstr>Berlin Sans FB Demi</vt:lpstr>
      <vt:lpstr>Calibri</vt:lpstr>
      <vt:lpstr>Calibri Light</vt:lpstr>
      <vt:lpstr>Times</vt:lpstr>
      <vt:lpstr>Times New Roman</vt:lpstr>
      <vt:lpstr>Tema do Office</vt:lpstr>
      <vt:lpstr>Uso de Redes Neurais Artificiais para o Reconhecimento de  Personagens com Imagens de Quadros de Animação</vt:lpstr>
      <vt:lpstr>Fundamentação</vt:lpstr>
      <vt:lpstr>Reconhecimento de Imagem</vt:lpstr>
      <vt:lpstr>Metodologia</vt:lpstr>
      <vt:lpstr>Desenvolvimento</vt:lpstr>
      <vt:lpstr>Experimentos e Resultados</vt:lpstr>
      <vt:lpstr>Conclusões</vt:lpstr>
      <vt:lpstr>Image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Alisson Steffens Henrique</dc:creator>
  <cp:lastModifiedBy>Augusto Cezar Pluschkat</cp:lastModifiedBy>
  <cp:revision>10</cp:revision>
  <dcterms:created xsi:type="dcterms:W3CDTF">2017-05-31T16:44:54Z</dcterms:created>
  <dcterms:modified xsi:type="dcterms:W3CDTF">2017-05-31T22:14:31Z</dcterms:modified>
</cp:coreProperties>
</file>