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BeholderDEV/nya-chan/master/img/ani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9091" r="18414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pt-BR" sz="8000" dirty="0" err="1">
                <a:solidFill>
                  <a:srgbClr val="DC143C"/>
                </a:solidFill>
                <a:cs typeface="Courier New" panose="02070309020205020404" pitchFamily="49" charset="0"/>
              </a:rPr>
              <a:t>Nya</a:t>
            </a:r>
            <a:r>
              <a:rPr lang="pt-BR" sz="8000" dirty="0">
                <a:solidFill>
                  <a:srgbClr val="DC143C"/>
                </a:solidFill>
                <a:cs typeface="Courier New" panose="02070309020205020404" pitchFamily="49" charset="0"/>
              </a:rPr>
              <a:t> Chan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1511" y="5476999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Adson, Alisson e Augusto</a:t>
            </a:r>
          </a:p>
        </p:txBody>
      </p:sp>
    </p:spTree>
    <p:extLst>
      <p:ext uri="{BB962C8B-B14F-4D97-AF65-F5344CB8AC3E}">
        <p14:creationId xmlns:p14="http://schemas.microsoft.com/office/powerpoint/2010/main" val="320877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ig08.deviantart.net/7908/f/2013/149/2/d/cthulhu_wars___nyarlathotep_by_butttornado-d671l1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r="34605"/>
          <a:stretch/>
        </p:blipFill>
        <p:spPr bwMode="auto">
          <a:xfrm>
            <a:off x="0" y="10"/>
            <a:ext cx="46682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973338" y="0"/>
            <a:ext cx="11218662" cy="6858000"/>
            <a:chOff x="0" y="0"/>
            <a:chExt cx="11218662" cy="6858000"/>
          </a:xfrm>
        </p:grpSpPr>
        <p:sp>
          <p:nvSpPr>
            <p:cNvPr id="6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218661" cy="6858000"/>
            </a:xfrm>
            <a:custGeom>
              <a:avLst/>
              <a:gdLst>
                <a:gd name="connsiteX0" fmla="*/ 0 w 11218661"/>
                <a:gd name="connsiteY0" fmla="*/ 0 h 6858000"/>
                <a:gd name="connsiteX1" fmla="*/ 8042507 w 11218661"/>
                <a:gd name="connsiteY1" fmla="*/ 0 h 6858000"/>
                <a:gd name="connsiteX2" fmla="*/ 11218661 w 11218661"/>
                <a:gd name="connsiteY2" fmla="*/ 6858000 h 6858000"/>
                <a:gd name="connsiteX3" fmla="*/ 0 w 1121866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8661" h="6858000">
                  <a:moveTo>
                    <a:pt x="0" y="0"/>
                  </a:moveTo>
                  <a:lnTo>
                    <a:pt x="8042507" y="0"/>
                  </a:lnTo>
                  <a:lnTo>
                    <a:pt x="112186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0771752" cy="6858000"/>
            </a:xfrm>
            <a:custGeom>
              <a:avLst/>
              <a:gdLst>
                <a:gd name="connsiteX0" fmla="*/ 0 w 10771752"/>
                <a:gd name="connsiteY0" fmla="*/ 0 h 6858000"/>
                <a:gd name="connsiteX1" fmla="*/ 7595598 w 10771752"/>
                <a:gd name="connsiteY1" fmla="*/ 0 h 6858000"/>
                <a:gd name="connsiteX2" fmla="*/ 10771752 w 10771752"/>
                <a:gd name="connsiteY2" fmla="*/ 6858000 h 6858000"/>
                <a:gd name="connsiteX3" fmla="*/ 0 w 1077175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1752" h="6858000">
                  <a:moveTo>
                    <a:pt x="0" y="0"/>
                  </a:moveTo>
                  <a:lnTo>
                    <a:pt x="7595598" y="0"/>
                  </a:lnTo>
                  <a:lnTo>
                    <a:pt x="107717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DC143C"/>
                </a:solidFill>
              </a:rPr>
              <a:t>Nyarlathotep</a:t>
            </a:r>
            <a:r>
              <a:rPr lang="pt-BR" b="1" dirty="0">
                <a:solidFill>
                  <a:srgbClr val="DC143C"/>
                </a:solidFill>
              </a:rPr>
              <a:t> </a:t>
            </a:r>
            <a:r>
              <a:rPr lang="pt-BR" sz="3600" i="1" dirty="0">
                <a:solidFill>
                  <a:schemeClr val="bg1"/>
                </a:solidFill>
              </a:rPr>
              <a:t>The </a:t>
            </a:r>
            <a:r>
              <a:rPr lang="pt-BR" sz="3600" i="1" dirty="0" err="1">
                <a:solidFill>
                  <a:schemeClr val="bg1"/>
                </a:solidFill>
              </a:rPr>
              <a:t>Crawling</a:t>
            </a:r>
            <a:r>
              <a:rPr lang="pt-BR" sz="3600" i="1" dirty="0">
                <a:solidFill>
                  <a:schemeClr val="bg1"/>
                </a:solidFill>
              </a:rPr>
              <a:t> </a:t>
            </a:r>
            <a:r>
              <a:rPr lang="pt-BR" sz="3600" i="1" dirty="0" err="1">
                <a:solidFill>
                  <a:schemeClr val="bg1"/>
                </a:solidFill>
              </a:rPr>
              <a:t>Chaos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HP Lovecraft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A natureza caótica da mente humana vista nos </a:t>
            </a:r>
            <a:r>
              <a:rPr lang="pt-BR" sz="3200" i="1" dirty="0" err="1">
                <a:solidFill>
                  <a:schemeClr val="bg1"/>
                </a:solidFill>
              </a:rPr>
              <a:t>imageboards</a:t>
            </a:r>
            <a:endParaRPr lang="pt-BR" sz="3200" i="1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Nyaruko</a:t>
            </a:r>
            <a:endParaRPr lang="pt-BR" sz="3200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99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28919" r="28537"/>
          <a:stretch/>
        </p:blipFill>
        <p:spPr>
          <a:xfrm>
            <a:off x="20" y="10"/>
            <a:ext cx="4668233" cy="6857990"/>
          </a:xfrm>
          <a:prstGeom prst="rect">
            <a:avLst/>
          </a:prstGeom>
        </p:spPr>
      </p:pic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973338" y="0"/>
            <a:ext cx="11218662" cy="6858000"/>
            <a:chOff x="0" y="0"/>
            <a:chExt cx="11218662" cy="6858000"/>
          </a:xfrm>
        </p:grpSpPr>
        <p:sp>
          <p:nvSpPr>
            <p:cNvPr id="73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218661" cy="6858000"/>
            </a:xfrm>
            <a:custGeom>
              <a:avLst/>
              <a:gdLst>
                <a:gd name="connsiteX0" fmla="*/ 0 w 11218661"/>
                <a:gd name="connsiteY0" fmla="*/ 0 h 6858000"/>
                <a:gd name="connsiteX1" fmla="*/ 8042507 w 11218661"/>
                <a:gd name="connsiteY1" fmla="*/ 0 h 6858000"/>
                <a:gd name="connsiteX2" fmla="*/ 11218661 w 11218661"/>
                <a:gd name="connsiteY2" fmla="*/ 6858000 h 6858000"/>
                <a:gd name="connsiteX3" fmla="*/ 0 w 1121866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8661" h="6858000">
                  <a:moveTo>
                    <a:pt x="0" y="0"/>
                  </a:moveTo>
                  <a:lnTo>
                    <a:pt x="8042507" y="0"/>
                  </a:lnTo>
                  <a:lnTo>
                    <a:pt x="112186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0771752" cy="6858000"/>
            </a:xfrm>
            <a:custGeom>
              <a:avLst/>
              <a:gdLst>
                <a:gd name="connsiteX0" fmla="*/ 0 w 10771752"/>
                <a:gd name="connsiteY0" fmla="*/ 0 h 6858000"/>
                <a:gd name="connsiteX1" fmla="*/ 7595598 w 10771752"/>
                <a:gd name="connsiteY1" fmla="*/ 0 h 6858000"/>
                <a:gd name="connsiteX2" fmla="*/ 10771752 w 10771752"/>
                <a:gd name="connsiteY2" fmla="*/ 6858000 h 6858000"/>
                <a:gd name="connsiteX3" fmla="*/ 0 w 1077175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1752" h="6858000">
                  <a:moveTo>
                    <a:pt x="0" y="0"/>
                  </a:moveTo>
                  <a:lnTo>
                    <a:pt x="7595598" y="0"/>
                  </a:lnTo>
                  <a:lnTo>
                    <a:pt x="107717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DC143C"/>
                </a:solidFill>
              </a:rPr>
              <a:t>Imageboards</a:t>
            </a:r>
            <a:endParaRPr lang="pt-BR" dirty="0">
              <a:solidFill>
                <a:srgbClr val="DC143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FutabaChannel</a:t>
            </a:r>
            <a:endParaRPr lang="pt-BR" sz="3200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4Chan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73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pre03.deviantart.net/e3f0/th/pre/f/2013/113/7/b/nyaruko_never_changes_by_deathbymodding-d62r2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3" r="29577"/>
          <a:stretch/>
        </p:blipFill>
        <p:spPr bwMode="auto">
          <a:xfrm>
            <a:off x="20" y="10"/>
            <a:ext cx="46682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973338" y="0"/>
            <a:ext cx="11218662" cy="6858000"/>
            <a:chOff x="0" y="0"/>
            <a:chExt cx="11218662" cy="6858000"/>
          </a:xfrm>
        </p:grpSpPr>
        <p:sp>
          <p:nvSpPr>
            <p:cNvPr id="73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218661" cy="6858000"/>
            </a:xfrm>
            <a:custGeom>
              <a:avLst/>
              <a:gdLst>
                <a:gd name="connsiteX0" fmla="*/ 0 w 11218661"/>
                <a:gd name="connsiteY0" fmla="*/ 0 h 6858000"/>
                <a:gd name="connsiteX1" fmla="*/ 8042507 w 11218661"/>
                <a:gd name="connsiteY1" fmla="*/ 0 h 6858000"/>
                <a:gd name="connsiteX2" fmla="*/ 11218661 w 11218661"/>
                <a:gd name="connsiteY2" fmla="*/ 6858000 h 6858000"/>
                <a:gd name="connsiteX3" fmla="*/ 0 w 1121866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8661" h="6858000">
                  <a:moveTo>
                    <a:pt x="0" y="0"/>
                  </a:moveTo>
                  <a:lnTo>
                    <a:pt x="8042507" y="0"/>
                  </a:lnTo>
                  <a:lnTo>
                    <a:pt x="112186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0771752" cy="6858000"/>
            </a:xfrm>
            <a:custGeom>
              <a:avLst/>
              <a:gdLst>
                <a:gd name="connsiteX0" fmla="*/ 0 w 10771752"/>
                <a:gd name="connsiteY0" fmla="*/ 0 h 6858000"/>
                <a:gd name="connsiteX1" fmla="*/ 7595598 w 10771752"/>
                <a:gd name="connsiteY1" fmla="*/ 0 h 6858000"/>
                <a:gd name="connsiteX2" fmla="*/ 10771752 w 10771752"/>
                <a:gd name="connsiteY2" fmla="*/ 6858000 h 6858000"/>
                <a:gd name="connsiteX3" fmla="*/ 0 w 1077175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1752" h="6858000">
                  <a:moveTo>
                    <a:pt x="0" y="0"/>
                  </a:moveTo>
                  <a:lnTo>
                    <a:pt x="7595598" y="0"/>
                  </a:lnTo>
                  <a:lnTo>
                    <a:pt x="107717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DC143C"/>
                </a:solidFill>
              </a:rPr>
              <a:t>Nya</a:t>
            </a:r>
            <a:r>
              <a:rPr lang="pt-BR" dirty="0">
                <a:solidFill>
                  <a:srgbClr val="DC143C"/>
                </a:solidFill>
              </a:rPr>
              <a:t> Chan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Layout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Contas de Usuário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Notificações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69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1.picswalls.com/wallpapers/2014/08/11/awesome-money-wallpaper_090605350_19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0" r="32911"/>
          <a:stretch/>
        </p:blipFill>
        <p:spPr bwMode="auto">
          <a:xfrm>
            <a:off x="20" y="10"/>
            <a:ext cx="46682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973338" y="0"/>
            <a:ext cx="11218662" cy="6858000"/>
            <a:chOff x="0" y="0"/>
            <a:chExt cx="11218662" cy="6858000"/>
          </a:xfrm>
        </p:grpSpPr>
        <p:sp>
          <p:nvSpPr>
            <p:cNvPr id="6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218661" cy="6858000"/>
            </a:xfrm>
            <a:custGeom>
              <a:avLst/>
              <a:gdLst>
                <a:gd name="connsiteX0" fmla="*/ 0 w 11218661"/>
                <a:gd name="connsiteY0" fmla="*/ 0 h 6858000"/>
                <a:gd name="connsiteX1" fmla="*/ 8042507 w 11218661"/>
                <a:gd name="connsiteY1" fmla="*/ 0 h 6858000"/>
                <a:gd name="connsiteX2" fmla="*/ 11218661 w 11218661"/>
                <a:gd name="connsiteY2" fmla="*/ 6858000 h 6858000"/>
                <a:gd name="connsiteX3" fmla="*/ 0 w 1121866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8661" h="6858000">
                  <a:moveTo>
                    <a:pt x="0" y="0"/>
                  </a:moveTo>
                  <a:lnTo>
                    <a:pt x="8042507" y="0"/>
                  </a:lnTo>
                  <a:lnTo>
                    <a:pt x="112186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0771752" cy="6858000"/>
            </a:xfrm>
            <a:custGeom>
              <a:avLst/>
              <a:gdLst>
                <a:gd name="connsiteX0" fmla="*/ 0 w 10771752"/>
                <a:gd name="connsiteY0" fmla="*/ 0 h 6858000"/>
                <a:gd name="connsiteX1" fmla="*/ 7595598 w 10771752"/>
                <a:gd name="connsiteY1" fmla="*/ 0 h 6858000"/>
                <a:gd name="connsiteX2" fmla="*/ 10771752 w 10771752"/>
                <a:gd name="connsiteY2" fmla="*/ 6858000 h 6858000"/>
                <a:gd name="connsiteX3" fmla="*/ 0 w 1077175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1752" h="6858000">
                  <a:moveTo>
                    <a:pt x="0" y="0"/>
                  </a:moveTo>
                  <a:lnTo>
                    <a:pt x="7595598" y="0"/>
                  </a:lnTo>
                  <a:lnTo>
                    <a:pt x="107717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DC143C"/>
                </a:solidFill>
              </a:rPr>
              <a:t>Descrição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Publico Alvo</a:t>
            </a:r>
            <a:endParaRPr lang="pt-BR" sz="3200" i="1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i="1" dirty="0">
                <a:solidFill>
                  <a:schemeClr val="bg1"/>
                </a:solidFill>
              </a:rPr>
              <a:t> </a:t>
            </a:r>
            <a:r>
              <a:rPr lang="pt-BR" sz="3200" dirty="0">
                <a:solidFill>
                  <a:schemeClr val="bg1"/>
                </a:solidFill>
              </a:rPr>
              <a:t>Benefícios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>
                <a:solidFill>
                  <a:schemeClr val="bg1"/>
                </a:solidFill>
              </a:rPr>
              <a:t> Entretenimento &gt;&gt;&gt; Money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15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BeholderDEV/nya-chan/master/img/ani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9091" r="18414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pt-BR" sz="8000" dirty="0" err="1">
                <a:solidFill>
                  <a:srgbClr val="DC143C"/>
                </a:solidFill>
                <a:cs typeface="Courier New" panose="02070309020205020404" pitchFamily="49" charset="0"/>
              </a:rPr>
              <a:t>Nya</a:t>
            </a:r>
            <a:r>
              <a:rPr lang="pt-BR" sz="8000" dirty="0">
                <a:solidFill>
                  <a:srgbClr val="DC143C"/>
                </a:solidFill>
                <a:cs typeface="Courier New" panose="02070309020205020404" pitchFamily="49" charset="0"/>
              </a:rPr>
              <a:t> Chan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1511" y="5476999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Adson, Alisson e Augusto</a:t>
            </a:r>
          </a:p>
        </p:txBody>
      </p:sp>
    </p:spTree>
    <p:extLst>
      <p:ext uri="{BB962C8B-B14F-4D97-AF65-F5344CB8AC3E}">
        <p14:creationId xmlns:p14="http://schemas.microsoft.com/office/powerpoint/2010/main" val="203314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Nya Chan</vt:lpstr>
      <vt:lpstr>Nyarlathotep The Crawling Chaos</vt:lpstr>
      <vt:lpstr>Imageboards</vt:lpstr>
      <vt:lpstr>Nya Chan</vt:lpstr>
      <vt:lpstr>Descrição Geral</vt:lpstr>
      <vt:lpstr>Nya Chan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 Chan</dc:title>
  <dc:creator>lite</dc:creator>
  <cp:lastModifiedBy>lite</cp:lastModifiedBy>
  <cp:revision>10</cp:revision>
  <dcterms:created xsi:type="dcterms:W3CDTF">2016-07-13T18:47:59Z</dcterms:created>
  <dcterms:modified xsi:type="dcterms:W3CDTF">2016-07-13T19:51:55Z</dcterms:modified>
</cp:coreProperties>
</file>