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  <p:sldId id="258" r:id="rId7"/>
    <p:sldId id="266" r:id="rId8"/>
    <p:sldId id="257" r:id="rId9"/>
    <p:sldId id="264" r:id="rId10"/>
    <p:sldId id="259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2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lite\Documents\Github\PethFinder\REsultad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son%20Estevesa\Documents\GitHub\PethFinder\REsultado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lite\Documents\Github\PethFinder\REsultad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son%20Estevesa\Documents\GitHub\PethFinder\REsultado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lite\Documents\Github\PethFinder\REsultado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son%20Estevesa\Documents\GitHub\PethFinder\REsult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100 Primeiros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First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Planilha1!$B$2:$B$101</c:f>
              <c:numCache>
                <c:formatCode>General</c:formatCode>
                <c:ptCount val="100"/>
                <c:pt idx="0">
                  <c:v>8</c:v>
                </c:pt>
                <c:pt idx="1">
                  <c:v>2</c:v>
                </c:pt>
                <c:pt idx="2">
                  <c:v>6</c:v>
                </c:pt>
                <c:pt idx="3">
                  <c:v>16</c:v>
                </c:pt>
                <c:pt idx="4">
                  <c:v>10</c:v>
                </c:pt>
                <c:pt idx="5">
                  <c:v>11</c:v>
                </c:pt>
                <c:pt idx="6">
                  <c:v>9</c:v>
                </c:pt>
                <c:pt idx="7">
                  <c:v>10</c:v>
                </c:pt>
                <c:pt idx="8">
                  <c:v>4</c:v>
                </c:pt>
                <c:pt idx="9">
                  <c:v>5</c:v>
                </c:pt>
                <c:pt idx="10">
                  <c:v>14</c:v>
                </c:pt>
                <c:pt idx="11">
                  <c:v>4</c:v>
                </c:pt>
                <c:pt idx="12">
                  <c:v>14</c:v>
                </c:pt>
                <c:pt idx="13">
                  <c:v>6</c:v>
                </c:pt>
                <c:pt idx="14">
                  <c:v>90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9</c:v>
                </c:pt>
                <c:pt idx="19">
                  <c:v>6</c:v>
                </c:pt>
                <c:pt idx="20">
                  <c:v>12</c:v>
                </c:pt>
                <c:pt idx="21">
                  <c:v>4</c:v>
                </c:pt>
                <c:pt idx="22">
                  <c:v>10</c:v>
                </c:pt>
                <c:pt idx="23">
                  <c:v>2</c:v>
                </c:pt>
                <c:pt idx="24">
                  <c:v>2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17</c:v>
                </c:pt>
                <c:pt idx="29">
                  <c:v>15</c:v>
                </c:pt>
                <c:pt idx="30">
                  <c:v>5</c:v>
                </c:pt>
                <c:pt idx="31">
                  <c:v>76</c:v>
                </c:pt>
                <c:pt idx="32">
                  <c:v>3</c:v>
                </c:pt>
                <c:pt idx="33">
                  <c:v>2</c:v>
                </c:pt>
                <c:pt idx="34">
                  <c:v>3</c:v>
                </c:pt>
                <c:pt idx="35">
                  <c:v>5</c:v>
                </c:pt>
                <c:pt idx="36">
                  <c:v>6</c:v>
                </c:pt>
                <c:pt idx="37">
                  <c:v>12</c:v>
                </c:pt>
                <c:pt idx="38">
                  <c:v>8</c:v>
                </c:pt>
                <c:pt idx="39">
                  <c:v>5</c:v>
                </c:pt>
                <c:pt idx="40">
                  <c:v>19</c:v>
                </c:pt>
                <c:pt idx="41">
                  <c:v>4</c:v>
                </c:pt>
                <c:pt idx="42">
                  <c:v>130</c:v>
                </c:pt>
                <c:pt idx="43">
                  <c:v>8</c:v>
                </c:pt>
                <c:pt idx="44">
                  <c:v>50</c:v>
                </c:pt>
                <c:pt idx="45">
                  <c:v>27</c:v>
                </c:pt>
                <c:pt idx="46">
                  <c:v>23</c:v>
                </c:pt>
                <c:pt idx="47">
                  <c:v>5</c:v>
                </c:pt>
                <c:pt idx="48">
                  <c:v>7</c:v>
                </c:pt>
                <c:pt idx="49">
                  <c:v>12</c:v>
                </c:pt>
                <c:pt idx="50">
                  <c:v>2</c:v>
                </c:pt>
                <c:pt idx="51">
                  <c:v>3</c:v>
                </c:pt>
                <c:pt idx="52">
                  <c:v>5</c:v>
                </c:pt>
                <c:pt idx="53">
                  <c:v>10</c:v>
                </c:pt>
                <c:pt idx="54">
                  <c:v>13</c:v>
                </c:pt>
                <c:pt idx="55">
                  <c:v>9</c:v>
                </c:pt>
                <c:pt idx="56">
                  <c:v>7</c:v>
                </c:pt>
                <c:pt idx="57">
                  <c:v>8</c:v>
                </c:pt>
                <c:pt idx="58">
                  <c:v>7</c:v>
                </c:pt>
                <c:pt idx="59">
                  <c:v>3</c:v>
                </c:pt>
                <c:pt idx="60">
                  <c:v>13</c:v>
                </c:pt>
                <c:pt idx="61">
                  <c:v>16</c:v>
                </c:pt>
                <c:pt idx="62">
                  <c:v>12</c:v>
                </c:pt>
                <c:pt idx="63">
                  <c:v>5</c:v>
                </c:pt>
                <c:pt idx="64">
                  <c:v>6</c:v>
                </c:pt>
                <c:pt idx="65">
                  <c:v>6</c:v>
                </c:pt>
                <c:pt idx="66">
                  <c:v>17</c:v>
                </c:pt>
                <c:pt idx="67">
                  <c:v>4</c:v>
                </c:pt>
                <c:pt idx="68">
                  <c:v>4</c:v>
                </c:pt>
                <c:pt idx="69">
                  <c:v>8</c:v>
                </c:pt>
                <c:pt idx="70">
                  <c:v>7</c:v>
                </c:pt>
                <c:pt idx="71">
                  <c:v>9</c:v>
                </c:pt>
                <c:pt idx="72">
                  <c:v>8</c:v>
                </c:pt>
                <c:pt idx="73">
                  <c:v>4</c:v>
                </c:pt>
                <c:pt idx="74">
                  <c:v>9</c:v>
                </c:pt>
                <c:pt idx="75">
                  <c:v>14</c:v>
                </c:pt>
                <c:pt idx="76">
                  <c:v>9</c:v>
                </c:pt>
                <c:pt idx="77">
                  <c:v>12</c:v>
                </c:pt>
                <c:pt idx="78">
                  <c:v>7</c:v>
                </c:pt>
                <c:pt idx="79">
                  <c:v>13</c:v>
                </c:pt>
                <c:pt idx="80">
                  <c:v>4</c:v>
                </c:pt>
                <c:pt idx="81">
                  <c:v>12</c:v>
                </c:pt>
                <c:pt idx="82">
                  <c:v>12</c:v>
                </c:pt>
                <c:pt idx="83">
                  <c:v>4</c:v>
                </c:pt>
                <c:pt idx="84">
                  <c:v>16</c:v>
                </c:pt>
                <c:pt idx="85">
                  <c:v>8</c:v>
                </c:pt>
                <c:pt idx="86">
                  <c:v>11</c:v>
                </c:pt>
                <c:pt idx="87">
                  <c:v>4</c:v>
                </c:pt>
                <c:pt idx="88">
                  <c:v>11</c:v>
                </c:pt>
                <c:pt idx="89">
                  <c:v>5</c:v>
                </c:pt>
                <c:pt idx="90">
                  <c:v>9</c:v>
                </c:pt>
                <c:pt idx="91">
                  <c:v>17</c:v>
                </c:pt>
                <c:pt idx="92">
                  <c:v>4</c:v>
                </c:pt>
                <c:pt idx="93">
                  <c:v>13</c:v>
                </c:pt>
                <c:pt idx="94">
                  <c:v>7</c:v>
                </c:pt>
                <c:pt idx="95">
                  <c:v>9</c:v>
                </c:pt>
                <c:pt idx="96">
                  <c:v>10</c:v>
                </c:pt>
                <c:pt idx="97">
                  <c:v>38</c:v>
                </c:pt>
                <c:pt idx="98">
                  <c:v>3</c:v>
                </c:pt>
                <c:pt idx="99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474-4AC6-B49E-3093F3EF2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112384"/>
        <c:axId val="139112960"/>
      </c:scatterChart>
      <c:valAx>
        <c:axId val="139112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112960"/>
        <c:crosses val="autoZero"/>
        <c:crossBetween val="midCat"/>
      </c:valAx>
      <c:valAx>
        <c:axId val="13911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112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100 Primeiros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First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Planilha1!$B$2:$B$101</c:f>
              <c:numCache>
                <c:formatCode>General</c:formatCode>
                <c:ptCount val="1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15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17</c:v>
                </c:pt>
                <c:pt idx="90">
                  <c:v>17</c:v>
                </c:pt>
                <c:pt idx="91">
                  <c:v>17</c:v>
                </c:pt>
                <c:pt idx="92">
                  <c:v>19</c:v>
                </c:pt>
                <c:pt idx="93">
                  <c:v>23</c:v>
                </c:pt>
                <c:pt idx="94">
                  <c:v>27</c:v>
                </c:pt>
                <c:pt idx="95">
                  <c:v>38</c:v>
                </c:pt>
                <c:pt idx="96">
                  <c:v>50</c:v>
                </c:pt>
                <c:pt idx="97">
                  <c:v>76</c:v>
                </c:pt>
                <c:pt idx="98">
                  <c:v>90</c:v>
                </c:pt>
                <c:pt idx="99">
                  <c:v>130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DE-49E5-A858-E42326179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058048"/>
        <c:axId val="25058624"/>
      </c:scatterChart>
      <c:valAx>
        <c:axId val="2505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058624"/>
        <c:crosses val="autoZero"/>
        <c:crossBetween val="midCat"/>
      </c:valAx>
      <c:valAx>
        <c:axId val="2505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058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Iterações Calculados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First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Planilha1!$A$2:$A$101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Planilha1!$B$2:$B$101</c:f>
              <c:numCache>
                <c:formatCode>General</c:formatCode>
                <c:ptCount val="100"/>
                <c:pt idx="0">
                  <c:v>8</c:v>
                </c:pt>
                <c:pt idx="1">
                  <c:v>2</c:v>
                </c:pt>
                <c:pt idx="2">
                  <c:v>6</c:v>
                </c:pt>
                <c:pt idx="3">
                  <c:v>16</c:v>
                </c:pt>
                <c:pt idx="4">
                  <c:v>10</c:v>
                </c:pt>
                <c:pt idx="5">
                  <c:v>11</c:v>
                </c:pt>
                <c:pt idx="6">
                  <c:v>9</c:v>
                </c:pt>
                <c:pt idx="7">
                  <c:v>10</c:v>
                </c:pt>
                <c:pt idx="8">
                  <c:v>4</c:v>
                </c:pt>
                <c:pt idx="9">
                  <c:v>5</c:v>
                </c:pt>
                <c:pt idx="10">
                  <c:v>14</c:v>
                </c:pt>
                <c:pt idx="11">
                  <c:v>4</c:v>
                </c:pt>
                <c:pt idx="12">
                  <c:v>14</c:v>
                </c:pt>
                <c:pt idx="13">
                  <c:v>6</c:v>
                </c:pt>
                <c:pt idx="14">
                  <c:v>90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9</c:v>
                </c:pt>
                <c:pt idx="19">
                  <c:v>6</c:v>
                </c:pt>
                <c:pt idx="20">
                  <c:v>12</c:v>
                </c:pt>
                <c:pt idx="21">
                  <c:v>4</c:v>
                </c:pt>
                <c:pt idx="22">
                  <c:v>10</c:v>
                </c:pt>
                <c:pt idx="23">
                  <c:v>2</c:v>
                </c:pt>
                <c:pt idx="24">
                  <c:v>2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17</c:v>
                </c:pt>
                <c:pt idx="29">
                  <c:v>15</c:v>
                </c:pt>
                <c:pt idx="30">
                  <c:v>5</c:v>
                </c:pt>
                <c:pt idx="31">
                  <c:v>76</c:v>
                </c:pt>
                <c:pt idx="32">
                  <c:v>3</c:v>
                </c:pt>
                <c:pt idx="33">
                  <c:v>2</c:v>
                </c:pt>
                <c:pt idx="34">
                  <c:v>3</c:v>
                </c:pt>
                <c:pt idx="35">
                  <c:v>5</c:v>
                </c:pt>
                <c:pt idx="36">
                  <c:v>6</c:v>
                </c:pt>
                <c:pt idx="37">
                  <c:v>12</c:v>
                </c:pt>
                <c:pt idx="38">
                  <c:v>8</c:v>
                </c:pt>
                <c:pt idx="39">
                  <c:v>5</c:v>
                </c:pt>
                <c:pt idx="40">
                  <c:v>19</c:v>
                </c:pt>
                <c:pt idx="41">
                  <c:v>4</c:v>
                </c:pt>
                <c:pt idx="42">
                  <c:v>130</c:v>
                </c:pt>
                <c:pt idx="43">
                  <c:v>8</c:v>
                </c:pt>
                <c:pt idx="44">
                  <c:v>50</c:v>
                </c:pt>
                <c:pt idx="45">
                  <c:v>27</c:v>
                </c:pt>
                <c:pt idx="46">
                  <c:v>23</c:v>
                </c:pt>
                <c:pt idx="47">
                  <c:v>5</c:v>
                </c:pt>
                <c:pt idx="48">
                  <c:v>7</c:v>
                </c:pt>
                <c:pt idx="49">
                  <c:v>12</c:v>
                </c:pt>
                <c:pt idx="50">
                  <c:v>2</c:v>
                </c:pt>
                <c:pt idx="51">
                  <c:v>3</c:v>
                </c:pt>
                <c:pt idx="52">
                  <c:v>5</c:v>
                </c:pt>
                <c:pt idx="53">
                  <c:v>10</c:v>
                </c:pt>
                <c:pt idx="54">
                  <c:v>13</c:v>
                </c:pt>
                <c:pt idx="55">
                  <c:v>9</c:v>
                </c:pt>
                <c:pt idx="56">
                  <c:v>7</c:v>
                </c:pt>
                <c:pt idx="57">
                  <c:v>8</c:v>
                </c:pt>
                <c:pt idx="58">
                  <c:v>7</c:v>
                </c:pt>
                <c:pt idx="59">
                  <c:v>3</c:v>
                </c:pt>
                <c:pt idx="60">
                  <c:v>13</c:v>
                </c:pt>
                <c:pt idx="61">
                  <c:v>16</c:v>
                </c:pt>
                <c:pt idx="62">
                  <c:v>12</c:v>
                </c:pt>
                <c:pt idx="63">
                  <c:v>5</c:v>
                </c:pt>
                <c:pt idx="64">
                  <c:v>6</c:v>
                </c:pt>
                <c:pt idx="65">
                  <c:v>6</c:v>
                </c:pt>
                <c:pt idx="66">
                  <c:v>17</c:v>
                </c:pt>
                <c:pt idx="67">
                  <c:v>4</c:v>
                </c:pt>
                <c:pt idx="68">
                  <c:v>4</c:v>
                </c:pt>
                <c:pt idx="69">
                  <c:v>8</c:v>
                </c:pt>
                <c:pt idx="70">
                  <c:v>7</c:v>
                </c:pt>
                <c:pt idx="71">
                  <c:v>9</c:v>
                </c:pt>
                <c:pt idx="72">
                  <c:v>8</c:v>
                </c:pt>
                <c:pt idx="73">
                  <c:v>4</c:v>
                </c:pt>
                <c:pt idx="74">
                  <c:v>9</c:v>
                </c:pt>
                <c:pt idx="75">
                  <c:v>14</c:v>
                </c:pt>
                <c:pt idx="76">
                  <c:v>9</c:v>
                </c:pt>
                <c:pt idx="77">
                  <c:v>12</c:v>
                </c:pt>
                <c:pt idx="78">
                  <c:v>7</c:v>
                </c:pt>
                <c:pt idx="79">
                  <c:v>13</c:v>
                </c:pt>
                <c:pt idx="80">
                  <c:v>4</c:v>
                </c:pt>
                <c:pt idx="81">
                  <c:v>12</c:v>
                </c:pt>
                <c:pt idx="82">
                  <c:v>12</c:v>
                </c:pt>
                <c:pt idx="83">
                  <c:v>4</c:v>
                </c:pt>
                <c:pt idx="84">
                  <c:v>16</c:v>
                </c:pt>
                <c:pt idx="85">
                  <c:v>8</c:v>
                </c:pt>
                <c:pt idx="86">
                  <c:v>11</c:v>
                </c:pt>
                <c:pt idx="87">
                  <c:v>4</c:v>
                </c:pt>
                <c:pt idx="88">
                  <c:v>11</c:v>
                </c:pt>
                <c:pt idx="89">
                  <c:v>5</c:v>
                </c:pt>
                <c:pt idx="90">
                  <c:v>9</c:v>
                </c:pt>
                <c:pt idx="91">
                  <c:v>17</c:v>
                </c:pt>
                <c:pt idx="92">
                  <c:v>4</c:v>
                </c:pt>
                <c:pt idx="93">
                  <c:v>13</c:v>
                </c:pt>
                <c:pt idx="94">
                  <c:v>7</c:v>
                </c:pt>
                <c:pt idx="95">
                  <c:v>9</c:v>
                </c:pt>
                <c:pt idx="96">
                  <c:v>10</c:v>
                </c:pt>
                <c:pt idx="97">
                  <c:v>38</c:v>
                </c:pt>
                <c:pt idx="98">
                  <c:v>3</c:v>
                </c:pt>
                <c:pt idx="99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299-4BE3-849A-7D8C41AD546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Second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Planilha1!$C$2:$C$101</c:f>
              <c:numCache>
                <c:formatCode>General</c:formatCode>
                <c:ptCount val="100"/>
                <c:pt idx="0">
                  <c:v>12</c:v>
                </c:pt>
                <c:pt idx="1">
                  <c:v>4</c:v>
                </c:pt>
                <c:pt idx="2">
                  <c:v>12</c:v>
                </c:pt>
                <c:pt idx="3">
                  <c:v>15</c:v>
                </c:pt>
                <c:pt idx="4">
                  <c:v>4</c:v>
                </c:pt>
                <c:pt idx="5">
                  <c:v>11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  <c:pt idx="10">
                  <c:v>7</c:v>
                </c:pt>
                <c:pt idx="11">
                  <c:v>13</c:v>
                </c:pt>
                <c:pt idx="12">
                  <c:v>15</c:v>
                </c:pt>
                <c:pt idx="13">
                  <c:v>12</c:v>
                </c:pt>
                <c:pt idx="14">
                  <c:v>8</c:v>
                </c:pt>
                <c:pt idx="15">
                  <c:v>17</c:v>
                </c:pt>
                <c:pt idx="16">
                  <c:v>9</c:v>
                </c:pt>
                <c:pt idx="17">
                  <c:v>3</c:v>
                </c:pt>
                <c:pt idx="18">
                  <c:v>57</c:v>
                </c:pt>
                <c:pt idx="19">
                  <c:v>2</c:v>
                </c:pt>
                <c:pt idx="20">
                  <c:v>7</c:v>
                </c:pt>
                <c:pt idx="21">
                  <c:v>13</c:v>
                </c:pt>
                <c:pt idx="22">
                  <c:v>5</c:v>
                </c:pt>
                <c:pt idx="23">
                  <c:v>9</c:v>
                </c:pt>
                <c:pt idx="24">
                  <c:v>11</c:v>
                </c:pt>
                <c:pt idx="25">
                  <c:v>2</c:v>
                </c:pt>
                <c:pt idx="26">
                  <c:v>6</c:v>
                </c:pt>
                <c:pt idx="27">
                  <c:v>16</c:v>
                </c:pt>
                <c:pt idx="28">
                  <c:v>17</c:v>
                </c:pt>
                <c:pt idx="29">
                  <c:v>3</c:v>
                </c:pt>
                <c:pt idx="30">
                  <c:v>4</c:v>
                </c:pt>
                <c:pt idx="31">
                  <c:v>11</c:v>
                </c:pt>
                <c:pt idx="32">
                  <c:v>15</c:v>
                </c:pt>
                <c:pt idx="33">
                  <c:v>12</c:v>
                </c:pt>
                <c:pt idx="34">
                  <c:v>37</c:v>
                </c:pt>
                <c:pt idx="35">
                  <c:v>2</c:v>
                </c:pt>
                <c:pt idx="36">
                  <c:v>10</c:v>
                </c:pt>
                <c:pt idx="37">
                  <c:v>2</c:v>
                </c:pt>
                <c:pt idx="38">
                  <c:v>14</c:v>
                </c:pt>
                <c:pt idx="39">
                  <c:v>6</c:v>
                </c:pt>
                <c:pt idx="40">
                  <c:v>4</c:v>
                </c:pt>
                <c:pt idx="41">
                  <c:v>4</c:v>
                </c:pt>
                <c:pt idx="42">
                  <c:v>6</c:v>
                </c:pt>
                <c:pt idx="43">
                  <c:v>12</c:v>
                </c:pt>
                <c:pt idx="44">
                  <c:v>5</c:v>
                </c:pt>
                <c:pt idx="45">
                  <c:v>4</c:v>
                </c:pt>
                <c:pt idx="46">
                  <c:v>9</c:v>
                </c:pt>
                <c:pt idx="47">
                  <c:v>7</c:v>
                </c:pt>
                <c:pt idx="48">
                  <c:v>25</c:v>
                </c:pt>
                <c:pt idx="49">
                  <c:v>10</c:v>
                </c:pt>
                <c:pt idx="50">
                  <c:v>10</c:v>
                </c:pt>
                <c:pt idx="51">
                  <c:v>4</c:v>
                </c:pt>
                <c:pt idx="52">
                  <c:v>4</c:v>
                </c:pt>
                <c:pt idx="53">
                  <c:v>6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37</c:v>
                </c:pt>
                <c:pt idx="58">
                  <c:v>14</c:v>
                </c:pt>
                <c:pt idx="59">
                  <c:v>2</c:v>
                </c:pt>
                <c:pt idx="60">
                  <c:v>8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7</c:v>
                </c:pt>
                <c:pt idx="65">
                  <c:v>12</c:v>
                </c:pt>
                <c:pt idx="66">
                  <c:v>10</c:v>
                </c:pt>
                <c:pt idx="67">
                  <c:v>118</c:v>
                </c:pt>
                <c:pt idx="68">
                  <c:v>8</c:v>
                </c:pt>
                <c:pt idx="69">
                  <c:v>7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6</c:v>
                </c:pt>
                <c:pt idx="75">
                  <c:v>5</c:v>
                </c:pt>
                <c:pt idx="76">
                  <c:v>22</c:v>
                </c:pt>
                <c:pt idx="77">
                  <c:v>12</c:v>
                </c:pt>
                <c:pt idx="78">
                  <c:v>15</c:v>
                </c:pt>
                <c:pt idx="79">
                  <c:v>7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13</c:v>
                </c:pt>
                <c:pt idx="84">
                  <c:v>11</c:v>
                </c:pt>
                <c:pt idx="85">
                  <c:v>10</c:v>
                </c:pt>
                <c:pt idx="86">
                  <c:v>9</c:v>
                </c:pt>
                <c:pt idx="87">
                  <c:v>3</c:v>
                </c:pt>
                <c:pt idx="88">
                  <c:v>9</c:v>
                </c:pt>
                <c:pt idx="89">
                  <c:v>4</c:v>
                </c:pt>
                <c:pt idx="90">
                  <c:v>17</c:v>
                </c:pt>
                <c:pt idx="91">
                  <c:v>12</c:v>
                </c:pt>
                <c:pt idx="92">
                  <c:v>9</c:v>
                </c:pt>
                <c:pt idx="93">
                  <c:v>6</c:v>
                </c:pt>
                <c:pt idx="94">
                  <c:v>5</c:v>
                </c:pt>
                <c:pt idx="95">
                  <c:v>7</c:v>
                </c:pt>
                <c:pt idx="96">
                  <c:v>3</c:v>
                </c:pt>
                <c:pt idx="97">
                  <c:v>10</c:v>
                </c:pt>
                <c:pt idx="98">
                  <c:v>5</c:v>
                </c:pt>
                <c:pt idx="99">
                  <c:v>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299-4BE3-849A-7D8C41AD5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115264"/>
        <c:axId val="139115840"/>
      </c:scatterChart>
      <c:valAx>
        <c:axId val="139115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115840"/>
        <c:crosses val="autoZero"/>
        <c:crossBetween val="midCat"/>
      </c:valAx>
      <c:valAx>
        <c:axId val="13911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115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Iterações Calculados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First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Planilha1!$A$2:$A$101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Planilha1!$B$2:$B$101</c:f>
              <c:numCache>
                <c:formatCode>General</c:formatCode>
                <c:ptCount val="1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15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17</c:v>
                </c:pt>
                <c:pt idx="90">
                  <c:v>17</c:v>
                </c:pt>
                <c:pt idx="91">
                  <c:v>17</c:v>
                </c:pt>
                <c:pt idx="92">
                  <c:v>19</c:v>
                </c:pt>
                <c:pt idx="93">
                  <c:v>23</c:v>
                </c:pt>
                <c:pt idx="94">
                  <c:v>27</c:v>
                </c:pt>
                <c:pt idx="95">
                  <c:v>38</c:v>
                </c:pt>
                <c:pt idx="96">
                  <c:v>50</c:v>
                </c:pt>
                <c:pt idx="97">
                  <c:v>76</c:v>
                </c:pt>
                <c:pt idx="98">
                  <c:v>90</c:v>
                </c:pt>
                <c:pt idx="99">
                  <c:v>130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AD-4BF6-A639-3C4537A6528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Second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Planilha1!$C$2:$C$101</c:f>
              <c:numCache>
                <c:formatCode>General</c:formatCode>
                <c:ptCount val="1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14</c:v>
                </c:pt>
                <c:pt idx="85">
                  <c:v>14</c:v>
                </c:pt>
                <c:pt idx="86">
                  <c:v>15</c:v>
                </c:pt>
                <c:pt idx="87">
                  <c:v>15</c:v>
                </c:pt>
                <c:pt idx="88">
                  <c:v>15</c:v>
                </c:pt>
                <c:pt idx="89">
                  <c:v>15</c:v>
                </c:pt>
                <c:pt idx="90">
                  <c:v>16</c:v>
                </c:pt>
                <c:pt idx="91">
                  <c:v>17</c:v>
                </c:pt>
                <c:pt idx="92">
                  <c:v>17</c:v>
                </c:pt>
                <c:pt idx="93">
                  <c:v>17</c:v>
                </c:pt>
                <c:pt idx="94">
                  <c:v>22</c:v>
                </c:pt>
                <c:pt idx="95">
                  <c:v>25</c:v>
                </c:pt>
                <c:pt idx="96">
                  <c:v>37</c:v>
                </c:pt>
                <c:pt idx="97">
                  <c:v>37</c:v>
                </c:pt>
                <c:pt idx="98">
                  <c:v>57</c:v>
                </c:pt>
                <c:pt idx="99">
                  <c:v>118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BAD-4BF6-A639-3C4537A6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373376"/>
        <c:axId val="23873216"/>
      </c:scatterChart>
      <c:valAx>
        <c:axId val="142373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873216"/>
        <c:crosses val="autoZero"/>
        <c:crossBetween val="midCat"/>
      </c:valAx>
      <c:valAx>
        <c:axId val="238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237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Calculados x Simulados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Planilha1!$R$1</c:f>
              <c:strCache>
                <c:ptCount val="1"/>
                <c:pt idx="0">
                  <c:v>Second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Planilha1!$Q$2:$Q$132</c:f>
              <c:numCache>
                <c:formatCode>General</c:formatCode>
                <c:ptCount val="1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Planilha1!$R$2:$R$132</c:f>
              <c:numCache>
                <c:formatCode>General</c:formatCode>
                <c:ptCount val="131"/>
                <c:pt idx="0">
                  <c:v>12</c:v>
                </c:pt>
                <c:pt idx="1">
                  <c:v>4</c:v>
                </c:pt>
                <c:pt idx="2">
                  <c:v>12</c:v>
                </c:pt>
                <c:pt idx="3">
                  <c:v>15</c:v>
                </c:pt>
                <c:pt idx="4">
                  <c:v>4</c:v>
                </c:pt>
                <c:pt idx="5">
                  <c:v>11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  <c:pt idx="10">
                  <c:v>7</c:v>
                </c:pt>
                <c:pt idx="11">
                  <c:v>13</c:v>
                </c:pt>
                <c:pt idx="12">
                  <c:v>15</c:v>
                </c:pt>
                <c:pt idx="13">
                  <c:v>12</c:v>
                </c:pt>
                <c:pt idx="14">
                  <c:v>8</c:v>
                </c:pt>
                <c:pt idx="15">
                  <c:v>17</c:v>
                </c:pt>
                <c:pt idx="16">
                  <c:v>9</c:v>
                </c:pt>
                <c:pt idx="17">
                  <c:v>3</c:v>
                </c:pt>
                <c:pt idx="18">
                  <c:v>57</c:v>
                </c:pt>
                <c:pt idx="19">
                  <c:v>2</c:v>
                </c:pt>
                <c:pt idx="20">
                  <c:v>7</c:v>
                </c:pt>
                <c:pt idx="21">
                  <c:v>13</c:v>
                </c:pt>
                <c:pt idx="22">
                  <c:v>5</c:v>
                </c:pt>
                <c:pt idx="23">
                  <c:v>9</c:v>
                </c:pt>
                <c:pt idx="24">
                  <c:v>11</c:v>
                </c:pt>
                <c:pt idx="25">
                  <c:v>2</c:v>
                </c:pt>
                <c:pt idx="26">
                  <c:v>6</c:v>
                </c:pt>
                <c:pt idx="27">
                  <c:v>16</c:v>
                </c:pt>
                <c:pt idx="28">
                  <c:v>17</c:v>
                </c:pt>
                <c:pt idx="29">
                  <c:v>3</c:v>
                </c:pt>
                <c:pt idx="30">
                  <c:v>4</c:v>
                </c:pt>
                <c:pt idx="31">
                  <c:v>11</c:v>
                </c:pt>
                <c:pt idx="32">
                  <c:v>15</c:v>
                </c:pt>
                <c:pt idx="33">
                  <c:v>12</c:v>
                </c:pt>
                <c:pt idx="34">
                  <c:v>37</c:v>
                </c:pt>
                <c:pt idx="35">
                  <c:v>2</c:v>
                </c:pt>
                <c:pt idx="36">
                  <c:v>10</c:v>
                </c:pt>
                <c:pt idx="37">
                  <c:v>2</c:v>
                </c:pt>
                <c:pt idx="38">
                  <c:v>14</c:v>
                </c:pt>
                <c:pt idx="39">
                  <c:v>6</c:v>
                </c:pt>
                <c:pt idx="40">
                  <c:v>4</c:v>
                </c:pt>
                <c:pt idx="41">
                  <c:v>4</c:v>
                </c:pt>
                <c:pt idx="42">
                  <c:v>6</c:v>
                </c:pt>
                <c:pt idx="43">
                  <c:v>12</c:v>
                </c:pt>
                <c:pt idx="44">
                  <c:v>5</c:v>
                </c:pt>
                <c:pt idx="45">
                  <c:v>4</c:v>
                </c:pt>
                <c:pt idx="46">
                  <c:v>9</c:v>
                </c:pt>
                <c:pt idx="47">
                  <c:v>7</c:v>
                </c:pt>
                <c:pt idx="48">
                  <c:v>25</c:v>
                </c:pt>
                <c:pt idx="49">
                  <c:v>10</c:v>
                </c:pt>
                <c:pt idx="50">
                  <c:v>10</c:v>
                </c:pt>
                <c:pt idx="51">
                  <c:v>4</c:v>
                </c:pt>
                <c:pt idx="52">
                  <c:v>4</c:v>
                </c:pt>
                <c:pt idx="53">
                  <c:v>6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37</c:v>
                </c:pt>
                <c:pt idx="58">
                  <c:v>14</c:v>
                </c:pt>
                <c:pt idx="59">
                  <c:v>2</c:v>
                </c:pt>
                <c:pt idx="60">
                  <c:v>8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7</c:v>
                </c:pt>
                <c:pt idx="65">
                  <c:v>12</c:v>
                </c:pt>
                <c:pt idx="66">
                  <c:v>10</c:v>
                </c:pt>
                <c:pt idx="67">
                  <c:v>118</c:v>
                </c:pt>
                <c:pt idx="68">
                  <c:v>8</c:v>
                </c:pt>
                <c:pt idx="69">
                  <c:v>7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6</c:v>
                </c:pt>
                <c:pt idx="75">
                  <c:v>5</c:v>
                </c:pt>
                <c:pt idx="76">
                  <c:v>22</c:v>
                </c:pt>
                <c:pt idx="77">
                  <c:v>12</c:v>
                </c:pt>
                <c:pt idx="78">
                  <c:v>15</c:v>
                </c:pt>
                <c:pt idx="79">
                  <c:v>7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13</c:v>
                </c:pt>
                <c:pt idx="84">
                  <c:v>11</c:v>
                </c:pt>
                <c:pt idx="85">
                  <c:v>10</c:v>
                </c:pt>
                <c:pt idx="86">
                  <c:v>9</c:v>
                </c:pt>
                <c:pt idx="87">
                  <c:v>3</c:v>
                </c:pt>
                <c:pt idx="88">
                  <c:v>9</c:v>
                </c:pt>
                <c:pt idx="89">
                  <c:v>4</c:v>
                </c:pt>
                <c:pt idx="90">
                  <c:v>17</c:v>
                </c:pt>
                <c:pt idx="91">
                  <c:v>12</c:v>
                </c:pt>
                <c:pt idx="92">
                  <c:v>9</c:v>
                </c:pt>
                <c:pt idx="93">
                  <c:v>6</c:v>
                </c:pt>
                <c:pt idx="94">
                  <c:v>5</c:v>
                </c:pt>
                <c:pt idx="95">
                  <c:v>7</c:v>
                </c:pt>
                <c:pt idx="96">
                  <c:v>3</c:v>
                </c:pt>
                <c:pt idx="97">
                  <c:v>10</c:v>
                </c:pt>
                <c:pt idx="98">
                  <c:v>5</c:v>
                </c:pt>
                <c:pt idx="99">
                  <c:v>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E5E-4B7B-9189-C147DE005EBB}"/>
            </c:ext>
          </c:extLst>
        </c:ser>
        <c:ser>
          <c:idx val="1"/>
          <c:order val="1"/>
          <c:tx>
            <c:strRef>
              <c:f>Planilha1!$S$1</c:f>
              <c:strCache>
                <c:ptCount val="1"/>
                <c:pt idx="0">
                  <c:v>Generated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Planilha1!$Q$2:$Q$132</c:f>
              <c:numCache>
                <c:formatCode>General</c:formatCode>
                <c:ptCount val="1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Planilha1!$S$2:$S$132</c:f>
              <c:numCache>
                <c:formatCode>General</c:formatCode>
                <c:ptCount val="131"/>
                <c:pt idx="0">
                  <c:v>5</c:v>
                </c:pt>
                <c:pt idx="1">
                  <c:v>2</c:v>
                </c:pt>
                <c:pt idx="2">
                  <c:v>38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11</c:v>
                </c:pt>
                <c:pt idx="7">
                  <c:v>10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17</c:v>
                </c:pt>
                <c:pt idx="13">
                  <c:v>11</c:v>
                </c:pt>
                <c:pt idx="14">
                  <c:v>2</c:v>
                </c:pt>
                <c:pt idx="15">
                  <c:v>7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11</c:v>
                </c:pt>
                <c:pt idx="20">
                  <c:v>54</c:v>
                </c:pt>
                <c:pt idx="21">
                  <c:v>3</c:v>
                </c:pt>
                <c:pt idx="22">
                  <c:v>2</c:v>
                </c:pt>
                <c:pt idx="23">
                  <c:v>8</c:v>
                </c:pt>
                <c:pt idx="24">
                  <c:v>11</c:v>
                </c:pt>
                <c:pt idx="25">
                  <c:v>10</c:v>
                </c:pt>
                <c:pt idx="26">
                  <c:v>4</c:v>
                </c:pt>
                <c:pt idx="27">
                  <c:v>13</c:v>
                </c:pt>
                <c:pt idx="28">
                  <c:v>3</c:v>
                </c:pt>
                <c:pt idx="29">
                  <c:v>8</c:v>
                </c:pt>
                <c:pt idx="30">
                  <c:v>5</c:v>
                </c:pt>
                <c:pt idx="31">
                  <c:v>16</c:v>
                </c:pt>
                <c:pt idx="32">
                  <c:v>15</c:v>
                </c:pt>
                <c:pt idx="33">
                  <c:v>6</c:v>
                </c:pt>
                <c:pt idx="34">
                  <c:v>22</c:v>
                </c:pt>
                <c:pt idx="35">
                  <c:v>6</c:v>
                </c:pt>
                <c:pt idx="36">
                  <c:v>15</c:v>
                </c:pt>
                <c:pt idx="37">
                  <c:v>3</c:v>
                </c:pt>
                <c:pt idx="38">
                  <c:v>6</c:v>
                </c:pt>
                <c:pt idx="39">
                  <c:v>10</c:v>
                </c:pt>
                <c:pt idx="40">
                  <c:v>20</c:v>
                </c:pt>
                <c:pt idx="41">
                  <c:v>18</c:v>
                </c:pt>
                <c:pt idx="42">
                  <c:v>5</c:v>
                </c:pt>
                <c:pt idx="43">
                  <c:v>5</c:v>
                </c:pt>
                <c:pt idx="44">
                  <c:v>2</c:v>
                </c:pt>
                <c:pt idx="45">
                  <c:v>25</c:v>
                </c:pt>
                <c:pt idx="46">
                  <c:v>13</c:v>
                </c:pt>
                <c:pt idx="47">
                  <c:v>7</c:v>
                </c:pt>
                <c:pt idx="48">
                  <c:v>5</c:v>
                </c:pt>
                <c:pt idx="49">
                  <c:v>6</c:v>
                </c:pt>
                <c:pt idx="50">
                  <c:v>9</c:v>
                </c:pt>
                <c:pt idx="51">
                  <c:v>2</c:v>
                </c:pt>
                <c:pt idx="52">
                  <c:v>14</c:v>
                </c:pt>
                <c:pt idx="53">
                  <c:v>2</c:v>
                </c:pt>
                <c:pt idx="54">
                  <c:v>37</c:v>
                </c:pt>
                <c:pt idx="55">
                  <c:v>14</c:v>
                </c:pt>
                <c:pt idx="56">
                  <c:v>9</c:v>
                </c:pt>
                <c:pt idx="57">
                  <c:v>2</c:v>
                </c:pt>
                <c:pt idx="58">
                  <c:v>11</c:v>
                </c:pt>
                <c:pt idx="59">
                  <c:v>5</c:v>
                </c:pt>
                <c:pt idx="60">
                  <c:v>2</c:v>
                </c:pt>
                <c:pt idx="61">
                  <c:v>10</c:v>
                </c:pt>
                <c:pt idx="62">
                  <c:v>9</c:v>
                </c:pt>
                <c:pt idx="63">
                  <c:v>4</c:v>
                </c:pt>
                <c:pt idx="64">
                  <c:v>9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5</c:v>
                </c:pt>
                <c:pt idx="69">
                  <c:v>3</c:v>
                </c:pt>
                <c:pt idx="70">
                  <c:v>22</c:v>
                </c:pt>
                <c:pt idx="71">
                  <c:v>11</c:v>
                </c:pt>
                <c:pt idx="72">
                  <c:v>20</c:v>
                </c:pt>
                <c:pt idx="73">
                  <c:v>40</c:v>
                </c:pt>
                <c:pt idx="74">
                  <c:v>4</c:v>
                </c:pt>
                <c:pt idx="75">
                  <c:v>34</c:v>
                </c:pt>
                <c:pt idx="76">
                  <c:v>13</c:v>
                </c:pt>
                <c:pt idx="77">
                  <c:v>40</c:v>
                </c:pt>
                <c:pt idx="78">
                  <c:v>5</c:v>
                </c:pt>
                <c:pt idx="79">
                  <c:v>9</c:v>
                </c:pt>
                <c:pt idx="80">
                  <c:v>7</c:v>
                </c:pt>
                <c:pt idx="81">
                  <c:v>7</c:v>
                </c:pt>
                <c:pt idx="82">
                  <c:v>4</c:v>
                </c:pt>
                <c:pt idx="83">
                  <c:v>5</c:v>
                </c:pt>
                <c:pt idx="84">
                  <c:v>28</c:v>
                </c:pt>
                <c:pt idx="85">
                  <c:v>7</c:v>
                </c:pt>
                <c:pt idx="86">
                  <c:v>13</c:v>
                </c:pt>
                <c:pt idx="87">
                  <c:v>8</c:v>
                </c:pt>
                <c:pt idx="88">
                  <c:v>2</c:v>
                </c:pt>
                <c:pt idx="89">
                  <c:v>2</c:v>
                </c:pt>
                <c:pt idx="90">
                  <c:v>22</c:v>
                </c:pt>
                <c:pt idx="91">
                  <c:v>12</c:v>
                </c:pt>
                <c:pt idx="92">
                  <c:v>4</c:v>
                </c:pt>
                <c:pt idx="93">
                  <c:v>2</c:v>
                </c:pt>
                <c:pt idx="94">
                  <c:v>3</c:v>
                </c:pt>
                <c:pt idx="95">
                  <c:v>25</c:v>
                </c:pt>
                <c:pt idx="96">
                  <c:v>5</c:v>
                </c:pt>
                <c:pt idx="97">
                  <c:v>7</c:v>
                </c:pt>
                <c:pt idx="98">
                  <c:v>5</c:v>
                </c:pt>
                <c:pt idx="99">
                  <c:v>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E5E-4B7B-9189-C147DE005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03104"/>
        <c:axId val="58503680"/>
      </c:scatterChart>
      <c:valAx>
        <c:axId val="58503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503680"/>
        <c:crosses val="autoZero"/>
        <c:crossBetween val="midCat"/>
      </c:valAx>
      <c:valAx>
        <c:axId val="5850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503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Calculados x Simulados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Planilha1!$R$1</c:f>
              <c:strCache>
                <c:ptCount val="1"/>
                <c:pt idx="0">
                  <c:v>Second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Planilha1!$Q$2:$Q$132</c:f>
              <c:numCache>
                <c:formatCode>General</c:formatCode>
                <c:ptCount val="1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Planilha1!$R$2:$R$132</c:f>
              <c:numCache>
                <c:formatCode>General</c:formatCode>
                <c:ptCount val="1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14</c:v>
                </c:pt>
                <c:pt idx="85">
                  <c:v>14</c:v>
                </c:pt>
                <c:pt idx="86">
                  <c:v>15</c:v>
                </c:pt>
                <c:pt idx="87">
                  <c:v>15</c:v>
                </c:pt>
                <c:pt idx="88">
                  <c:v>15</c:v>
                </c:pt>
                <c:pt idx="89">
                  <c:v>15</c:v>
                </c:pt>
                <c:pt idx="90">
                  <c:v>16</c:v>
                </c:pt>
                <c:pt idx="91">
                  <c:v>17</c:v>
                </c:pt>
                <c:pt idx="92">
                  <c:v>17</c:v>
                </c:pt>
                <c:pt idx="93">
                  <c:v>17</c:v>
                </c:pt>
                <c:pt idx="94">
                  <c:v>22</c:v>
                </c:pt>
                <c:pt idx="95">
                  <c:v>25</c:v>
                </c:pt>
                <c:pt idx="96">
                  <c:v>37</c:v>
                </c:pt>
                <c:pt idx="97">
                  <c:v>37</c:v>
                </c:pt>
                <c:pt idx="98">
                  <c:v>57</c:v>
                </c:pt>
                <c:pt idx="99">
                  <c:v>118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64A-45DF-9E6B-5DE105C29114}"/>
            </c:ext>
          </c:extLst>
        </c:ser>
        <c:ser>
          <c:idx val="1"/>
          <c:order val="1"/>
          <c:tx>
            <c:strRef>
              <c:f>Planilha1!$S$1</c:f>
              <c:strCache>
                <c:ptCount val="1"/>
                <c:pt idx="0">
                  <c:v>Generated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Planilha1!$Q$2:$Q$132</c:f>
              <c:numCache>
                <c:formatCode>General</c:formatCode>
                <c:ptCount val="1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Planilha1!$S$2:$S$132</c:f>
              <c:numCache>
                <c:formatCode>General</c:formatCode>
                <c:ptCount val="1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12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13</c:v>
                </c:pt>
                <c:pt idx="79">
                  <c:v>14</c:v>
                </c:pt>
                <c:pt idx="80">
                  <c:v>14</c:v>
                </c:pt>
                <c:pt idx="81">
                  <c:v>15</c:v>
                </c:pt>
                <c:pt idx="82">
                  <c:v>15</c:v>
                </c:pt>
                <c:pt idx="83">
                  <c:v>16</c:v>
                </c:pt>
                <c:pt idx="84">
                  <c:v>17</c:v>
                </c:pt>
                <c:pt idx="85">
                  <c:v>18</c:v>
                </c:pt>
                <c:pt idx="86">
                  <c:v>20</c:v>
                </c:pt>
                <c:pt idx="87">
                  <c:v>20</c:v>
                </c:pt>
                <c:pt idx="88">
                  <c:v>22</c:v>
                </c:pt>
                <c:pt idx="89">
                  <c:v>22</c:v>
                </c:pt>
                <c:pt idx="90">
                  <c:v>22</c:v>
                </c:pt>
                <c:pt idx="91">
                  <c:v>25</c:v>
                </c:pt>
                <c:pt idx="92">
                  <c:v>25</c:v>
                </c:pt>
                <c:pt idx="93">
                  <c:v>28</c:v>
                </c:pt>
                <c:pt idx="94">
                  <c:v>34</c:v>
                </c:pt>
                <c:pt idx="95">
                  <c:v>37</c:v>
                </c:pt>
                <c:pt idx="96">
                  <c:v>38</c:v>
                </c:pt>
                <c:pt idx="97">
                  <c:v>40</c:v>
                </c:pt>
                <c:pt idx="98">
                  <c:v>40</c:v>
                </c:pt>
                <c:pt idx="99">
                  <c:v>54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4A-45DF-9E6B-5DE105C29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72640"/>
        <c:axId val="25589376"/>
      </c:scatterChart>
      <c:valAx>
        <c:axId val="2387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589376"/>
        <c:crosses val="autoZero"/>
        <c:crossBetween val="midCat"/>
      </c:valAx>
      <c:valAx>
        <c:axId val="2558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872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07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8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8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7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29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68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5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4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07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4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rig14.deviantart.net/528a/f/2014/365/e/5/pokemon_art_academy_novice_course_3__pichu_by_pkgam-d8bzd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-1221428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5277" y="493188"/>
            <a:ext cx="9144000" cy="580603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Peth</a:t>
            </a:r>
            <a:r>
              <a:rPr lang="pt-B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pt-BR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Finder</a:t>
            </a:r>
            <a:endParaRPr lang="pt-B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77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03201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68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286792"/>
              </p:ext>
            </p:extLst>
          </p:nvPr>
        </p:nvGraphicFramePr>
        <p:xfrm>
          <a:off x="844062" y="363415"/>
          <a:ext cx="10503876" cy="580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415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Encontrar o Menor Caminho!!!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Raio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Gulosa</a:t>
            </a:r>
          </a:p>
        </p:txBody>
      </p:sp>
      <p:pic>
        <p:nvPicPr>
          <p:cNvPr id="2050" name="Picture 2" descr="http://mnemstudio.org/ai/path/images/a-star1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562" y="2041917"/>
            <a:ext cx="7365619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1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as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Ruído de </a:t>
            </a:r>
            <a:r>
              <a:rPr lang="pt-BR" dirty="0" err="1"/>
              <a:t>Perlin</a:t>
            </a:r>
            <a:endParaRPr lang="pt-BR" dirty="0"/>
          </a:p>
        </p:txBody>
      </p:sp>
      <p:pic>
        <p:nvPicPr>
          <p:cNvPr id="3074" name="Picture 2" descr="http://i.stack.imgur.com/9AC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60" y="1387012"/>
            <a:ext cx="7820054" cy="522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7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94" y="85458"/>
            <a:ext cx="9754898" cy="6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2+weibull(8.25,0.764)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05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75745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446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6049"/>
              </p:ext>
            </p:extLst>
          </p:nvPr>
        </p:nvGraphicFramePr>
        <p:xfrm>
          <a:off x="844062" y="375138"/>
          <a:ext cx="10503875" cy="580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81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751634"/>
              </p:ext>
            </p:extLst>
          </p:nvPr>
        </p:nvGraphicFramePr>
        <p:xfrm>
          <a:off x="838200" y="365126"/>
          <a:ext cx="10515600" cy="581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408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874826"/>
              </p:ext>
            </p:extLst>
          </p:nvPr>
        </p:nvGraphicFramePr>
        <p:xfrm>
          <a:off x="859997" y="363781"/>
          <a:ext cx="10511387" cy="581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0704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Office PowerPoint</Application>
  <PresentationFormat>Personalizar</PresentationFormat>
  <Paragraphs>14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Peth Finder</vt:lpstr>
      <vt:lpstr>Encontrar o Menor Caminho!!!</vt:lpstr>
      <vt:lpstr>Gerar as Matrizes</vt:lpstr>
      <vt:lpstr>Apresentação do PowerPoint</vt:lpstr>
      <vt:lpstr>Simulando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Peth Finder</dc:title>
  <dc:creator>lite</dc:creator>
  <cp:lastModifiedBy>Adson Estevesa</cp:lastModifiedBy>
  <cp:revision>3</cp:revision>
  <dcterms:created xsi:type="dcterms:W3CDTF">2016-09-26T21:15:15Z</dcterms:created>
  <dcterms:modified xsi:type="dcterms:W3CDTF">2016-09-26T22:59:51Z</dcterms:modified>
</cp:coreProperties>
</file>