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7" r:id="rId5"/>
    <p:sldId id="261" r:id="rId6"/>
    <p:sldId id="262" r:id="rId7"/>
    <p:sldId id="263" r:id="rId8"/>
    <p:sldId id="266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66" d="100"/>
          <a:sy n="66" d="100"/>
        </p:scale>
        <p:origin x="2040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62AED-4844-4363-8E21-5E48232B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D9C7A7-4469-4583-9B17-DE0430ED3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B0454-0BB7-4201-85F6-BFADAC46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585F-723E-4A6B-9C9E-48D20FC5C3B7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A12088-19C3-4D7C-BEAA-89030DCF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34AB71-D411-4488-A043-DA190A07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E27-C507-4F9A-8B6B-C5D9CD447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42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C3415-3602-444B-84F8-A07DD7C2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CBB803-B8D5-4FB4-95B9-97E045846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3A76C2-E73D-4040-A074-C9406F85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585F-723E-4A6B-9C9E-48D20FC5C3B7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293EC6-ACAF-45BC-8EAE-57AECCC9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025D70-705D-4571-BC8B-50E85A61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E27-C507-4F9A-8B6B-C5D9CD447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16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148E85-D51D-44B2-B737-65EEF8DB1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45A4DC-801E-43BC-897E-2BE4F7FA9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E59262-902C-4E23-BC23-EA059AEC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585F-723E-4A6B-9C9E-48D20FC5C3B7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889459-F292-4C90-A319-EF7E5174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4D6689-F6E9-4945-A342-D45B4D0E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E27-C507-4F9A-8B6B-C5D9CD447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20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78799-64D6-4F85-81E5-4ABF825E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A783EC-5B12-4876-A110-1C8EAD284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7DE7DD-1449-4275-81EE-B5B03A25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585F-723E-4A6B-9C9E-48D20FC5C3B7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82C443-C544-4103-9E60-B7BA77AE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475DE2-A022-4FCB-9619-F6BE42D7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E27-C507-4F9A-8B6B-C5D9CD447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68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878CB-8332-4F1F-BEF4-4F62FF1F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0BAC97-A1A4-404D-BA1A-2CEEA771F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8E0ED-C8EE-4184-AD8E-11EA6E3F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585F-723E-4A6B-9C9E-48D20FC5C3B7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4505D8-3B86-4BE3-A96F-B6058C3B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1963FA-95E6-42D1-93A3-F83E5DC6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E27-C507-4F9A-8B6B-C5D9CD447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4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CD2FB-9CE9-477C-9B36-201DA20A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207506-A7A9-4927-BF1D-FB64D7EA5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1A9E2E-4223-426B-BCEA-6B11E1787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222B75-3F2E-42F0-AFDD-97D9F164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585F-723E-4A6B-9C9E-48D20FC5C3B7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838E28-E00F-4975-AA7D-374A9C42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E5BD73-A31A-4AF3-9F2E-AACC054B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E27-C507-4F9A-8B6B-C5D9CD447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35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46CE5-FCC1-437C-B8E4-598370FB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6A349E-6DCA-409E-BF25-8F157351B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583A79-BF62-429C-9054-611230744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895F4F-2228-4A02-841E-732D1C33B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B5978D-778D-4E5E-A840-EFAFC66A9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B26841-0459-424A-95D6-AF2AA8D6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585F-723E-4A6B-9C9E-48D20FC5C3B7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F02118-D2DF-459D-9D99-F9987AED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E7381D-10CF-46CD-B598-8FC49593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E27-C507-4F9A-8B6B-C5D9CD447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67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7C0CF-4850-4278-875F-A066277B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172AB-FC43-41A1-8692-FB1202A2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585F-723E-4A6B-9C9E-48D20FC5C3B7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5112CC-0BE0-44FA-B457-A22110CA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87BE74-040E-42C6-84AD-D03998C5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E27-C507-4F9A-8B6B-C5D9CD447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03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36AD49-3E8E-4182-B7DF-D0871DDE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585F-723E-4A6B-9C9E-48D20FC5C3B7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4D839B-66A5-48FA-8040-5FD2BA08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1301BC-579A-4B17-8E5C-645D7E36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E27-C507-4F9A-8B6B-C5D9CD447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1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53BE6-D541-441A-A26D-AA57F466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D45C7-8B33-4600-A0B1-E69C55F3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650D78-0DAE-419D-BD76-BDA054BB3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D906AD-908C-4468-A6D6-6613CD4E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585F-723E-4A6B-9C9E-48D20FC5C3B7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371542-0CEA-4479-A81F-395D2220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A2D32C-03A1-4464-958F-719D0A88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E27-C507-4F9A-8B6B-C5D9CD447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41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378E1-8451-4EAB-96B2-80E21A6B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43459B-A4E5-4D6A-B000-5D03F43BB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DCDA05-C218-4009-905E-409255A83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380230-CCAA-4D64-8A9D-02E996E9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585F-723E-4A6B-9C9E-48D20FC5C3B7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9667ED-7104-4596-A853-CC337B29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05F0C5-89CA-449C-87E9-5473B1F5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BE27-C507-4F9A-8B6B-C5D9CD447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18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58DB6F-1087-440E-B859-6C1EB6E2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068F40-A5FB-45C6-B94E-427A848E7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2A52C6-D4E4-480A-B4C3-1F3543685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585F-723E-4A6B-9C9E-48D20FC5C3B7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DFBF1-0109-4D76-81BC-156D8B6B0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BA88C-5D3E-40BA-8820-CE80F24FA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3BE27-C507-4F9A-8B6B-C5D9CD447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67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4266FBD-6096-41FC-9F70-8C5B14EA3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203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CDD8A6E-9965-427E-98B5-727B4DE4B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02" y="562085"/>
            <a:ext cx="5694406" cy="3815252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F4FB2FD-7AFF-4093-BBF5-26FE45622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9826" y="3105697"/>
            <a:ext cx="4347518" cy="1655762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Symphony </a:t>
            </a:r>
            <a:r>
              <a:rPr lang="pt-BR" sz="3200" dirty="0" err="1">
                <a:solidFill>
                  <a:schemeClr val="bg1"/>
                </a:solidFill>
              </a:rPr>
              <a:t>of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the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Agents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70BE9A2E-1089-4EF8-A6D7-4C50DFB5EA87}"/>
              </a:ext>
            </a:extLst>
          </p:cNvPr>
          <p:cNvSpPr txBox="1">
            <a:spLocks/>
          </p:cNvSpPr>
          <p:nvPr/>
        </p:nvSpPr>
        <p:spPr>
          <a:xfrm>
            <a:off x="10206681" y="4893276"/>
            <a:ext cx="1557981" cy="149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chemeClr val="bg1"/>
                </a:solidFill>
              </a:rPr>
              <a:t>Adson,</a:t>
            </a:r>
          </a:p>
          <a:p>
            <a:r>
              <a:rPr lang="pt-BR" sz="2000" dirty="0">
                <a:solidFill>
                  <a:schemeClr val="bg1"/>
                </a:solidFill>
              </a:rPr>
              <a:t>Alisson e</a:t>
            </a:r>
          </a:p>
          <a:p>
            <a:r>
              <a:rPr lang="pt-BR" sz="2000" dirty="0">
                <a:solidFill>
                  <a:schemeClr val="bg1"/>
                </a:solidFill>
              </a:rPr>
              <a:t>Augusto</a:t>
            </a:r>
          </a:p>
        </p:txBody>
      </p:sp>
    </p:spTree>
    <p:extLst>
      <p:ext uri="{BB962C8B-B14F-4D97-AF65-F5344CB8AC3E}">
        <p14:creationId xmlns:p14="http://schemas.microsoft.com/office/powerpoint/2010/main" val="406630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A33B6-69B9-4BE3-82D7-A26A2F9C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877A22F-9B2C-45F7-83B0-6638DCE3F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78" y="342252"/>
            <a:ext cx="9260244" cy="6173496"/>
          </a:xfrm>
        </p:spPr>
      </p:pic>
    </p:spTree>
    <p:extLst>
      <p:ext uri="{BB962C8B-B14F-4D97-AF65-F5344CB8AC3E}">
        <p14:creationId xmlns:p14="http://schemas.microsoft.com/office/powerpoint/2010/main" val="41023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A33B6-69B9-4BE3-82D7-A26A2F9C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3CEA6BD-5A79-4C00-9F28-BA7E994DD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39" y="363328"/>
            <a:ext cx="9194321" cy="6129547"/>
          </a:xfrm>
        </p:spPr>
      </p:pic>
    </p:spTree>
    <p:extLst>
      <p:ext uri="{BB962C8B-B14F-4D97-AF65-F5344CB8AC3E}">
        <p14:creationId xmlns:p14="http://schemas.microsoft.com/office/powerpoint/2010/main" val="16557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29285-E894-48C0-8147-E9C52D88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441347"/>
          </a:xfrm>
        </p:spPr>
        <p:txBody>
          <a:bodyPr>
            <a:normAutofit/>
          </a:bodyPr>
          <a:lstStyle/>
          <a:p>
            <a:pPr algn="ctr"/>
            <a:r>
              <a:rPr lang="pt-BR" sz="9600" dirty="0">
                <a:solidFill>
                  <a:srgbClr val="7030A0"/>
                </a:solidFill>
              </a:rPr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24F703-F3B3-412B-B84B-BE087B745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EAAD5BB1-5FDC-4C00-96CB-6DD21266FC6A}"/>
              </a:ext>
            </a:extLst>
          </p:cNvPr>
          <p:cNvSpPr/>
          <p:nvPr/>
        </p:nvSpPr>
        <p:spPr>
          <a:xfrm rot="5400000">
            <a:off x="-99967" y="194329"/>
            <a:ext cx="1094378" cy="943429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6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54795A5-8142-4476-99E1-5E96EA0A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7030A0"/>
                </a:solidFill>
              </a:rPr>
              <a:t>Projeto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5290A1B-7D75-44BC-AF5E-8978BFF1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Consiste na criação de um jogo 2d </a:t>
            </a:r>
            <a:r>
              <a:rPr lang="pt-BR" dirty="0" err="1"/>
              <a:t>platformer</a:t>
            </a:r>
            <a:r>
              <a:rPr lang="pt-BR" dirty="0"/>
              <a:t> baseado nos </a:t>
            </a:r>
            <a:r>
              <a:rPr lang="pt-BR" dirty="0" err="1"/>
              <a:t>Castlevanias</a:t>
            </a:r>
            <a:r>
              <a:rPr lang="pt-BR" dirty="0"/>
              <a:t> de SNES</a:t>
            </a:r>
          </a:p>
          <a:p>
            <a:endParaRPr lang="pt-BR" dirty="0"/>
          </a:p>
          <a:p>
            <a:r>
              <a:rPr lang="pt-BR" dirty="0"/>
              <a:t>Composto por um jogador controlado por humanos e 3 agentes programados com auxílio da biblioteca para sistemas </a:t>
            </a:r>
            <a:r>
              <a:rPr lang="pt-BR" dirty="0" err="1"/>
              <a:t>multiagentes</a:t>
            </a:r>
            <a:r>
              <a:rPr lang="pt-BR" dirty="0"/>
              <a:t> Jade</a:t>
            </a:r>
          </a:p>
          <a:p>
            <a:pPr lvl="1"/>
            <a:r>
              <a:rPr lang="pt-BR" dirty="0" err="1"/>
              <a:t>Sword</a:t>
            </a:r>
            <a:r>
              <a:rPr lang="pt-BR" dirty="0"/>
              <a:t> </a:t>
            </a:r>
            <a:r>
              <a:rPr lang="pt-BR" dirty="0" err="1"/>
              <a:t>Skeleton</a:t>
            </a:r>
            <a:r>
              <a:rPr lang="pt-BR" dirty="0"/>
              <a:t>: cognitivo</a:t>
            </a:r>
          </a:p>
          <a:p>
            <a:pPr lvl="1"/>
            <a:r>
              <a:rPr lang="pt-BR" dirty="0"/>
              <a:t>Archer </a:t>
            </a:r>
            <a:r>
              <a:rPr lang="pt-BR" dirty="0" err="1"/>
              <a:t>Skeleton</a:t>
            </a:r>
            <a:r>
              <a:rPr lang="pt-BR"/>
              <a:t>: cognitivo</a:t>
            </a:r>
            <a:endParaRPr lang="pt-BR" dirty="0"/>
          </a:p>
          <a:p>
            <a:pPr lvl="1"/>
            <a:r>
              <a:rPr lang="pt-BR" dirty="0" err="1"/>
              <a:t>Bat</a:t>
            </a:r>
            <a:r>
              <a:rPr lang="pt-BR" dirty="0"/>
              <a:t>: reativo</a:t>
            </a:r>
          </a:p>
        </p:txBody>
      </p:sp>
    </p:spTree>
    <p:extLst>
      <p:ext uri="{BB962C8B-B14F-4D97-AF65-F5344CB8AC3E}">
        <p14:creationId xmlns:p14="http://schemas.microsoft.com/office/powerpoint/2010/main" val="194246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29285-E894-48C0-8147-E9C52D88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441347"/>
          </a:xfrm>
        </p:spPr>
        <p:txBody>
          <a:bodyPr>
            <a:normAutofit/>
          </a:bodyPr>
          <a:lstStyle/>
          <a:p>
            <a:pPr algn="ctr"/>
            <a:r>
              <a:rPr lang="pt-BR" sz="9600" dirty="0">
                <a:solidFill>
                  <a:srgbClr val="7030A0"/>
                </a:solidFill>
              </a:rPr>
              <a:t>Ferramentas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24F703-F3B3-412B-B84B-BE087B745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8CCC5AF3-F0BF-40FA-974B-635D84CEE03F}"/>
              </a:ext>
            </a:extLst>
          </p:cNvPr>
          <p:cNvSpPr/>
          <p:nvPr/>
        </p:nvSpPr>
        <p:spPr>
          <a:xfrm rot="5400000">
            <a:off x="-99967" y="194329"/>
            <a:ext cx="1094378" cy="943429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80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4DFBFA3-64A6-442F-8F20-F3A5446CA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34" y="2024937"/>
            <a:ext cx="3809524" cy="107936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CC4EC3E-ECC9-47D2-B6AE-DF91F8285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8319">
            <a:off x="6320674" y="926432"/>
            <a:ext cx="3947802" cy="5005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F2FD58C-8ED4-4B72-88CD-C49B54C34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167" y="3155911"/>
            <a:ext cx="2757237" cy="120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153F9A7-65A2-4B05-8FB3-1CE7EE7D5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68129" y="2862755"/>
            <a:ext cx="5255741" cy="125822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C68130-0B77-4CDC-BC68-20378A955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570" y="4840466"/>
            <a:ext cx="1860905" cy="16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2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90DF093-5BC7-46F8-97F9-160D2374B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17" y="2344367"/>
            <a:ext cx="3718353" cy="20233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C2FBE4E-2A65-402D-AB4A-E72A43662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3616">
            <a:off x="5794038" y="3132305"/>
            <a:ext cx="5514549" cy="31432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9478660-20B8-4262-99B2-0C4E700A2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2153">
            <a:off x="6539307" y="524527"/>
            <a:ext cx="4024012" cy="3018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7647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29285-E894-48C0-8147-E9C52D88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441347"/>
          </a:xfrm>
        </p:spPr>
        <p:txBody>
          <a:bodyPr>
            <a:normAutofit/>
          </a:bodyPr>
          <a:lstStyle/>
          <a:p>
            <a:pPr algn="ctr"/>
            <a:r>
              <a:rPr lang="pt-BR" sz="9600" dirty="0">
                <a:solidFill>
                  <a:srgbClr val="7030A0"/>
                </a:solidFill>
              </a:rPr>
              <a:t>Agentes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24F703-F3B3-412B-B84B-BE087B745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62D8AC44-B049-4746-9C63-AABDC5C126F4}"/>
              </a:ext>
            </a:extLst>
          </p:cNvPr>
          <p:cNvSpPr/>
          <p:nvPr/>
        </p:nvSpPr>
        <p:spPr>
          <a:xfrm rot="5400000">
            <a:off x="-99967" y="194329"/>
            <a:ext cx="1094378" cy="943429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32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A33B6-69B9-4BE3-82D7-A26A2F9C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C01003-9F2A-412F-B5ED-087C1636B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30" y="200087"/>
            <a:ext cx="9686740" cy="6457826"/>
          </a:xfrm>
        </p:spPr>
      </p:pic>
    </p:spTree>
    <p:extLst>
      <p:ext uri="{BB962C8B-B14F-4D97-AF65-F5344CB8AC3E}">
        <p14:creationId xmlns:p14="http://schemas.microsoft.com/office/powerpoint/2010/main" val="2678908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56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Introdução</vt:lpstr>
      <vt:lpstr>Projeto</vt:lpstr>
      <vt:lpstr>Ferramentas</vt:lpstr>
      <vt:lpstr>Apresentação do PowerPoint</vt:lpstr>
      <vt:lpstr>Apresentação do PowerPoint</vt:lpstr>
      <vt:lpstr>Apresentação do PowerPoint</vt:lpstr>
      <vt:lpstr>Agentes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Alisson Steffens Henrique</dc:creator>
  <cp:lastModifiedBy>Alisson Steffens Henrique</cp:lastModifiedBy>
  <cp:revision>3</cp:revision>
  <dcterms:created xsi:type="dcterms:W3CDTF">2017-12-08T20:38:55Z</dcterms:created>
  <dcterms:modified xsi:type="dcterms:W3CDTF">2017-12-08T21:01:00Z</dcterms:modified>
</cp:coreProperties>
</file>