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3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76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6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0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0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7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26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82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8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58B51E-D5A3-4297-A1AE-12177F21AD7E}" type="datetimeFigureOut">
              <a:rPr lang="pt-BR" smtClean="0"/>
              <a:t>19/05/2017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B97A44-E15A-45A7-B338-28DB75C4FC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N-Queens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Adson Marques da silva esteves</a:t>
            </a:r>
          </a:p>
          <a:p>
            <a:r>
              <a:rPr lang="pt-BR" dirty="0"/>
              <a:t>Alisson </a:t>
            </a:r>
            <a:r>
              <a:rPr lang="pt-BR" dirty="0" err="1"/>
              <a:t>steffens</a:t>
            </a:r>
            <a:r>
              <a:rPr lang="pt-BR" dirty="0"/>
              <a:t> Henrique</a:t>
            </a:r>
          </a:p>
          <a:p>
            <a:r>
              <a:rPr lang="pt-BR" dirty="0"/>
              <a:t>Augusto C. </a:t>
            </a:r>
            <a:r>
              <a:rPr lang="pt-BR" dirty="0" err="1"/>
              <a:t>Pluschkat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48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Queens </a:t>
            </a:r>
            <a:r>
              <a:rPr lang="pt-BR" dirty="0" err="1"/>
              <a:t>Problem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6" y="2034815"/>
            <a:ext cx="3352800" cy="33528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62" y="2034814"/>
            <a:ext cx="3352801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3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Busca local de conflito mínimo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 de 5 a 500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10 testes para cada 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01" y="1845734"/>
            <a:ext cx="6222879" cy="42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2"/>
          <a:stretch/>
        </p:blipFill>
        <p:spPr>
          <a:xfrm>
            <a:off x="225084" y="397273"/>
            <a:ext cx="7634402" cy="565183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Dispersão por Interações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7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72"/>
          <a:stretch/>
        </p:blipFill>
        <p:spPr>
          <a:xfrm>
            <a:off x="326204" y="490028"/>
            <a:ext cx="7565940" cy="561167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Dispersão por tempo</a:t>
            </a:r>
          </a:p>
        </p:txBody>
      </p:sp>
    </p:spTree>
    <p:extLst>
      <p:ext uri="{BB962C8B-B14F-4D97-AF65-F5344CB8AC3E}">
        <p14:creationId xmlns:p14="http://schemas.microsoft.com/office/powerpoint/2010/main" val="22932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6"/>
          <a:stretch/>
        </p:blipFill>
        <p:spPr>
          <a:xfrm>
            <a:off x="266383" y="424070"/>
            <a:ext cx="7625760" cy="57646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5193906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Regressão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lm</a:t>
            </a:r>
            <a:r>
              <a:rPr lang="pt-BR" dirty="0"/>
              <a:t>(log(</a:t>
            </a:r>
            <a:r>
              <a:rPr lang="pt-BR" dirty="0" err="1"/>
              <a:t>dados$Iteracoes</a:t>
            </a:r>
            <a:r>
              <a:rPr lang="pt-BR" dirty="0"/>
              <a:t>)~log(</a:t>
            </a:r>
            <a:r>
              <a:rPr lang="pt-BR" dirty="0" err="1"/>
              <a:t>dados$N</a:t>
            </a:r>
            <a:r>
              <a:rPr lang="pt-BR" dirty="0"/>
              <a:t>))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y = n ^ 1.740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3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N-Queens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Adson Marques da silva esteves</a:t>
            </a:r>
          </a:p>
          <a:p>
            <a:r>
              <a:rPr lang="pt-BR" dirty="0"/>
              <a:t>Alisson </a:t>
            </a:r>
            <a:r>
              <a:rPr lang="pt-BR" dirty="0" err="1"/>
              <a:t>steffens</a:t>
            </a:r>
            <a:r>
              <a:rPr lang="pt-BR" dirty="0"/>
              <a:t> Henrique</a:t>
            </a:r>
          </a:p>
          <a:p>
            <a:r>
              <a:rPr lang="pt-BR" dirty="0"/>
              <a:t>Augusto C. </a:t>
            </a:r>
            <a:r>
              <a:rPr lang="pt-BR" dirty="0" err="1"/>
              <a:t>Pluschkat</a:t>
            </a:r>
            <a:endParaRPr lang="pt-BR" dirty="0"/>
          </a:p>
        </p:txBody>
      </p:sp>
      <p:pic>
        <p:nvPicPr>
          <p:cNvPr id="2050" name="Picture 2" descr="http://www.clker.com/cliparts/3/2/8/3/122054664916136449portablejim_Chess_tile_-_Queen_1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56" y="3007112"/>
            <a:ext cx="1178220" cy="11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3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65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Retrospectiva</vt:lpstr>
      <vt:lpstr>N-Queens Problem</vt:lpstr>
      <vt:lpstr>Queens Problem</vt:lpstr>
      <vt:lpstr>Implementação</vt:lpstr>
      <vt:lpstr>Resultados</vt:lpstr>
      <vt:lpstr>Resultados</vt:lpstr>
      <vt:lpstr>Resultados</vt:lpstr>
      <vt:lpstr>N-Queens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N-Queens Problem</dc:title>
  <dc:creator>Adson Esteves</dc:creator>
  <cp:lastModifiedBy>Adson Esteves</cp:lastModifiedBy>
  <cp:revision>6</cp:revision>
  <dcterms:created xsi:type="dcterms:W3CDTF">2017-05-19T18:23:35Z</dcterms:created>
  <dcterms:modified xsi:type="dcterms:W3CDTF">2017-05-19T19:33:49Z</dcterms:modified>
</cp:coreProperties>
</file>