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57" r:id="rId3"/>
    <p:sldId id="258" r:id="rId4"/>
    <p:sldId id="260" r:id="rId5"/>
    <p:sldId id="261" r:id="rId6"/>
    <p:sldId id="264" r:id="rId7"/>
    <p:sldId id="265" r:id="rId8"/>
    <p:sldId id="267" r:id="rId9"/>
    <p:sldId id="266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9AC58-E92A-45B8-9933-2E9EA40F36A0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C427-2B63-42E2-8BD9-96EB06057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3AAB-CF57-47FC-A713-59F60005DEC9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B555-C4D4-4414-9B21-D61B33E3C731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EAA4-1491-4D53-B1C5-ADF1751066AF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6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4CEA-C921-4E90-8265-96C10C46BFB8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AF8C-7C13-40C2-93D2-EBBBDCC7CA40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5DB-7907-4EA7-BF95-7E13686BE643}" type="datetime1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B3EC-5229-4225-A294-B889DFE509F6}" type="datetime1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682C-8B77-4E60-858D-3FFCA6E3A370}" type="datetime1">
              <a:rPr lang="pt-BR" smtClean="0"/>
              <a:t>19/05/2017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BFC-B58F-482F-B7C1-368661CE8DF4}" type="datetime1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E921A4-A789-45C9-9705-7258D45A5F72}" type="datetime1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02DC-C8EA-49B9-8CB6-B595ABCE5899}" type="datetime1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3F3B50-C75B-475C-A459-B4C094DDB825}" type="datetime1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M. da silva esteves</a:t>
            </a:r>
          </a:p>
          <a:p>
            <a:r>
              <a:rPr lang="pt-BR" dirty="0"/>
              <a:t>Alisson s.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sz="4000"/>
              <a:t>Problematização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Polinomial  e Exponencial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15B97A44-E15A-45A7-B338-28DB75C4FCAC}" type="slidenum">
              <a:rPr lang="pt-BR" smtClean="0"/>
              <a:t>10</a:t>
            </a:fld>
            <a:endParaRPr lang="pt-BR"/>
          </a:p>
        </p:txBody>
      </p:sp>
      <p:pic>
        <p:nvPicPr>
          <p:cNvPr id="12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1253" r="561" b="1512"/>
          <a:stretch/>
        </p:blipFill>
        <p:spPr>
          <a:xfrm>
            <a:off x="310101" y="492981"/>
            <a:ext cx="7530806" cy="53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4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3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Queens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6" y="2034815"/>
            <a:ext cx="3352800" cy="3352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62" y="2034814"/>
            <a:ext cx="3352801" cy="3352801"/>
          </a:xfrm>
          <a:prstGeom prst="rect">
            <a:avLst/>
          </a:prstGeom>
        </p:spPr>
      </p:pic>
      <p:pic>
        <p:nvPicPr>
          <p:cNvPr id="6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13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Heurística de conflito mínimo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 de 5 a 500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10 testes para cada 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1" y="1845734"/>
            <a:ext cx="6222879" cy="4269042"/>
          </a:xfrm>
          <a:prstGeom prst="rect">
            <a:avLst/>
          </a:prstGeom>
        </p:spPr>
      </p:pic>
      <p:pic>
        <p:nvPicPr>
          <p:cNvPr id="6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3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Dispersão por iterações e tempo em escala logarítmica</a:t>
            </a:r>
          </a:p>
        </p:txBody>
      </p:sp>
      <p:pic>
        <p:nvPicPr>
          <p:cNvPr id="6" name="Imagem 5" descr="Uma imagem contendo céu, texto, mapa&#10;&#10;Descrição gerada com muito alta confianç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/>
          <a:stretch/>
        </p:blipFill>
        <p:spPr>
          <a:xfrm>
            <a:off x="456949" y="906868"/>
            <a:ext cx="7343755" cy="4520579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4</a:t>
            </a:fld>
            <a:endParaRPr lang="pt-BR"/>
          </a:p>
        </p:txBody>
      </p:sp>
      <p:pic>
        <p:nvPicPr>
          <p:cNvPr id="16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4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6"/>
          <a:stretch/>
        </p:blipFill>
        <p:spPr>
          <a:xfrm>
            <a:off x="266383" y="424070"/>
            <a:ext cx="7625760" cy="57646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5193906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1.740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Intercept</a:t>
            </a:r>
            <a:r>
              <a:rPr lang="pt-BR" dirty="0"/>
              <a:t> = 1.435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baseline="30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5</a:t>
            </a:fld>
            <a:endParaRPr lang="pt-BR"/>
          </a:p>
        </p:txBody>
      </p:sp>
      <p:pic>
        <p:nvPicPr>
          <p:cNvPr id="1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 em escala logarítmica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1.740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Intercept</a:t>
            </a:r>
            <a:r>
              <a:rPr lang="pt-BR" dirty="0"/>
              <a:t> = 1.435</a:t>
            </a:r>
          </a:p>
        </p:txBody>
      </p:sp>
      <p:pic>
        <p:nvPicPr>
          <p:cNvPr id="5" name="Imagem 4" descr="Uma imagem contendo texto, mapa, céu&#10;&#10;Descrição gerada com muito alta confianç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4"/>
          <a:stretch/>
        </p:blipFill>
        <p:spPr>
          <a:xfrm>
            <a:off x="457199" y="447676"/>
            <a:ext cx="7254239" cy="5334000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6</a:t>
            </a:fld>
            <a:endParaRPr lang="pt-BR"/>
          </a:p>
        </p:txBody>
      </p:sp>
      <p:pic>
        <p:nvPicPr>
          <p:cNvPr id="13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5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 em escala logarítmica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6" name="Imagem 5" descr="Uma imagem contendo texto, mapa&#10;&#10;Descrição gerada com muito alta confianç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9"/>
          <a:stretch/>
        </p:blipFill>
        <p:spPr>
          <a:xfrm>
            <a:off x="137082" y="634946"/>
            <a:ext cx="7761567" cy="5320855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7</a:t>
            </a:fld>
            <a:endParaRPr lang="pt-BR"/>
          </a:p>
        </p:txBody>
      </p:sp>
      <p:pic>
        <p:nvPicPr>
          <p:cNvPr id="12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0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 das médias em escala logarítmica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8</a:t>
            </a:fld>
            <a:endParaRPr lang="pt-BR"/>
          </a:p>
        </p:txBody>
      </p:sp>
      <p:pic>
        <p:nvPicPr>
          <p:cNvPr id="12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texto, mapa, céu&#10;&#10;Descrição gerada com muito alta confianç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7"/>
          <a:stretch/>
        </p:blipFill>
        <p:spPr>
          <a:xfrm>
            <a:off x="182678" y="634946"/>
            <a:ext cx="7769131" cy="52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084865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 das médias em escala logarítmica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</a:t>
            </a:r>
            <a:r>
              <a:rPr lang="pt-BR" baseline="30000" dirty="0"/>
              <a:t>1.713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Intercept</a:t>
            </a:r>
            <a:r>
              <a:rPr lang="pt-BR" dirty="0"/>
              <a:t> = 1.647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9</a:t>
            </a:fld>
            <a:endParaRPr lang="pt-BR"/>
          </a:p>
        </p:txBody>
      </p:sp>
      <p:pic>
        <p:nvPicPr>
          <p:cNvPr id="13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512" y="6032253"/>
            <a:ext cx="555184" cy="5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mapa, texto&#10;&#10;Descrição gerada com muito alta confianç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7"/>
          <a:stretch/>
        </p:blipFill>
        <p:spPr>
          <a:xfrm>
            <a:off x="214220" y="667914"/>
            <a:ext cx="7553826" cy="50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0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163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Retrospectiva</vt:lpstr>
      <vt:lpstr>N-Queens Problem</vt:lpstr>
      <vt:lpstr>Queens Problem</vt:lpstr>
      <vt:lpstr>Implementação</vt:lpstr>
      <vt:lpstr>Resultados</vt:lpstr>
      <vt:lpstr>Resultados</vt:lpstr>
      <vt:lpstr>Resultados</vt:lpstr>
      <vt:lpstr>Esperado</vt:lpstr>
      <vt:lpstr>Esperado</vt:lpstr>
      <vt:lpstr>Resultados</vt:lpstr>
      <vt:lpstr>Problematização</vt:lpstr>
      <vt:lpstr>N-Queens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N-Queens Problem</dc:title>
  <dc:creator>Adson Esteves</dc:creator>
  <cp:lastModifiedBy>Alisson Steffens Henrique</cp:lastModifiedBy>
  <cp:revision>12</cp:revision>
  <dcterms:created xsi:type="dcterms:W3CDTF">2017-05-19T18:23:35Z</dcterms:created>
  <dcterms:modified xsi:type="dcterms:W3CDTF">2017-05-19T21:55:47Z</dcterms:modified>
</cp:coreProperties>
</file>