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7" r:id="rId3"/>
    <p:sldId id="258" r:id="rId4"/>
    <p:sldId id="260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1" autoAdjust="0"/>
    <p:restoredTop sz="94660"/>
  </p:normalViewPr>
  <p:slideViewPr>
    <p:cSldViewPr snapToGrid="0">
      <p:cViewPr>
        <p:scale>
          <a:sx n="125" d="100"/>
          <a:sy n="125" d="100"/>
        </p:scale>
        <p:origin x="-7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9AC58-E92A-45B8-9933-2E9EA40F36A0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C427-2B63-42E2-8BD9-96EB06057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3AAB-CF57-47FC-A713-59F60005DEC9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B555-C4D4-4414-9B21-D61B33E3C731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EAA4-1491-4D53-B1C5-ADF1751066AF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6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4CEA-C921-4E90-8265-96C10C46BFB8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AF8C-7C13-40C2-93D2-EBBBDCC7CA40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5DB-7907-4EA7-BF95-7E13686BE643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B3EC-5229-4225-A294-B889DFE509F6}" type="datetime1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682C-8B77-4E60-858D-3FFCA6E3A370}" type="datetime1">
              <a:rPr lang="pt-BR" smtClean="0"/>
              <a:t>19/05/2017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BFC-B58F-482F-B7C1-368661CE8DF4}" type="datetime1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E921A4-A789-45C9-9705-7258D45A5F72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02DC-C8EA-49B9-8CB6-B595ABCE5899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3F3B50-C75B-475C-A459-B4C094DDB825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Queens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2034815"/>
            <a:ext cx="3352800" cy="3352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62" y="2034814"/>
            <a:ext cx="3352801" cy="3352801"/>
          </a:xfrm>
          <a:prstGeom prst="rect">
            <a:avLst/>
          </a:prstGeom>
        </p:spPr>
      </p:pic>
      <p:pic>
        <p:nvPicPr>
          <p:cNvPr id="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38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/>
              <a:t>Busca local </a:t>
            </a:r>
            <a:r>
              <a:rPr lang="pt-BR" dirty="0"/>
              <a:t>de conflito mínimo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 de 5 a 500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10 testes para cada 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1" y="1845734"/>
            <a:ext cx="6222879" cy="4269042"/>
          </a:xfrm>
          <a:prstGeom prst="rect">
            <a:avLst/>
          </a:prstGeom>
        </p:spPr>
      </p:pic>
      <p:pic>
        <p:nvPicPr>
          <p:cNvPr id="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3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iterações e tempo em escala logarítmica</a:t>
            </a:r>
          </a:p>
        </p:txBody>
      </p:sp>
      <p:pic>
        <p:nvPicPr>
          <p:cNvPr id="6" name="Imagem 5" descr="Uma imagem contendo céu, texto, mapa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/>
          <a:stretch/>
        </p:blipFill>
        <p:spPr>
          <a:xfrm>
            <a:off x="456949" y="906868"/>
            <a:ext cx="7343755" cy="452057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4</a:t>
            </a:fld>
            <a:endParaRPr lang="pt-BR"/>
          </a:p>
        </p:txBody>
      </p:sp>
      <p:pic>
        <p:nvPicPr>
          <p:cNvPr id="1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41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266383" y="424070"/>
            <a:ext cx="7625760" cy="57646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5193906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1.740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5</a:t>
            </a:fld>
            <a:endParaRPr lang="pt-BR"/>
          </a:p>
        </p:txBody>
      </p:sp>
      <p:pic>
        <p:nvPicPr>
          <p:cNvPr id="1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1.740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Intercept</a:t>
            </a:r>
            <a:r>
              <a:rPr lang="pt-BR" dirty="0"/>
              <a:t> = 1.435</a:t>
            </a:r>
          </a:p>
        </p:txBody>
      </p:sp>
      <p:pic>
        <p:nvPicPr>
          <p:cNvPr id="5" name="Imagem 4" descr="Uma imagem contendo texto, mapa, céu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4"/>
          <a:stretch/>
        </p:blipFill>
        <p:spPr>
          <a:xfrm>
            <a:off x="457199" y="447676"/>
            <a:ext cx="7254239" cy="5334000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6</a:t>
            </a:fld>
            <a:endParaRPr lang="pt-BR"/>
          </a:p>
        </p:txBody>
      </p:sp>
      <p:pic>
        <p:nvPicPr>
          <p:cNvPr id="13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5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Intercept</a:t>
            </a:r>
            <a:r>
              <a:rPr lang="pt-BR" dirty="0"/>
              <a:t> = 1.435</a:t>
            </a:r>
          </a:p>
        </p:txBody>
      </p:sp>
      <p:pic>
        <p:nvPicPr>
          <p:cNvPr id="6" name="Imagem 5" descr="Uma imagem contendo texto, mapa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9"/>
          <a:stretch/>
        </p:blipFill>
        <p:spPr>
          <a:xfrm>
            <a:off x="137082" y="634946"/>
            <a:ext cx="7761567" cy="5320855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7</a:t>
            </a:fld>
            <a:endParaRPr lang="pt-BR"/>
          </a:p>
        </p:txBody>
      </p:sp>
      <p:pic>
        <p:nvPicPr>
          <p:cNvPr id="12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03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3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132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N-Queens Problem</vt:lpstr>
      <vt:lpstr>Queens Problem</vt:lpstr>
      <vt:lpstr>Implementação</vt:lpstr>
      <vt:lpstr>Resultados</vt:lpstr>
      <vt:lpstr>Resultados</vt:lpstr>
      <vt:lpstr>Resultados</vt:lpstr>
      <vt:lpstr>Esperado</vt:lpstr>
      <vt:lpstr>N-Queens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N-Queens Problem</dc:title>
  <dc:creator>Adson Esteves</dc:creator>
  <cp:lastModifiedBy>Alisson Steffens Henrique</cp:lastModifiedBy>
  <cp:revision>10</cp:revision>
  <dcterms:created xsi:type="dcterms:W3CDTF">2017-05-19T18:23:35Z</dcterms:created>
  <dcterms:modified xsi:type="dcterms:W3CDTF">2017-05-19T21:28:35Z</dcterms:modified>
</cp:coreProperties>
</file>