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3beaec5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3beaec5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3beaec5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3beaec5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3beaec5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3beaec5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3beaec53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3beaec53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3beaec53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3beaec53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3beaec53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3beaec53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3beaec5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3beaec5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3beaec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3beaec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3bb3b82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3bb3b82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3bb3b82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3bb3b82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3bb3b82d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3bb3b82d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3bb3b82d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3bb3b82d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3bb3b82d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3bb3b82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3beaec5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3beaec5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3beaec5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3beaec5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3beaec53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3beaec53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VDhXpj4PtXcyFaiP5qQEGPJkbeMDw0j7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A3 - Sistemas Distribuídos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UsuarioController.java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595438"/>
            <a:ext cx="76962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UsuarioController.java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475" y="1344750"/>
            <a:ext cx="66389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Usuario.java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538" y="1046074"/>
            <a:ext cx="3984924" cy="38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Usuario.java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863" y="1307851"/>
            <a:ext cx="4672275" cy="35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UsuarioRepositorio.java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625875"/>
            <a:ext cx="6762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MongoDBconfig.java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150" y="1307850"/>
            <a:ext cx="720559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SudokuApplication.java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625" y="1242325"/>
            <a:ext cx="601074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Melhorias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Adicionar um sistema de administração que permita que apenas um número seleto de </a:t>
            </a:r>
            <a:r>
              <a:rPr lang="pt-BR"/>
              <a:t>usuários</a:t>
            </a:r>
            <a:r>
              <a:rPr lang="pt-BR"/>
              <a:t> possam deletar recordes;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Realizar a gravação dos recordes de maneira automática conforme o jogador for ganhando as partidas de Sudoku;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Implementar uma maneira de retornar a lista completa de recordes.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Projeto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71175" y="1567550"/>
            <a:ext cx="283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Um projeto que </a:t>
            </a:r>
            <a:r>
              <a:rPr lang="pt-BR"/>
              <a:t>contemple</a:t>
            </a:r>
            <a:r>
              <a:rPr lang="pt-BR"/>
              <a:t> as duas UC’s que estamos cursando.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projeto consiste em um jogo de Sudoku que funciona utilizando html, css e JavasScript com um </a:t>
            </a:r>
            <a:r>
              <a:rPr i="1" lang="pt-BR"/>
              <a:t>back-end</a:t>
            </a:r>
            <a:r>
              <a:rPr lang="pt-BR"/>
              <a:t> em Java.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</a:t>
            </a:r>
            <a:r>
              <a:rPr i="1" lang="pt-BR"/>
              <a:t>back-end</a:t>
            </a:r>
            <a:r>
              <a:rPr lang="pt-BR"/>
              <a:t> realiza uma conexão com o banco de dados e registra a quantidade de vitórias no jogo.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49" y="1721525"/>
            <a:ext cx="4861150" cy="260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Spring Boot;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Maven;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MongoDB;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Cors.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programa em </a:t>
            </a:r>
            <a:r>
              <a:rPr lang="pt-BR"/>
              <a:t>execução</a:t>
            </a:r>
            <a:endParaRPr/>
          </a:p>
        </p:txBody>
      </p:sp>
      <p:pic>
        <p:nvPicPr>
          <p:cNvPr id="154" name="Google Shape;154;p16" title="Desktop 06-06-2023 22-30-1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000" y="1103125"/>
            <a:ext cx="6880950" cy="3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</a:t>
            </a:r>
            <a:r>
              <a:rPr lang="pt-BR"/>
              <a:t>iretório</a:t>
            </a:r>
            <a:r>
              <a:rPr lang="pt-BR"/>
              <a:t> do Sistema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491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>
                <a:solidFill>
                  <a:srgbClr val="FF0000"/>
                </a:solidFill>
              </a:rPr>
              <a:t>CorsConfig.java</a:t>
            </a:r>
            <a:r>
              <a:rPr lang="pt-BR" sz="1600"/>
              <a:t> = Configuração do Cors;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>
                <a:solidFill>
                  <a:srgbClr val="FF0000"/>
                </a:solidFill>
              </a:rPr>
              <a:t>UsuarioController.java</a:t>
            </a:r>
            <a:r>
              <a:rPr lang="pt-BR" sz="1600"/>
              <a:t> = Operações GET, PUT, POST, DELETE e PATCH;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>
                <a:solidFill>
                  <a:srgbClr val="FF0000"/>
                </a:solidFill>
              </a:rPr>
              <a:t>Usuario.java</a:t>
            </a:r>
            <a:r>
              <a:rPr lang="pt-BR" sz="1600"/>
              <a:t> = Classe Usuario (Get’s e Set’s);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>
                <a:solidFill>
                  <a:srgbClr val="FF0000"/>
                </a:solidFill>
              </a:rPr>
              <a:t>UsuarioRepositorio.java</a:t>
            </a:r>
            <a:r>
              <a:rPr lang="pt-BR" sz="1600"/>
              <a:t> = Realiza a conexão com o MongoDB;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>
                <a:solidFill>
                  <a:srgbClr val="FF0000"/>
                </a:solidFill>
              </a:rPr>
              <a:t>MongoDBconfig.java</a:t>
            </a:r>
            <a:r>
              <a:rPr lang="pt-BR" sz="1600"/>
              <a:t> = Configurações do MongoDB;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>
                <a:solidFill>
                  <a:srgbClr val="FF0000"/>
                </a:solidFill>
              </a:rPr>
              <a:t>SudokuApplication.java</a:t>
            </a:r>
            <a:r>
              <a:rPr lang="pt-BR" sz="1600"/>
              <a:t> = </a:t>
            </a:r>
            <a:r>
              <a:rPr lang="pt-BR" sz="1600"/>
              <a:t>Inicia a aplicação.</a:t>
            </a:r>
            <a:endParaRPr sz="16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463" y="1861100"/>
            <a:ext cx="18573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CorsConfig.java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500" y="1150950"/>
            <a:ext cx="591499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UsuarioController.java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1503900"/>
            <a:ext cx="58674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UsuarioController.java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13" y="1434075"/>
            <a:ext cx="57435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UsuarioController.java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3" y="1477700"/>
            <a:ext cx="62007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