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8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notesSlides/notesSlide36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4" r:id="rId3"/>
    <p:sldId id="263" r:id="rId4"/>
    <p:sldId id="351" r:id="rId5"/>
    <p:sldId id="371" r:id="rId6"/>
    <p:sldId id="377" r:id="rId7"/>
    <p:sldId id="378" r:id="rId8"/>
    <p:sldId id="262" r:id="rId9"/>
    <p:sldId id="261" r:id="rId10"/>
    <p:sldId id="381" r:id="rId11"/>
    <p:sldId id="366" r:id="rId12"/>
    <p:sldId id="382" r:id="rId13"/>
    <p:sldId id="383" r:id="rId14"/>
    <p:sldId id="384" r:id="rId15"/>
    <p:sldId id="387" r:id="rId16"/>
    <p:sldId id="367" r:id="rId17"/>
    <p:sldId id="393" r:id="rId18"/>
    <p:sldId id="385" r:id="rId19"/>
    <p:sldId id="386" r:id="rId20"/>
    <p:sldId id="388" r:id="rId21"/>
    <p:sldId id="368" r:id="rId22"/>
    <p:sldId id="390" r:id="rId23"/>
    <p:sldId id="389" r:id="rId24"/>
    <p:sldId id="391" r:id="rId25"/>
    <p:sldId id="392" r:id="rId26"/>
    <p:sldId id="394" r:id="rId27"/>
    <p:sldId id="411" r:id="rId28"/>
    <p:sldId id="412" r:id="rId29"/>
    <p:sldId id="413" r:id="rId30"/>
    <p:sldId id="333" r:id="rId31"/>
    <p:sldId id="396" r:id="rId32"/>
    <p:sldId id="397" r:id="rId33"/>
    <p:sldId id="399" r:id="rId34"/>
    <p:sldId id="398" r:id="rId35"/>
    <p:sldId id="400" r:id="rId36"/>
    <p:sldId id="401" r:id="rId37"/>
    <p:sldId id="395" r:id="rId38"/>
    <p:sldId id="402" r:id="rId39"/>
    <p:sldId id="403" r:id="rId40"/>
    <p:sldId id="406" r:id="rId41"/>
    <p:sldId id="407" r:id="rId42"/>
    <p:sldId id="405" r:id="rId43"/>
    <p:sldId id="404" r:id="rId44"/>
    <p:sldId id="319" r:id="rId45"/>
    <p:sldId id="408" r:id="rId46"/>
    <p:sldId id="409" r:id="rId47"/>
    <p:sldId id="410" r:id="rId48"/>
    <p:sldId id="31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5201" autoAdjust="0"/>
  </p:normalViewPr>
  <p:slideViewPr>
    <p:cSldViewPr snapToGrid="0">
      <p:cViewPr>
        <p:scale>
          <a:sx n="75" d="100"/>
          <a:sy n="75" d="100"/>
        </p:scale>
        <p:origin x="115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5.1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24575,'128'0'0,"632"-21"0,726-64 0,5 67 0,-854 18-1365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3.2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65 24575,'0'-4'0,"0"-3"0,3 0 0,7 0 0,8 2 0,19 1 0,12 2 0,9-2 0,5 0 0,-3 0 0,-6-2 0,-9 0 0,-12 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4.4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1 440 24575,'49'0'0,"-12"1"0,0-1 0,47-8 0,-72 6 0,1-1 0,-1 0 0,0-1 0,0 0 0,-1-1 0,1 0 0,-1-1 0,0 0 0,0-1 0,15-13 0,-16 12 0,0-1 0,-1-1 0,0 1 0,-1-1 0,0-1 0,-1 0 0,0 0 0,-1 0 0,7-17 0,-11 24 0,0-1 0,-1 1 0,0-1 0,0 0 0,0 0 0,0 0 0,-1 0 0,0 1 0,0-1 0,0 0 0,-1 0 0,1 0 0,-1 0 0,0 1 0,-1-1 0,1 0 0,-1 1 0,0-1 0,0 1 0,0-1 0,-1 1 0,1 0 0,-1 0 0,0 0 0,0 1 0,-1-1 0,-6-5 0,-15-11 0,-1 2 0,0 2 0,-1 0 0,-1 1 0,-40-14 0,65 28 0,0 0 0,1 1 0,-1-1 0,1 1 0,-1-1 0,0 1 0,1 0 0,-1 0 0,0 0 0,1 0 0,-1 0 0,0 1 0,1-1 0,-1 1 0,1 0 0,-1 0 0,1 0 0,-1 0 0,1 0 0,-1 0 0,1 1 0,0-1 0,0 1 0,0 0 0,0-1 0,0 1 0,-3 4 0,-3 4 0,0 2 0,0-1 0,1 1 0,-7 17 0,-4 7 0,9-20 0,0 1 0,2 0 0,0 1 0,1 0 0,1 0 0,1 0 0,0 1 0,1-1 0,1 1 0,1 32 0,2-24 0,2 0 0,0-1 0,2 1 0,0 0 0,2-1 0,19 47 0,-21-62 0,1 1 0,0-1 0,1 0 0,0 0 0,1 0 0,0-1 0,1-1 0,0 1 0,0-1 0,19 13 0,-12-12 0,-1-1 0,2 0 0,-1-1 0,2-1 0,-1 0 0,31 7 0,10-4 0,0-3 0,1-2 0,96-4 0,-139-1 0,42 1-53,-37 0-166,0 0 0,0-1 1,0-2-1,0 0 1,21-5-1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5.6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467 69 24575,'-2'-2'0,"0"0"0,1 0 0,-1 0 0,0 0 0,0 0 0,0 1 0,0-1 0,0 1 0,-1 0 0,1 0 0,0 0 0,-1 0 0,1 0 0,0 0 0,-1 0 0,-4 0 0,-1-2 0,-13-5 0,-1 0 0,0 1 0,-1 2 0,1 0 0,-35-3 0,49 8 0,-1 0 0,1 0 0,-1 1 0,0 0 0,1 0 0,-1 1 0,1 0 0,0 0 0,0 1 0,0 0 0,0 1 0,0-1 0,1 2 0,-1-1 0,1 1 0,0 0 0,-12 12 0,9-6 0,0 2 0,1-1 0,0 1 0,1 1 0,0-1 0,1 1 0,0 1 0,-6 22 0,10-27 0,0 0 0,1 0 0,0 0 0,0 0 0,1 1 0,1-1 0,-1 1 0,2-1 0,0 1 0,0-1 0,0 0 0,2 0 0,5 19 0,-4-22 0,1 0 0,-1 0 0,2 0 0,-1-1 0,1 0 0,0 0 0,0 0 0,0-1 0,1 1 0,0-2 0,0 1 0,0-1 0,1 0 0,-1 0 0,10 2 0,7 3 0,1-1 0,-1-1 0,44 6 0,-30-7 0,180 31 0,-187-30 0,0 2 0,0 1 0,-1 1 0,51 27 0,-77-34 0,0-1 0,0 0 0,0 1 0,-1 0 0,1 0 0,-1 0 0,0 0 0,0 1 0,-1-1 0,1 1 0,-1-1 0,0 1 0,0 0 0,0 0 0,-1 0 0,0 0 0,0 0 0,0 1 0,-1-1 0,1 7 0,-1 14 0,0 0 0,-7 44 0,5-59 0,2-7 0,0 1 0,-1 0 0,0-1 0,0 1 0,-1-1 0,1 1 0,-1-1 0,0 0 0,0 0 0,0 1 0,0-1 0,-1-1 0,0 1 0,-5 6 0,3-7 0,1 0 0,-1 0 0,1 0 0,-1-1 0,0 0 0,0 0 0,0 0 0,0-1 0,-1 1 0,1-1 0,0-1 0,-10 2 0,-10-2 0,1 0 0,0-1 0,-1-1 0,1-1 0,-43-12 0,-118-47 0,120 38 0,61 23-111,-26-11 356,30 12-282,-1 0 1,1 0-1,-1 0 1,1 0-1,-1 0 0,1 0 1,-1 0-1,1 0 1,-1-1-1,1 1 1,0 0-1,-1 0 1,1 0-1,-1-1 0,1 1 1,-1 0-1,1 0 1,0-1-1,-1 1 1,1 0-1,0-1 1,-1 1-1,1-1 0,0 1 1,0 0-1,-1-1 1,1 1-1,0-1 1,0 1-1,0-1 1,0 1-1,-1-1 0,1 1 1,0-1-1,0 1 1,0-1-1,0 1 1,0 0-1,0-1 1,1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0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 24575,'-13'88'0,"15"-48"0,2 1 0,2-1 0,1 0 0,3 0 0,1-1 0,31 73 0,-5-32 0,4-1 0,58 83 0,-78-129 0,-2-2 0,2 0 0,2-1 0,37 38 0,-42-54-1365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7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 1 24575,'-5'6'0,"0"0"0,1 1 0,-1 0 0,1-1 0,1 1 0,-1 1 0,1-1 0,0 0 0,1 1 0,0 0 0,-1 10 0,-2 13 0,-1 45 0,6-67 0,-1 1 0,1 1 0,0 0 0,1 0 0,0 0 0,1-1 0,0 1 0,1 0 0,0-1 0,0 0 0,1 0 0,0 0 0,1 0 0,0-1 0,1 1 0,0-1 0,0-1 0,1 1 0,0-1 0,1 0 0,0-1 0,0 0 0,0 0 0,17 10 0,-4-3 0,1 0 0,41 18 0,-55-28 0,0-1 0,0 0 0,1 0 0,-1-1 0,1 0 0,0-1 0,-1 1 0,1-2 0,0 1 0,0-2 0,14-1 0,-20 2 0,-1-1 0,1 0 0,-1 1 0,1-1 0,-1-1 0,0 1 0,1 0 0,-1-1 0,0 1 0,0-1 0,0 1 0,0-1 0,0 0 0,0 0 0,0 0 0,-1 0 0,1 0 0,-1 0 0,2-4 0,0 1 0,-1-1 0,0 0 0,0 0 0,-1 0 0,0 0 0,0 0 0,0 0 0,-1-7 0,-1-8 0,0 1 0,-2-1 0,0 1 0,-6-21 0,2 18 0,0 1 0,-1 0 0,-2 1 0,0-1 0,-1 2 0,-1 0 0,-1 0 0,-17-20 0,23 32 0,0 0 0,0 0 0,0 1 0,-1 0 0,-1 1 0,1 0 0,-1 0 0,0 0 0,0 1 0,0 1 0,-1 0 0,0 0 0,0 1 0,0 0 0,0 0 0,0 1 0,-1 1 0,1 0 0,0 0 0,-17 2 0,25-1-45,0 0-1,0 0 1,0 1-1,-1-1 1,1 1-1,0 0 1,0 0-1,0-1 1,0 1-1,0 0 1,1 1-1,-1-1 1,0 0-1,0 1 1,1-1-1,-1 1 1,1-1-1,-1 1 1,1 0-1,-1-1 1,1 1-1,0 0 1,0 0-1,0 0 1,0 0-1,1 0 0,-1 0 1,0 0-1,0 5 1,0 13-6781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2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24575,'2'3'0,"0"1"0,0 0 0,-1-1 0,1 1 0,-1 0 0,0 0 0,0 0 0,0 0 0,0 0 0,-1 1 0,0 5 0,2 7 0,11 51 0,3 0 0,2-1 0,4-1 0,2-1 0,3-1 0,62 105 0,-84-162 0,1 0 0,0 0 0,0-1 0,0 0 0,1 0 0,0 0 0,0-1 0,0 0 0,1 0 0,0-1 0,0 0 0,0 0 0,0-1 0,1 0 0,-1-1 0,1 0 0,-1 0 0,1 0 0,0-1 0,10 0 0,19-1 0,1-1 0,-1-2 0,49-9 0,-62 8 0,63-10-1365,-70 11-5461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5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1 217 24575,'0'-3'0,"3"-1"0,7-8 0,8-9 0,6-7 0,6-4 0,1 0 0,0 6 0,2 3 0,4 7 0,1 5 0,4 6 0,-3 2 0,-4 3 0,-9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8.2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1 24575,'-3'0'0,"1"1"0,-1-1 0,0 1 0,0 0 0,0 0 0,1 0 0,-1 1 0,1-1 0,-1 0 0,1 1 0,-1 0 0,1 0 0,0-1 0,-1 1 0,1 1 0,0-1 0,1 0 0,-1 0 0,0 1 0,1-1 0,-1 1 0,1-1 0,0 1 0,0 0 0,-2 5 0,0-1 0,1 0 0,0 1 0,0-1 0,1 1 0,0 0 0,0-1 0,1 1 0,1 14 0,0-15 0,0-1 0,0 1 0,1-1 0,0 0 0,1 0 0,-1 0 0,1 0 0,0 0 0,0-1 0,1 1 0,0-1 0,0 0 0,0 0 0,0 0 0,1-1 0,0 1 0,0-1 0,0 0 0,0-1 0,1 1 0,5 2 0,12 3 0,-1 0 0,1-2 0,0-1 0,36 6 0,-35-8 0,0 1 0,-1 1 0,44 17 0,-63-21 0,1 0 0,-1 1 0,1-1 0,-1 1 0,0 0 0,0 0 0,0 1 0,0-1 0,-1 1 0,1 0 0,-1 0 0,0 0 0,0 0 0,0 0 0,3 10 0,-3-5 0,-1 1 0,0 0 0,-1 0 0,0 0 0,0 0 0,-1 0 0,-1 12 0,0 10 0,2-21 0,-1-1 0,-1 1 0,1 0 0,-5 18 0,4-26 0,0 0 0,0 0 0,0-1 0,0 1 0,-1 0 0,1-1 0,-1 0 0,0 1 0,1-1 0,-1 0 0,0 0 0,0 1 0,-1-2 0,1 1 0,0 0 0,-1 0 0,1-1 0,-1 1 0,1-1 0,-1 0 0,0 0 0,-3 1 0,-169 40 134,32-9-1633,121-27-5327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5.1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24575,'128'0'0,"632"-21"0,726-64 0,5 67 0,-854 18-1365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8.0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265 1 24575,'2'3'0,"-1"1"0,1 0 0,-1-1 0,1 1 0,0-1 0,1 0 0,-1 0 0,0 0 0,1 0 0,0 0 0,0 0 0,4 3 0,5 6 0,261 259 0,-222-227 0,3-2 0,1-2 0,104 55 0,41 5 0,-182-85 0,-18-15 0,0 1 0,0-1 0,0 0 0,0 1 0,0-1 0,0 0 0,0 0 0,0 1 0,0-1 0,0 0 0,0 1 0,0-1 0,0 0 0,0 0 0,0 1 0,-1-1 0,1 0 0,0 0 0,0 1 0,0-1 0,0 0 0,-1 0 0,1 0 0,0 1 0,0-1 0,-1 0 0,1 0 0,0 0 0,0 0 0,-1 0 0,1 1 0,0-1 0,0 0 0,-1 0 0,1 0 0,0 0 0,-1 0 0,1 0 0,-46 3 0,31-2 0,-21 2 0,1 2 0,1 1 0,-1 2 0,1 2 0,0 1 0,1 1 0,1 2 0,0 1 0,1 2 0,0 1 0,1 1 0,2 1 0,0 2 0,1 1 0,-35 38 0,-10 15-118,-110 107 367,151-155-623,-2-1 0,-2-2 0,-72 41 0,57-42-6452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8.0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265 1 24575,'2'3'0,"-1"1"0,1 0 0,-1-1 0,1 1 0,0-1 0,1 0 0,-1 0 0,0 0 0,1 0 0,0 0 0,0 0 0,4 3 0,5 6 0,261 259 0,-222-227 0,3-2 0,1-2 0,104 55 0,41 5 0,-182-85 0,-18-15 0,0 1 0,0-1 0,0 0 0,0 1 0,0-1 0,0 0 0,0 0 0,0 1 0,0-1 0,0 0 0,0 1 0,0-1 0,0 0 0,0 0 0,0 1 0,-1-1 0,1 0 0,0 0 0,0 1 0,0-1 0,0 0 0,-1 0 0,1 0 0,0 1 0,0-1 0,-1 0 0,1 0 0,0 0 0,0 0 0,-1 0 0,1 1 0,0-1 0,0 0 0,-1 0 0,1 0 0,0 0 0,-1 0 0,1 0 0,-46 3 0,31-2 0,-21 2 0,1 2 0,1 1 0,-1 2 0,1 2 0,0 1 0,1 1 0,1 2 0,0 1 0,1 2 0,0 1 0,1 1 0,2 1 0,0 2 0,1 1 0,-35 38 0,-10 15-118,-110 107 367,151-155-623,-2-1 0,-2-2 0,-72 41 0,57-42-6452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2.6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289 7 24575,'-38'-4'0,"34"3"0,0 1 0,-1-1 0,1 1 0,0-1 0,-1 1 0,1 0 0,-1 1 0,1-1 0,0 1 0,-1 0 0,1 0 0,0 0 0,0 0 0,0 1 0,0 0 0,0 0 0,-5 3 0,-3 3 0,0 1 0,1 0 0,0 1 0,0 0 0,1 1 0,1 0 0,-1 1 0,2 0 0,0 0 0,0 1 0,1-1 0,1 2 0,0-1 0,1 1 0,0 0 0,-4 25 0,2-3 0,2-14 0,1-1 0,1 1 0,1 0 0,1 35 0,2-52 0,-1 1 0,1-1 0,0 0 0,1 1 0,-1-1 0,1 0 0,0 0 0,0 0 0,1 0 0,-1 0 0,1-1 0,0 1 0,1-1 0,-1 1 0,1-1 0,-1 0 0,1-1 0,0 1 0,1-1 0,-1 0 0,1 0 0,-1 0 0,9 4 0,6 0 0,0 0 0,0-1 0,0-1 0,39 6 0,-46-10 0,0 0 0,1 0 0,-1-1 0,0-1 0,1 0 0,-1-1 0,0 0 0,0-1 0,14-5 0,-19 5 0,-1-1 0,0 0 0,-1 0 0,1 0 0,-1-1 0,1 0 0,-1 0 0,-1 0 0,1-1 0,-1 1 0,0-1 0,0 0 0,-1-1 0,1 1 0,-1 0 0,-1-1 0,1 0 0,1-9 0,1-5 0,0 0 0,-1-1 0,-2 1 0,1-38 0,-3 49 0,0 1 0,-1-1 0,0 1 0,0-1 0,-1 1 0,0-1 0,-1 1 0,0 0 0,0 0 0,-1 1 0,0-1 0,-6-8 0,-23-54 0,26 63 0,6 16 0,5 21 0,12 19 0,3 0 0,2-2 0,1 0 0,3-1 0,1-1 0,46 55 0,-63-88-65,0-1 0,1-1 0,0 1 0,0-2 0,1 1 0,0-2 0,1 1 0,0-2 0,0 1 0,0-2 0,1 1 0,0-2 0,0 0 0,0 0 0,0-1 0,1-1 0,-1 0 0,1-1 0,-1-1 0,16 0 0,-7-1-6761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3.7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404 46 24575,'-53'-11'0,"13"1"0,-19 0 0,39 5 0,0 2 0,0 0 0,0 1 0,0 1 0,-32 2 0,48 0 0,-1-1 0,1 1 0,-1 1 0,1-1 0,-1 1 0,1-1 0,0 1 0,0 1 0,0-1 0,0 0 0,0 1 0,0 0 0,1 0 0,-1 0 0,1 0 0,0 1 0,0-1 0,0 1 0,1 0 0,-1 0 0,1 0 0,0 0 0,0 0 0,0 0 0,1 1 0,-1-1 0,1 1 0,0-1 0,-1 7 0,0-1 0,1 1 0,-1-1 0,2 0 0,-1 1 0,1-1 0,1 0 0,0 1 0,0-1 0,1 0 0,0 0 0,1 0 0,0 0 0,1 0 0,0 0 0,1-1 0,-1 0 0,2 0 0,-1 0 0,1-1 0,1 0 0,0 0 0,0 0 0,0-1 0,1 0 0,0 0 0,0-1 0,1 0 0,-1-1 0,1 1 0,1-2 0,-1 1 0,1-2 0,0 1 0,0-1 0,14 3 0,-14-5 0,-1 1 0,1-1 0,0 0 0,0-1 0,-1 0 0,1-1 0,0 0 0,0-1 0,-1 1 0,1-2 0,-1 0 0,0 0 0,0 0 0,0-1 0,0-1 0,0 1 0,-1-1 0,0-1 0,13-10 0,-13 8 0,1-1 0,-1 0 0,0-1 0,-1 0 0,0 0 0,-1 0 0,0-1 0,0 0 0,-1-1 0,-1 1 0,0-1 0,0 1 0,-1-1 0,-1 0 0,1-14 0,-4 69 0,2 0 0,2 0 0,2 0 0,16 70 0,68 197 0,65 98 0,-9-26 0,-118-310 0,-15-45 0,-1 1 0,-2 0 0,0 1 0,-2-1 0,6 59 0,-13-83 0,0 0 0,0 0 0,-1-1 0,1 1 0,-1-1 0,0 1 0,0 0 0,0-1 0,0 1 0,-1-1 0,1 0 0,-1 0 0,0 1 0,0-1 0,0 0 0,-1 0 0,1-1 0,-1 1 0,1 0 0,-1-1 0,0 0 0,0 0 0,0 0 0,0 0 0,-1 0 0,1 0 0,0-1 0,-1 1 0,1-1 0,-1 0 0,1 0 0,-1-1 0,0 1 0,1-1 0,-5 1 0,-6 0 0,1-1 0,-1 0 0,0-1 0,1 0 0,-1-1 0,1 0 0,0-1 0,-19-7 0,2-2 8,1-2 0,0-1 0,1-1 0,1-2 0,1-1 0,0 0 0,1-2 0,1-1 0,2-1 0,0-1 0,1-1 0,2 0 0,0-2 0,-19-37 0,15 18-173,1-1 0,3-1 0,2 0 0,2-1 0,2-1 0,2 0 0,3-1 0,-3-66 0,9 63-6661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1 509 24575,'11'-3'0,"0"0"0,-1 0 0,1-1 0,-1 0 0,1-1 0,-1 0 0,-1 0 0,1-1 0,-1-1 0,9-7 0,-1 2 0,35-24 0,48-44 0,-82 63 0,0 0 0,-1-2 0,-1 1 0,-1-2 0,22-37 0,-35 54 0,0-1 0,0 1 0,0-1 0,-1 0 0,1 0 0,-1 0 0,0 0 0,0 0 0,0 0 0,0 0 0,-1 0 0,0 0 0,0 0 0,0 0 0,0 0 0,0 0 0,-1 0 0,0 0 0,0 0 0,0 0 0,0 0 0,-1 0 0,0 0 0,1 1 0,-1-1 0,-1 1 0,1-1 0,0 1 0,-1 0 0,0 0 0,-3-4 0,-2 1 0,1 1 0,-1 0 0,0 0 0,0 1 0,0 0 0,-1 0 0,1 1 0,-1 0 0,0 1 0,0 0 0,0 0 0,0 1 0,-11-1 0,5 1 0,-1 1 0,1 0 0,0 1 0,-23 4 0,33-3 0,-1-1 0,1 1 0,0 0 0,0 1 0,0-1 0,0 1 0,1 0 0,-1 0 0,1 0 0,-1 1 0,1 0 0,0-1 0,1 2 0,-1-1 0,-5 8 0,-1 5 0,1 0 0,1 0 0,0 1 0,2 0 0,0 0 0,0 1 0,2 0 0,0 0 0,2 0 0,0 0 0,1 0 0,1 0 0,0 0 0,4 20 0,-1-14 0,2 0 0,0-1 0,2 0 0,0 0 0,2 0 0,1-1 0,0-1 0,2 0 0,1 0 0,20 27 0,-24-39 0,0-1 0,0-1 0,1 0 0,0 0 0,1-1 0,-1 0 0,1 0 0,1-2 0,13 7 0,1-3 0,0 0 0,0-1 0,34 5 0,-45-11 0,0-1 0,-1 0 0,1-1 0,0 0 0,0-1 0,0-1 0,-1-1 0,1 0 0,-1 0 0,23-10 0,2-5 0,-2-1 0,49-32 0,24-14 0,-84 52-1365,-3 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3.5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24575,'0'62'0,"-2"-14"0,3 1 0,1 0 0,13 63 0,-12-98 0,0-1 0,1 1 0,1-1 0,0 0 0,1 0 0,0 0 0,1-1 0,0 0 0,1 0 0,1-1 0,0 0 0,0-1 0,1 0 0,0 0 0,1-1 0,13 10 0,-19-16 0,1 0 0,-1 1 0,1-2 0,0 1 0,0-1 0,0 1 0,0-2 0,0 1 0,1-1 0,-1 0 0,0 0 0,1-1 0,-1 0 0,1 0 0,9-1 0,-7-1 0,1-1 0,0 0 0,-1 0 0,1-1 0,-1 0 0,0-1 0,0 0 0,-1 0 0,9-7 0,10-11 0,-1-1 0,-2-1 0,0-1 0,30-45 0,27-50 0,-81 120 0,0 0 0,1 1 0,-1-1 0,0 0 0,1 1 0,-1-1 0,1 0 0,-1 1 0,1-1 0,-1 1 0,1-1 0,-1 0 0,1 1 0,0 0 0,-1-1 0,1 1 0,0-1 0,-1 1 0,1 0 0,0-1 0,0 1 0,-1 0 0,1 0 0,0-1 0,1 1 0,6 15 0,-4 40 0,-4-48 0,-4 364 0,-1-173 0,23 236 0,-18-428 0,1 5 0,0-1 0,1 1 0,0-1 0,7 19 0,-8-26 0,1 0 0,-1-1 0,1 1 0,-1-1 0,1 1 0,0-1 0,0 0 0,0 1 0,0-1 0,1 0 0,-1-1 0,0 1 0,1 0 0,-1-1 0,1 1 0,0-1 0,-1 0 0,1 0 0,0 0 0,0 0 0,4 1 0,29 1-1365,0-3-5461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4.4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24575,'0'850'0,"-1"-825"0,1 37 0,0-59 0,1 0 0,-1 0 0,1 0 0,-1 0 0,1 0 0,0 0 0,0 0 0,0 0 0,0 0 0,1 0 0,-1 0 0,1-1 0,0 1 0,3 4 0,-4-7 0,0 1 0,0-1 0,0 1 0,0-1 0,0 0 0,0 1 0,0-1 0,0 0 0,0 0 0,0 1 0,0-1 0,0 0 0,0 0 0,0 0 0,0 0 0,0 0 0,0-1 0,0 1 0,0 0 0,0 0 0,0-1 0,0 1 0,0-1 0,0 1 0,0-1 0,0 1 0,0-1 0,0 1 0,-1-1 0,1 0 0,0 1 0,0-1 0,-1 0 0,1 0 0,-1 0 0,1 0 0,0-1 0,22-35 0,4-27 0,-17 38 0,1 1 0,1 0 0,2 0 0,19-28 0,-29 48 0,0-1 0,1 1 0,0 0 0,-1 1 0,2-1 0,-1 1 0,0 0 0,1 0 0,0 1 0,0-1 0,0 1 0,0 1 0,0-1 0,1 1 0,-1 0 0,1 0 0,-1 1 0,1 0 0,0 0 0,0 1 0,-1 0 0,12 1 0,-10 0 0,-1 1 0,1 0 0,-1 0 0,0 1 0,0 0 0,0 0 0,0 1 0,0 0 0,-1 0 0,1 0 0,-1 1 0,0 0 0,-1 0 0,1 1 0,-1 0 0,0 0 0,0 0 0,-1 0 0,6 12 0,-4-8 0,-1 1 0,0 0 0,0 0 0,-1 1 0,-1-1 0,0 1 0,0 0 0,-1 0 0,-1 0 0,0 0 0,-1 23 0,-3-15 0,0 0 0,-1 0 0,-1-1 0,-1 1 0,-1-1 0,-17 33 0,21-45 0,-1 0 0,0 0 0,-1-1 0,1 1 0,-1-1 0,-1 0 0,1-1 0,-1 1 0,0-1 0,0 0 0,-1 0 0,1-1 0,-1 0 0,0 0 0,0-1 0,-1 1 0,1-1 0,0-1 0,-1 0 0,-8 2 0,-1-2 20,1-1 0,0 0 0,-1-2 0,1 1 0,-28-6 0,41 5-58,0 1 0,1 0 0,-1-1 0,0 0 0,0 0 0,0 0-1,0 0 1,1 0 0,-1-1 0,1 1 0,-1-1 0,1 0 0,-1 1 0,1-1 0,0 0 0,0 0 0,0-1 0,0 1 0,0 0-1,1-1 1,-1 1 0,1-1 0,-1 1 0,1-1 0,0 0 0,0 0 0,0 1 0,0-1 0,1 0 0,-1 0 0,1 0 0,0 0-1,-1 0 1,1 0 0,1 0 0,-1 0 0,0 0 0,2-4 0,4-12-6788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5.5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 24575,'-1'77'0,"-1"-20"0,9 84 0,-5-124 0,1 0 0,0 0 0,2 0 0,0-1 0,0 1 0,2-1 0,0-1 0,1 1 0,12 17 0,-17-29 0,-1-1 0,1 1 0,0-1 0,0 0 0,1 0 0,-1-1 0,1 1 0,-1-1 0,1 1 0,0-1 0,0 0 0,0-1 0,0 1 0,0-1 0,0 1 0,0-1 0,1-1 0,-1 1 0,0 0 0,1-1 0,-1 0 0,0 0 0,1 0 0,-1-1 0,0 0 0,1 1 0,-1-1 0,0-1 0,0 1 0,0-1 0,0 1 0,0-1 0,0-1 0,0 1 0,-1 0 0,1-1 0,-1 0 0,0 1 0,1-1 0,-1-1 0,-1 1 0,1 0 0,0-1 0,-1 1 0,0-1 0,1 0 0,-2 0 0,3-5 0,0-17 0,0 0 0,-2 0 0,-2-43 0,-6-32 0,35 296 0,-4-34 0,-2 62 0,13 96 0,-20-251 0,-12-51 0,1 0 0,-2 0 0,2 30 0,-5-45 0,0 1 0,0-1 0,0 0 0,0 0 0,-1 0 0,1 0 0,-1 0 0,0 1 0,1-1 0,-1 0 0,0 0 0,0-1 0,0 1 0,-1 0 0,1 0 0,0 0 0,-1-1 0,1 1 0,-1-1 0,1 1 0,-3 0 0,1 1 0,-1-1 0,0 0 0,0-1 0,0 1 0,0-1 0,0 0 0,0 0 0,0 0 0,0 0 0,-6-1 0,0 1 0,0-1 0,0-1 0,0 0 0,0 0 0,1-1 0,-1 0 0,1-1 0,-17-7 0,17 4 0,0 0 0,1 0 0,0-1 0,0-1 0,0 1 0,1-1 0,0-1 0,1 1 0,0-1 0,0 0 0,1 0 0,0-1 0,-3-10 0,-6-15 0,1-1 0,-9-49 0,18 72 17,1 0 0,1 0 1,1 0-1,-1 0 0,2 0 0,1-17 0,0 24-104,0 1-1,1-1 1,-1 1 0,1-1-1,0 1 1,0 0 0,1 0-1,0 0 1,0 0-1,0 0 1,0 1 0,1-1-1,0 1 1,0 0 0,0 0-1,8-5 1,13-10-6739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2.8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24575,'-1'77'0,"0"50"0,24 198 0,0-211 0,-12-68 0,6 60 0,-13-78 0,2 0 0,0 0 0,2-1 0,1 0 0,19 40 0,73 120 0,-97-178 0,2-1 0,-1 0 0,1 0 0,0 0 0,0-1 0,1 0 0,0 0 0,0-1 0,1 0 0,0 0 0,0 0 0,0-1 0,1-1 0,0 1 0,0-1 0,0-1 0,0 0 0,0 0 0,1-1 0,-1 0 0,1 0 0,0-1 0,18-1 0,5 2 0,7 0 0,0-1 0,0-2 0,50-8 0,-89 9-4,1-1 0,-1 1 0,0 0 0,1 0 0,-1-1 0,0 1 1,1-1-1,-1 1 0,0-1 0,0 1 0,1-1 0,-1 0 0,0 0 0,0 0 0,0 0 0,0 1 0,0-1 0,0-1 0,1 0 0,-2 1 12,0 0 0,0 1 1,0-1-1,0 0 0,0 0 0,0 0 1,0 0-1,0 1 0,0-1 0,0 0 0,0 0 1,-1 0-1,1 1 0,0-1 0,-1 0 1,1 0-1,0 1 0,-1-1 0,1 0 1,-1 1-1,1-1 0,-2-1 0,-4-4-276,-1 0 0,0 1 0,0-1 1,-10-5-1,16 10 132,-30-18-6690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3.2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65 24575,'0'-4'0,"0"-3"0,3 0 0,7 0 0,8 2 0,19 1 0,12 2 0,9-2 0,5 0 0,-3 0 0,-6-2 0,-9 0 0,-12 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4.4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1 440 24575,'49'0'0,"-12"1"0,0-1 0,47-8 0,-72 6 0,1-1 0,-1 0 0,0-1 0,0 0 0,-1-1 0,1 0 0,-1-1 0,0 0 0,0-1 0,15-13 0,-16 12 0,0-1 0,-1-1 0,0 1 0,-1-1 0,0-1 0,-1 0 0,0 0 0,-1 0 0,7-17 0,-11 24 0,0-1 0,-1 1 0,0-1 0,0 0 0,0 0 0,0 0 0,-1 0 0,0 1 0,0-1 0,0 0 0,-1 0 0,1 0 0,-1 0 0,0 1 0,-1-1 0,1 0 0,-1 1 0,0-1 0,0 1 0,0-1 0,-1 1 0,1 0 0,-1 0 0,0 0 0,0 1 0,-1-1 0,-6-5 0,-15-11 0,-1 2 0,0 2 0,-1 0 0,-1 1 0,-40-14 0,65 28 0,0 0 0,1 1 0,-1-1 0,1 1 0,-1-1 0,0 1 0,1 0 0,-1 0 0,0 0 0,1 0 0,-1 0 0,0 1 0,1-1 0,-1 1 0,1 0 0,-1 0 0,1 0 0,-1 0 0,1 0 0,-1 0 0,1 1 0,0-1 0,0 1 0,0 0 0,0-1 0,0 1 0,-3 4 0,-3 4 0,0 2 0,0-1 0,1 1 0,-7 17 0,-4 7 0,9-20 0,0 1 0,2 0 0,0 1 0,1 0 0,1 0 0,1 0 0,0 1 0,1-1 0,1 1 0,1 32 0,2-24 0,2 0 0,0-1 0,2 1 0,0 0 0,2-1 0,19 47 0,-21-62 0,1 1 0,0-1 0,1 0 0,0 0 0,1 0 0,0-1 0,1-1 0,0 1 0,0-1 0,19 13 0,-12-12 0,-1-1 0,2 0 0,-1-1 0,2-1 0,-1 0 0,31 7 0,10-4 0,0-3 0,1-2 0,96-4 0,-139-1 0,42 1-53,-37 0-166,0 0 0,0-1 1,0-2-1,0 0 1,21-5-1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5.6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467 69 24575,'-2'-2'0,"0"0"0,1 0 0,-1 0 0,0 0 0,0 0 0,0 1 0,0-1 0,0 1 0,-1 0 0,1 0 0,0 0 0,-1 0 0,1 0 0,0 0 0,-1 0 0,-4 0 0,-1-2 0,-13-5 0,-1 0 0,0 1 0,-1 2 0,1 0 0,-35-3 0,49 8 0,-1 0 0,1 0 0,-1 1 0,0 0 0,1 0 0,-1 1 0,1 0 0,0 0 0,0 1 0,0 0 0,0 1 0,0-1 0,1 2 0,-1-1 0,1 1 0,0 0 0,-12 12 0,9-6 0,0 2 0,1-1 0,0 1 0,1 1 0,0-1 0,1 1 0,0 1 0,-6 22 0,10-27 0,0 0 0,1 0 0,0 0 0,0 0 0,1 1 0,1-1 0,-1 1 0,2-1 0,0 1 0,0-1 0,0 0 0,2 0 0,5 19 0,-4-22 0,1 0 0,-1 0 0,2 0 0,-1-1 0,1 0 0,0 0 0,0 0 0,0-1 0,1 1 0,0-2 0,0 1 0,0-1 0,1 0 0,-1 0 0,10 2 0,7 3 0,1-1 0,-1-1 0,44 6 0,-30-7 0,180 31 0,-187-30 0,0 2 0,0 1 0,-1 1 0,51 27 0,-77-34 0,0-1 0,0 0 0,0 1 0,-1 0 0,1 0 0,-1 0 0,0 0 0,0 1 0,-1-1 0,1 1 0,-1-1 0,0 1 0,0 0 0,0 0 0,-1 0 0,0 0 0,0 0 0,0 1 0,-1-1 0,1 7 0,-1 14 0,0 0 0,-7 44 0,5-59 0,2-7 0,0 1 0,-1 0 0,0-1 0,0 1 0,-1-1 0,1 1 0,-1-1 0,0 0 0,0 0 0,0 1 0,0-1 0,-1-1 0,0 1 0,-5 6 0,3-7 0,1 0 0,-1 0 0,1 0 0,-1-1 0,0 0 0,0 0 0,0 0 0,0-1 0,-1 1 0,1-1 0,0-1 0,-10 2 0,-10-2 0,1 0 0,0-1 0,-1-1 0,1-1 0,-43-12 0,-118-47 0,120 38 0,61 23-111,-26-11 356,30 12-282,-1 0 1,1 0-1,-1 0 1,1 0-1,-1 0 0,1 0 1,-1 0-1,1 0 1,-1-1-1,1 1 1,0 0-1,-1 0 1,1 0-1,-1-1 0,1 1 1,-1 0-1,1 0 1,0-1-1,-1 1 1,1 0-1,0-1 1,-1 1-1,1-1 0,0 1 1,0 0-1,-1-1 1,1 1-1,0-1 1,0 1-1,0-1 1,0 1-1,-1-1 0,1 1 1,0-1-1,0 1 1,0-1-1,0 1 1,0 0-1,0-1 1,1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2.6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289 7 24575,'-38'-4'0,"34"3"0,0 1 0,-1-1 0,1 1 0,0-1 0,-1 1 0,1 0 0,-1 1 0,1-1 0,0 1 0,-1 0 0,1 0 0,0 0 0,0 0 0,0 1 0,0 0 0,0 0 0,-5 3 0,-3 3 0,0 1 0,1 0 0,0 1 0,0 0 0,1 1 0,1 0 0,-1 1 0,2 0 0,0 0 0,0 1 0,1-1 0,1 2 0,0-1 0,1 1 0,0 0 0,-4 25 0,2-3 0,2-14 0,1-1 0,1 1 0,1 0 0,1 35 0,2-52 0,-1 1 0,1-1 0,0 0 0,1 1 0,-1-1 0,1 0 0,0 0 0,0 0 0,1 0 0,-1 0 0,1-1 0,0 1 0,1-1 0,-1 1 0,1-1 0,-1 0 0,1-1 0,0 1 0,1-1 0,-1 0 0,1 0 0,-1 0 0,9 4 0,6 0 0,0 0 0,0-1 0,0-1 0,39 6 0,-46-10 0,0 0 0,1 0 0,-1-1 0,0-1 0,1 0 0,-1-1 0,0 0 0,0-1 0,14-5 0,-19 5 0,-1-1 0,0 0 0,-1 0 0,1 0 0,-1-1 0,1 0 0,-1 0 0,-1 0 0,1-1 0,-1 1 0,0-1 0,0 0 0,-1-1 0,1 1 0,-1 0 0,-1-1 0,1 0 0,1-9 0,1-5 0,0 0 0,-1-1 0,-2 1 0,1-38 0,-3 49 0,0 1 0,-1-1 0,0 1 0,0-1 0,-1 1 0,0-1 0,-1 1 0,0 0 0,0 0 0,-1 1 0,0-1 0,-6-8 0,-23-54 0,26 63 0,6 16 0,5 21 0,12 19 0,3 0 0,2-2 0,1 0 0,3-1 0,1-1 0,46 55 0,-63-88-65,0-1 0,1-1 0,0 1 0,0-2 0,1 1 0,0-2 0,1 1 0,0-2 0,0 1 0,0-2 0,1 1 0,0-2 0,0 0 0,0 0 0,0-1 0,1-1 0,-1 0 0,1-1 0,-1-1 0,16 0 0,-7-1-6761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0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 24575,'-13'88'0,"15"-48"0,2 1 0,2-1 0,1 0 0,3 0 0,1-1 0,31 73 0,-5-32 0,4-1 0,58 83 0,-78-129 0,-2-2 0,2 0 0,2-1 0,37 38 0,-42-54-1365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7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 1 24575,'-5'6'0,"0"0"0,1 1 0,-1 0 0,1-1 0,1 1 0,-1 1 0,1-1 0,0 0 0,1 1 0,0 0 0,-1 10 0,-2 13 0,-1 45 0,6-67 0,-1 1 0,1 1 0,0 0 0,1 0 0,0 0 0,1-1 0,0 1 0,1 0 0,0-1 0,0 0 0,1 0 0,0 0 0,1 0 0,0-1 0,1 1 0,0-1 0,0-1 0,1 1 0,0-1 0,1 0 0,0-1 0,0 0 0,0 0 0,17 10 0,-4-3 0,1 0 0,41 18 0,-55-28 0,0-1 0,0 0 0,1 0 0,-1-1 0,1 0 0,0-1 0,-1 1 0,1-2 0,0 1 0,0-2 0,14-1 0,-20 2 0,-1-1 0,1 0 0,-1 1 0,1-1 0,-1-1 0,0 1 0,1 0 0,-1-1 0,0 1 0,0-1 0,0 1 0,0-1 0,0 0 0,0 0 0,0 0 0,-1 0 0,1 0 0,-1 0 0,2-4 0,0 1 0,-1-1 0,0 0 0,0 0 0,-1 0 0,0 0 0,0 0 0,0 0 0,-1-7 0,-1-8 0,0 1 0,-2-1 0,0 1 0,-6-21 0,2 18 0,0 1 0,-1 0 0,-2 1 0,0-1 0,-1 2 0,-1 0 0,-1 0 0,-17-20 0,23 32 0,0 0 0,0 0 0,0 1 0,-1 0 0,-1 1 0,1 0 0,-1 0 0,0 0 0,0 1 0,0 1 0,-1 0 0,0 0 0,0 1 0,0 0 0,0 0 0,0 1 0,-1 1 0,1 0 0,0 0 0,-17 2 0,25-1-45,0 0-1,0 0 1,0 1-1,-1-1 1,1 1-1,0 0 1,0 0-1,0-1 1,0 1-1,0 0 1,1 1-1,-1-1 1,0 0-1,0 1 1,1-1-1,-1 1 1,1-1-1,-1 1 1,1 0-1,-1-1 1,1 1-1,0 0 1,0 0-1,0 0 1,0 0-1,1 0 0,-1 0 1,0 0-1,0 5 1,0 13-6781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2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24575,'2'3'0,"0"1"0,0 0 0,-1-1 0,1 1 0,-1 0 0,0 0 0,0 0 0,0 0 0,0 0 0,-1 1 0,0 5 0,2 7 0,11 51 0,3 0 0,2-1 0,4-1 0,2-1 0,3-1 0,62 105 0,-84-162 0,1 0 0,0 0 0,0-1 0,0 0 0,1 0 0,0 0 0,0-1 0,0 0 0,1 0 0,0-1 0,0 0 0,0 0 0,0-1 0,1 0 0,-1-1 0,1 0 0,-1 0 0,1 0 0,0-1 0,10 0 0,19-1 0,1-1 0,-1-2 0,49-9 0,-62 8 0,63-10-1365,-70 11-5461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5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1 217 24575,'0'-3'0,"3"-1"0,7-8 0,8-9 0,6-7 0,6-4 0,1 0 0,0 6 0,2 3 0,4 7 0,1 5 0,4 6 0,-3 2 0,-4 3 0,-9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8.2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1 24575,'-3'0'0,"1"1"0,-1-1 0,0 1 0,0 0 0,0 0 0,1 0 0,-1 1 0,1-1 0,-1 0 0,1 1 0,-1 0 0,1 0 0,0-1 0,-1 1 0,1 1 0,0-1 0,1 0 0,-1 0 0,0 1 0,1-1 0,-1 1 0,1-1 0,0 1 0,0 0 0,-2 5 0,0-1 0,1 0 0,0 1 0,0-1 0,1 1 0,0 0 0,0-1 0,1 1 0,1 14 0,0-15 0,0-1 0,0 1 0,1-1 0,0 0 0,1 0 0,-1 0 0,1 0 0,0 0 0,0-1 0,1 1 0,0-1 0,0 0 0,0 0 0,0 0 0,1-1 0,0 1 0,0-1 0,0 0 0,0-1 0,1 1 0,5 2 0,12 3 0,-1 0 0,1-2 0,0-1 0,36 6 0,-35-8 0,0 1 0,-1 1 0,44 17 0,-63-21 0,1 0 0,-1 1 0,1-1 0,-1 1 0,0 0 0,0 0 0,0 1 0,0-1 0,-1 1 0,1 0 0,-1 0 0,0 0 0,0 0 0,0 0 0,3 10 0,-3-5 0,-1 1 0,0 0 0,-1 0 0,0 0 0,0 0 0,-1 0 0,-1 12 0,0 10 0,2-21 0,-1-1 0,-1 1 0,1 0 0,-5 18 0,4-26 0,0 0 0,0 0 0,0-1 0,0 1 0,-1 0 0,1-1 0,-1 0 0,0 1 0,1-1 0,-1 0 0,0 0 0,0 1 0,-1-2 0,1 1 0,0 0 0,-1 0 0,1-1 0,-1 1 0,1-1 0,-1 0 0,0 0 0,-3 1 0,-169 40 134,32-9-1633,121-27-5327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5.1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24575,'128'0'0,"632"-21"0,726-64 0,5 67 0,-854 18-1365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8.0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265 1 24575,'2'3'0,"-1"1"0,1 0 0,-1-1 0,1 1 0,0-1 0,1 0 0,-1 0 0,0 0 0,1 0 0,0 0 0,0 0 0,4 3 0,5 6 0,261 259 0,-222-227 0,3-2 0,1-2 0,104 55 0,41 5 0,-182-85 0,-18-15 0,0 1 0,0-1 0,0 0 0,0 1 0,0-1 0,0 0 0,0 0 0,0 1 0,0-1 0,0 0 0,0 1 0,0-1 0,0 0 0,0 0 0,0 1 0,-1-1 0,1 0 0,0 0 0,0 1 0,0-1 0,0 0 0,-1 0 0,1 0 0,0 1 0,0-1 0,-1 0 0,1 0 0,0 0 0,0 0 0,-1 0 0,1 1 0,0-1 0,0 0 0,-1 0 0,1 0 0,0 0 0,-1 0 0,1 0 0,-46 3 0,31-2 0,-21 2 0,1 2 0,1 1 0,-1 2 0,1 2 0,0 1 0,1 1 0,1 2 0,0 1 0,1 2 0,0 1 0,1 1 0,2 1 0,0 2 0,1 1 0,-35 38 0,-10 15-118,-110 107 367,151-155-623,-2-1 0,-2-2 0,-72 41 0,57-42-6452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2.6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289 7 24575,'-38'-4'0,"34"3"0,0 1 0,-1-1 0,1 1 0,0-1 0,-1 1 0,1 0 0,-1 1 0,1-1 0,0 1 0,-1 0 0,1 0 0,0 0 0,0 0 0,0 1 0,0 0 0,0 0 0,-5 3 0,-3 3 0,0 1 0,1 0 0,0 1 0,0 0 0,1 1 0,1 0 0,-1 1 0,2 0 0,0 0 0,0 1 0,1-1 0,1 2 0,0-1 0,1 1 0,0 0 0,-4 25 0,2-3 0,2-14 0,1-1 0,1 1 0,1 0 0,1 35 0,2-52 0,-1 1 0,1-1 0,0 0 0,1 1 0,-1-1 0,1 0 0,0 0 0,0 0 0,1 0 0,-1 0 0,1-1 0,0 1 0,1-1 0,-1 1 0,1-1 0,-1 0 0,1-1 0,0 1 0,1-1 0,-1 0 0,1 0 0,-1 0 0,9 4 0,6 0 0,0 0 0,0-1 0,0-1 0,39 6 0,-46-10 0,0 0 0,1 0 0,-1-1 0,0-1 0,1 0 0,-1-1 0,0 0 0,0-1 0,14-5 0,-19 5 0,-1-1 0,0 0 0,-1 0 0,1 0 0,-1-1 0,1 0 0,-1 0 0,-1 0 0,1-1 0,-1 1 0,0-1 0,0 0 0,-1-1 0,1 1 0,-1 0 0,-1-1 0,1 0 0,1-9 0,1-5 0,0 0 0,-1-1 0,-2 1 0,1-38 0,-3 49 0,0 1 0,-1-1 0,0 1 0,0-1 0,-1 1 0,0-1 0,-1 1 0,0 0 0,0 0 0,-1 1 0,0-1 0,-6-8 0,-23-54 0,26 63 0,6 16 0,5 21 0,12 19 0,3 0 0,2-2 0,1 0 0,3-1 0,1-1 0,46 55 0,-63-88-65,0-1 0,1-1 0,0 1 0,0-2 0,1 1 0,0-2 0,1 1 0,0-2 0,0 1 0,0-2 0,1 1 0,0-2 0,0 0 0,0 0 0,0-1 0,1-1 0,-1 0 0,1-1 0,-1-1 0,16 0 0,-7-1-6761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3.7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404 46 24575,'-53'-11'0,"13"1"0,-19 0 0,39 5 0,0 2 0,0 0 0,0 1 0,0 1 0,-32 2 0,48 0 0,-1-1 0,1 1 0,-1 1 0,1-1 0,-1 1 0,1-1 0,0 1 0,0 1 0,0-1 0,0 0 0,0 1 0,0 0 0,1 0 0,-1 0 0,1 0 0,0 1 0,0-1 0,0 1 0,1 0 0,-1 0 0,1 0 0,0 0 0,0 0 0,0 0 0,1 1 0,-1-1 0,1 1 0,0-1 0,-1 7 0,0-1 0,1 1 0,-1-1 0,2 0 0,-1 1 0,1-1 0,1 0 0,0 1 0,0-1 0,1 0 0,0 0 0,1 0 0,0 0 0,1 0 0,0 0 0,1-1 0,-1 0 0,2 0 0,-1 0 0,1-1 0,1 0 0,0 0 0,0 0 0,0-1 0,1 0 0,0 0 0,0-1 0,1 0 0,-1-1 0,1 1 0,1-2 0,-1 1 0,1-2 0,0 1 0,0-1 0,14 3 0,-14-5 0,-1 1 0,1-1 0,0 0 0,0-1 0,-1 0 0,1-1 0,0 0 0,0-1 0,-1 1 0,1-2 0,-1 0 0,0 0 0,0 0 0,0-1 0,0-1 0,0 1 0,-1-1 0,0-1 0,13-10 0,-13 8 0,1-1 0,-1 0 0,0-1 0,-1 0 0,0 0 0,-1 0 0,0-1 0,0 0 0,-1-1 0,-1 1 0,0-1 0,0 1 0,-1-1 0,-1 0 0,1-14 0,-4 69 0,2 0 0,2 0 0,2 0 0,16 70 0,68 197 0,65 98 0,-9-26 0,-118-310 0,-15-45 0,-1 1 0,-2 0 0,0 1 0,-2-1 0,6 59 0,-13-83 0,0 0 0,0 0 0,-1-1 0,1 1 0,-1-1 0,0 1 0,0 0 0,0-1 0,0 1 0,-1-1 0,1 0 0,-1 0 0,0 1 0,0-1 0,0 0 0,-1 0 0,1-1 0,-1 1 0,1 0 0,-1-1 0,0 0 0,0 0 0,0 0 0,0 0 0,-1 0 0,1 0 0,0-1 0,-1 1 0,1-1 0,-1 0 0,1 0 0,-1-1 0,0 1 0,1-1 0,-5 1 0,-6 0 0,1-1 0,-1 0 0,0-1 0,1 0 0,-1-1 0,1 0 0,0-1 0,-19-7 0,2-2 8,1-2 0,0-1 0,1-1 0,1-2 0,1-1 0,0 0 0,1-2 0,1-1 0,2-1 0,0-1 0,1-1 0,2 0 0,0-2 0,-19-37 0,15 18-173,1-1 0,3-1 0,2 0 0,2-1 0,2-1 0,2 0 0,3-1 0,-3-66 0,9 63-6661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1 509 24575,'11'-3'0,"0"0"0,-1 0 0,1-1 0,-1 0 0,1-1 0,-1 0 0,-1 0 0,1-1 0,-1-1 0,9-7 0,-1 2 0,35-24 0,48-44 0,-82 63 0,0 0 0,-1-2 0,-1 1 0,-1-2 0,22-37 0,-35 54 0,0-1 0,0 1 0,0-1 0,-1 0 0,1 0 0,-1 0 0,0 0 0,0 0 0,0 0 0,0 0 0,-1 0 0,0 0 0,0 0 0,0 0 0,0 0 0,0 0 0,-1 0 0,0 0 0,0 0 0,0 0 0,0 0 0,-1 0 0,0 0 0,1 1 0,-1-1 0,-1 1 0,1-1 0,0 1 0,-1 0 0,0 0 0,-3-4 0,-2 1 0,1 1 0,-1 0 0,0 0 0,0 1 0,0 0 0,-1 0 0,1 1 0,-1 0 0,0 1 0,0 0 0,0 0 0,0 1 0,-11-1 0,5 1 0,-1 1 0,1 0 0,0 1 0,-23 4 0,33-3 0,-1-1 0,1 1 0,0 0 0,0 1 0,0-1 0,0 1 0,1 0 0,-1 0 0,1 0 0,-1 1 0,1 0 0,0-1 0,1 2 0,-1-1 0,-5 8 0,-1 5 0,1 0 0,1 0 0,0 1 0,2 0 0,0 0 0,0 1 0,2 0 0,0 0 0,2 0 0,0 0 0,1 0 0,1 0 0,0 0 0,4 20 0,-1-14 0,2 0 0,0-1 0,2 0 0,0 0 0,2 0 0,1-1 0,0-1 0,2 0 0,1 0 0,20 27 0,-24-39 0,0-1 0,0-1 0,1 0 0,0 0 0,1-1 0,-1 0 0,1 0 0,1-2 0,13 7 0,1-3 0,0 0 0,0-1 0,34 5 0,-45-11 0,0-1 0,-1 0 0,1-1 0,0 0 0,0-1 0,0-1 0,-1-1 0,1 0 0,-1 0 0,23-10 0,2-5 0,-2-1 0,49-32 0,24-14 0,-84 52-1365,-3 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3.7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404 46 24575,'-53'-11'0,"13"1"0,-19 0 0,39 5 0,0 2 0,0 0 0,0 1 0,0 1 0,-32 2 0,48 0 0,-1-1 0,1 1 0,-1 1 0,1-1 0,-1 1 0,1-1 0,0 1 0,0 1 0,0-1 0,0 0 0,0 1 0,0 0 0,1 0 0,-1 0 0,1 0 0,0 1 0,0-1 0,0 1 0,1 0 0,-1 0 0,1 0 0,0 0 0,0 0 0,0 0 0,1 1 0,-1-1 0,1 1 0,0-1 0,-1 7 0,0-1 0,1 1 0,-1-1 0,2 0 0,-1 1 0,1-1 0,1 0 0,0 1 0,0-1 0,1 0 0,0 0 0,1 0 0,0 0 0,1 0 0,0 0 0,1-1 0,-1 0 0,2 0 0,-1 0 0,1-1 0,1 0 0,0 0 0,0 0 0,0-1 0,1 0 0,0 0 0,0-1 0,1 0 0,-1-1 0,1 1 0,1-2 0,-1 1 0,1-2 0,0 1 0,0-1 0,14 3 0,-14-5 0,-1 1 0,1-1 0,0 0 0,0-1 0,-1 0 0,1-1 0,0 0 0,0-1 0,-1 1 0,1-2 0,-1 0 0,0 0 0,0 0 0,0-1 0,0-1 0,0 1 0,-1-1 0,0-1 0,13-10 0,-13 8 0,1-1 0,-1 0 0,0-1 0,-1 0 0,0 0 0,-1 0 0,0-1 0,0 0 0,-1-1 0,-1 1 0,0-1 0,0 1 0,-1-1 0,-1 0 0,1-14 0,-4 69 0,2 0 0,2 0 0,2 0 0,16 70 0,68 197 0,65 98 0,-9-26 0,-118-310 0,-15-45 0,-1 1 0,-2 0 0,0 1 0,-2-1 0,6 59 0,-13-83 0,0 0 0,0 0 0,-1-1 0,1 1 0,-1-1 0,0 1 0,0 0 0,0-1 0,0 1 0,-1-1 0,1 0 0,-1 0 0,0 1 0,0-1 0,0 0 0,-1 0 0,1-1 0,-1 1 0,1 0 0,-1-1 0,0 0 0,0 0 0,0 0 0,0 0 0,-1 0 0,1 0 0,0-1 0,-1 1 0,1-1 0,-1 0 0,1 0 0,-1-1 0,0 1 0,1-1 0,-5 1 0,-6 0 0,1-1 0,-1 0 0,0-1 0,1 0 0,-1-1 0,1 0 0,0-1 0,-19-7 0,2-2 8,1-2 0,0-1 0,1-1 0,1-2 0,1-1 0,0 0 0,1-2 0,1-1 0,2-1 0,0-1 0,1-1 0,2 0 0,0-2 0,-19-37 0,15 18-173,1-1 0,3-1 0,2 0 0,2-1 0,2-1 0,2 0 0,3-1 0,-3-66 0,9 63-6661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3.5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24575,'0'62'0,"-2"-14"0,3 1 0,1 0 0,13 63 0,-12-98 0,0-1 0,1 1 0,1-1 0,0 0 0,1 0 0,0 0 0,1-1 0,0 0 0,1 0 0,1-1 0,0 0 0,0-1 0,1 0 0,0 0 0,1-1 0,13 10 0,-19-16 0,1 0 0,-1 1 0,1-2 0,0 1 0,0-1 0,0 1 0,0-2 0,0 1 0,1-1 0,-1 0 0,0 0 0,1-1 0,-1 0 0,1 0 0,9-1 0,-7-1 0,1-1 0,0 0 0,-1 0 0,1-1 0,-1 0 0,0-1 0,0 0 0,-1 0 0,9-7 0,10-11 0,-1-1 0,-2-1 0,0-1 0,30-45 0,27-50 0,-81 120 0,0 0 0,1 1 0,-1-1 0,0 0 0,1 1 0,-1-1 0,1 0 0,-1 1 0,1-1 0,-1 1 0,1-1 0,-1 0 0,1 1 0,0 0 0,-1-1 0,1 1 0,0-1 0,-1 1 0,1 0 0,0-1 0,0 1 0,-1 0 0,1 0 0,0-1 0,1 1 0,6 15 0,-4 40 0,-4-48 0,-4 364 0,-1-173 0,23 236 0,-18-428 0,1 5 0,0-1 0,1 1 0,0-1 0,7 19 0,-8-26 0,1 0 0,-1-1 0,1 1 0,-1-1 0,1 1 0,0-1 0,0 0 0,0 1 0,0-1 0,1 0 0,-1-1 0,0 1 0,1 0 0,-1-1 0,1 1 0,0-1 0,-1 0 0,1 0 0,0 0 0,0 0 0,4 1 0,29 1-1365,0-3-5461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4.4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24575,'0'850'0,"-1"-825"0,1 37 0,0-59 0,1 0 0,-1 0 0,1 0 0,-1 0 0,1 0 0,0 0 0,0 0 0,0 0 0,0 0 0,1 0 0,-1 0 0,1-1 0,0 1 0,3 4 0,-4-7 0,0 1 0,0-1 0,0 1 0,0-1 0,0 0 0,0 1 0,0-1 0,0 0 0,0 0 0,0 1 0,0-1 0,0 0 0,0 0 0,0 0 0,0 0 0,0 0 0,0-1 0,0 1 0,0 0 0,0 0 0,0-1 0,0 1 0,0-1 0,0 1 0,0-1 0,0 1 0,0-1 0,0 1 0,-1-1 0,1 0 0,0 1 0,0-1 0,-1 0 0,1 0 0,-1 0 0,1 0 0,0-1 0,22-35 0,4-27 0,-17 38 0,1 1 0,1 0 0,2 0 0,19-28 0,-29 48 0,0-1 0,1 1 0,0 0 0,-1 1 0,2-1 0,-1 1 0,0 0 0,1 0 0,0 1 0,0-1 0,0 1 0,0 1 0,0-1 0,1 1 0,-1 0 0,1 0 0,-1 1 0,1 0 0,0 0 0,0 1 0,-1 0 0,12 1 0,-10 0 0,-1 1 0,1 0 0,-1 0 0,0 1 0,0 0 0,0 0 0,0 1 0,0 0 0,-1 0 0,1 0 0,-1 1 0,0 0 0,-1 0 0,1 1 0,-1 0 0,0 0 0,0 0 0,-1 0 0,6 12 0,-4-8 0,-1 1 0,0 0 0,0 0 0,-1 1 0,-1-1 0,0 1 0,0 0 0,-1 0 0,-1 0 0,0 0 0,-1 23 0,-3-15 0,0 0 0,-1 0 0,-1-1 0,-1 1 0,-1-1 0,-17 33 0,21-45 0,-1 0 0,0 0 0,-1-1 0,1 1 0,-1-1 0,-1 0 0,1-1 0,-1 1 0,0-1 0,0 0 0,-1 0 0,1-1 0,-1 0 0,0 0 0,0-1 0,-1 1 0,1-1 0,0-1 0,-1 0 0,-8 2 0,-1-2 20,1-1 0,0 0 0,-1-2 0,1 1 0,-28-6 0,41 5-58,0 1 0,1 0 0,-1-1 0,0 0 0,0 0 0,0 0-1,0 0 1,1 0 0,-1-1 0,1 1 0,-1-1 0,1 0 0,-1 1 0,1-1 0,0 0 0,0 0 0,0-1 0,0 1 0,0 0-1,1-1 1,-1 1 0,1-1 0,-1 1 0,1-1 0,0 0 0,0 0 0,0 1 0,0-1 0,1 0 0,-1 0 0,1 0 0,0 0-1,-1 0 1,1 0 0,1 0 0,-1 0 0,0 0 0,2-4 0,4-12-6788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5.5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 24575,'-1'77'0,"-1"-20"0,9 84 0,-5-124 0,1 0 0,0 0 0,2 0 0,0-1 0,0 1 0,2-1 0,0-1 0,1 1 0,12 17 0,-17-29 0,-1-1 0,1 1 0,0-1 0,0 0 0,1 0 0,-1-1 0,1 1 0,-1-1 0,1 1 0,0-1 0,0 0 0,0-1 0,0 1 0,0-1 0,0 1 0,0-1 0,1-1 0,-1 1 0,0 0 0,1-1 0,-1 0 0,0 0 0,1 0 0,-1-1 0,0 0 0,1 1 0,-1-1 0,0-1 0,0 1 0,0-1 0,0 1 0,0-1 0,0-1 0,0 1 0,-1 0 0,1-1 0,-1 0 0,0 1 0,1-1 0,-1-1 0,-1 1 0,1 0 0,0-1 0,-1 1 0,0-1 0,1 0 0,-2 0 0,3-5 0,0-17 0,0 0 0,-2 0 0,-2-43 0,-6-32 0,35 296 0,-4-34 0,-2 62 0,13 96 0,-20-251 0,-12-51 0,1 0 0,-2 0 0,2 30 0,-5-45 0,0 1 0,0-1 0,0 0 0,0 0 0,-1 0 0,1 0 0,-1 0 0,0 1 0,1-1 0,-1 0 0,0 0 0,0-1 0,0 1 0,-1 0 0,1 0 0,0 0 0,-1-1 0,1 1 0,-1-1 0,1 1 0,-3 0 0,1 1 0,-1-1 0,0 0 0,0-1 0,0 1 0,0-1 0,0 0 0,0 0 0,0 0 0,0 0 0,-6-1 0,0 1 0,0-1 0,0-1 0,0 0 0,0 0 0,1-1 0,-1 0 0,1-1 0,-17-7 0,17 4 0,0 0 0,1 0 0,0-1 0,0-1 0,0 1 0,1-1 0,0-1 0,1 1 0,0-1 0,0 0 0,1 0 0,0-1 0,-3-10 0,-6-15 0,1-1 0,-9-49 0,18 72 17,1 0 0,1 0 1,1 0-1,-1 0 0,2 0 0,1-17 0,0 24-104,0 1-1,1-1 1,-1 1 0,1-1-1,0 1 1,0 0 0,1 0-1,0 0 1,0 0-1,0 0 1,0 1 0,1-1-1,0 1 1,0 0 0,0 0-1,8-5 1,13-10-6739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2.8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24575,'-1'77'0,"0"50"0,24 198 0,0-211 0,-12-68 0,6 60 0,-13-78 0,2 0 0,0 0 0,2-1 0,1 0 0,19 40 0,73 120 0,-97-178 0,2-1 0,-1 0 0,1 0 0,0 0 0,0-1 0,1 0 0,0 0 0,0-1 0,1 0 0,0 0 0,0 0 0,0-1 0,1-1 0,0 1 0,0-1 0,0-1 0,0 0 0,0 0 0,1-1 0,-1 0 0,1 0 0,0-1 0,18-1 0,5 2 0,7 0 0,0-1 0,0-2 0,50-8 0,-89 9-4,1-1 0,-1 1 0,0 0 0,1 0 0,-1-1 0,0 1 1,1-1-1,-1 1 0,0-1 0,0 1 0,1-1 0,-1 0 0,0 0 0,0 0 0,0 0 0,0 1 0,0-1 0,0-1 0,1 0 0,-2 1 12,0 0 0,0 1 1,0-1-1,0 0 0,0 0 0,0 0 1,0 0-1,0 1 0,0-1 0,0 0 0,0 0 1,-1 0-1,1 1 0,0-1 0,-1 0 1,1 0-1,0 1 0,-1-1 0,1 0 1,-1 1-1,1-1 0,-2-1 0,-4-4-276,-1 0 0,0 1 0,0-1 1,-10-5-1,16 10 132,-30-18-6690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3.2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65 24575,'0'-4'0,"0"-3"0,3 0 0,7 0 0,8 2 0,19 1 0,12 2 0,9-2 0,5 0 0,-3 0 0,-6-2 0,-9 0 0,-12 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4.4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1 440 24575,'49'0'0,"-12"1"0,0-1 0,47-8 0,-72 6 0,1-1 0,-1 0 0,0-1 0,0 0 0,-1-1 0,1 0 0,-1-1 0,0 0 0,0-1 0,15-13 0,-16 12 0,0-1 0,-1-1 0,0 1 0,-1-1 0,0-1 0,-1 0 0,0 0 0,-1 0 0,7-17 0,-11 24 0,0-1 0,-1 1 0,0-1 0,0 0 0,0 0 0,0 0 0,-1 0 0,0 1 0,0-1 0,0 0 0,-1 0 0,1 0 0,-1 0 0,0 1 0,-1-1 0,1 0 0,-1 1 0,0-1 0,0 1 0,0-1 0,-1 1 0,1 0 0,-1 0 0,0 0 0,0 1 0,-1-1 0,-6-5 0,-15-11 0,-1 2 0,0 2 0,-1 0 0,-1 1 0,-40-14 0,65 28 0,0 0 0,1 1 0,-1-1 0,1 1 0,-1-1 0,0 1 0,1 0 0,-1 0 0,0 0 0,1 0 0,-1 0 0,0 1 0,1-1 0,-1 1 0,1 0 0,-1 0 0,1 0 0,-1 0 0,1 0 0,-1 0 0,1 1 0,0-1 0,0 1 0,0 0 0,0-1 0,0 1 0,-3 4 0,-3 4 0,0 2 0,0-1 0,1 1 0,-7 17 0,-4 7 0,9-20 0,0 1 0,2 0 0,0 1 0,1 0 0,1 0 0,1 0 0,0 1 0,1-1 0,1 1 0,1 32 0,2-24 0,2 0 0,0-1 0,2 1 0,0 0 0,2-1 0,19 47 0,-21-62 0,1 1 0,0-1 0,1 0 0,0 0 0,1 0 0,0-1 0,1-1 0,0 1 0,0-1 0,19 13 0,-12-12 0,-1-1 0,2 0 0,-1-1 0,2-1 0,-1 0 0,31 7 0,10-4 0,0-3 0,1-2 0,96-4 0,-139-1 0,42 1-53,-37 0-166,0 0 0,0-1 1,0-2-1,0 0 1,21-5-1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5.6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467 69 24575,'-2'-2'0,"0"0"0,1 0 0,-1 0 0,0 0 0,0 0 0,0 1 0,0-1 0,0 1 0,-1 0 0,1 0 0,0 0 0,-1 0 0,1 0 0,0 0 0,-1 0 0,-4 0 0,-1-2 0,-13-5 0,-1 0 0,0 1 0,-1 2 0,1 0 0,-35-3 0,49 8 0,-1 0 0,1 0 0,-1 1 0,0 0 0,1 0 0,-1 1 0,1 0 0,0 0 0,0 1 0,0 0 0,0 1 0,0-1 0,1 2 0,-1-1 0,1 1 0,0 0 0,-12 12 0,9-6 0,0 2 0,1-1 0,0 1 0,1 1 0,0-1 0,1 1 0,0 1 0,-6 22 0,10-27 0,0 0 0,1 0 0,0 0 0,0 0 0,1 1 0,1-1 0,-1 1 0,2-1 0,0 1 0,0-1 0,0 0 0,2 0 0,5 19 0,-4-22 0,1 0 0,-1 0 0,2 0 0,-1-1 0,1 0 0,0 0 0,0 0 0,0-1 0,1 1 0,0-2 0,0 1 0,0-1 0,1 0 0,-1 0 0,10 2 0,7 3 0,1-1 0,-1-1 0,44 6 0,-30-7 0,180 31 0,-187-30 0,0 2 0,0 1 0,-1 1 0,51 27 0,-77-34 0,0-1 0,0 0 0,0 1 0,-1 0 0,1 0 0,-1 0 0,0 0 0,0 1 0,-1-1 0,1 1 0,-1-1 0,0 1 0,0 0 0,0 0 0,-1 0 0,0 0 0,0 0 0,0 1 0,-1-1 0,1 7 0,-1 14 0,0 0 0,-7 44 0,5-59 0,2-7 0,0 1 0,-1 0 0,0-1 0,0 1 0,-1-1 0,1 1 0,-1-1 0,0 0 0,0 0 0,0 1 0,0-1 0,-1-1 0,0 1 0,-5 6 0,3-7 0,1 0 0,-1 0 0,1 0 0,-1-1 0,0 0 0,0 0 0,0 0 0,0-1 0,-1 1 0,1-1 0,0-1 0,-10 2 0,-10-2 0,1 0 0,0-1 0,-1-1 0,1-1 0,-43-12 0,-118-47 0,120 38 0,61 23-111,-26-11 356,30 12-282,-1 0 1,1 0-1,-1 0 1,1 0-1,-1 0 0,1 0 1,-1 0-1,1 0 1,-1-1-1,1 1 1,0 0-1,-1 0 1,1 0-1,-1-1 0,1 1 1,-1 0-1,1 0 1,0-1-1,-1 1 1,1 0-1,0-1 1,-1 1-1,1-1 0,0 1 1,0 0-1,-1-1 1,1 1-1,0-1 1,0 1-1,0-1 1,0 1-1,-1-1 0,1 1 1,0-1-1,0 1 1,0-1-1,0 1 1,0 0-1,0-1 1,1 0-1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0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 24575,'-13'88'0,"15"-48"0,2 1 0,2-1 0,1 0 0,3 0 0,1-1 0,31 73 0,-5-32 0,4-1 0,58 83 0,-78-129 0,-2-2 0,2 0 0,2-1 0,37 38 0,-42-54-1365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7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 1 24575,'-5'6'0,"0"0"0,1 1 0,-1 0 0,1-1 0,1 1 0,-1 1 0,1-1 0,0 0 0,1 1 0,0 0 0,-1 10 0,-2 13 0,-1 45 0,6-67 0,-1 1 0,1 1 0,0 0 0,1 0 0,0 0 0,1-1 0,0 1 0,1 0 0,0-1 0,0 0 0,1 0 0,0 0 0,1 0 0,0-1 0,1 1 0,0-1 0,0-1 0,1 1 0,0-1 0,1 0 0,0-1 0,0 0 0,0 0 0,17 10 0,-4-3 0,1 0 0,41 18 0,-55-28 0,0-1 0,0 0 0,1 0 0,-1-1 0,1 0 0,0-1 0,-1 1 0,1-2 0,0 1 0,0-2 0,14-1 0,-20 2 0,-1-1 0,1 0 0,-1 1 0,1-1 0,-1-1 0,0 1 0,1 0 0,-1-1 0,0 1 0,0-1 0,0 1 0,0-1 0,0 0 0,0 0 0,0 0 0,-1 0 0,1 0 0,-1 0 0,2-4 0,0 1 0,-1-1 0,0 0 0,0 0 0,-1 0 0,0 0 0,0 0 0,0 0 0,-1-7 0,-1-8 0,0 1 0,-2-1 0,0 1 0,-6-21 0,2 18 0,0 1 0,-1 0 0,-2 1 0,0-1 0,-1 2 0,-1 0 0,-1 0 0,-17-20 0,23 32 0,0 0 0,0 0 0,0 1 0,-1 0 0,-1 1 0,1 0 0,-1 0 0,0 0 0,0 1 0,0 1 0,-1 0 0,0 0 0,0 1 0,0 0 0,0 0 0,0 1 0,-1 1 0,1 0 0,0 0 0,-17 2 0,25-1-45,0 0-1,0 0 1,0 1-1,-1-1 1,1 1-1,0 0 1,0 0-1,0-1 1,0 1-1,0 0 1,1 1-1,-1-1 1,0 0-1,0 1 1,1-1-1,-1 1 1,1-1-1,-1 1 1,1 0-1,-1-1 1,1 1-1,0 0 1,0 0-1,0 0 1,0 0-1,1 0 0,-1 0 1,0 0-1,0 5 1,0 13-6781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2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24575,'2'3'0,"0"1"0,0 0 0,-1-1 0,1 1 0,-1 0 0,0 0 0,0 0 0,0 0 0,0 0 0,-1 1 0,0 5 0,2 7 0,11 51 0,3 0 0,2-1 0,4-1 0,2-1 0,3-1 0,62 105 0,-84-162 0,1 0 0,0 0 0,0-1 0,0 0 0,1 0 0,0 0 0,0-1 0,0 0 0,1 0 0,0-1 0,0 0 0,0 0 0,0-1 0,1 0 0,-1-1 0,1 0 0,-1 0 0,1 0 0,0-1 0,10 0 0,19-1 0,1-1 0,-1-2 0,49-9 0,-62 8 0,63-10-1365,-70 11-5461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1 509 24575,'11'-3'0,"0"0"0,-1 0 0,1-1 0,-1 0 0,1-1 0,-1 0 0,-1 0 0,1-1 0,-1-1 0,9-7 0,-1 2 0,35-24 0,48-44 0,-82 63 0,0 0 0,-1-2 0,-1 1 0,-1-2 0,22-37 0,-35 54 0,0-1 0,0 1 0,0-1 0,-1 0 0,1 0 0,-1 0 0,0 0 0,0 0 0,0 0 0,0 0 0,-1 0 0,0 0 0,0 0 0,0 0 0,0 0 0,0 0 0,-1 0 0,0 0 0,0 0 0,0 0 0,0 0 0,-1 0 0,0 0 0,1 1 0,-1-1 0,-1 1 0,1-1 0,0 1 0,-1 0 0,0 0 0,-3-4 0,-2 1 0,1 1 0,-1 0 0,0 0 0,0 1 0,0 0 0,-1 0 0,1 1 0,-1 0 0,0 1 0,0 0 0,0 0 0,0 1 0,-11-1 0,5 1 0,-1 1 0,1 0 0,0 1 0,-23 4 0,33-3 0,-1-1 0,1 1 0,0 0 0,0 1 0,0-1 0,0 1 0,1 0 0,-1 0 0,1 0 0,-1 1 0,1 0 0,0-1 0,1 2 0,-1-1 0,-5 8 0,-1 5 0,1 0 0,1 0 0,0 1 0,2 0 0,0 0 0,0 1 0,2 0 0,0 0 0,2 0 0,0 0 0,1 0 0,1 0 0,0 0 0,4 20 0,-1-14 0,2 0 0,0-1 0,2 0 0,0 0 0,2 0 0,1-1 0,0-1 0,2 0 0,1 0 0,20 27 0,-24-39 0,0-1 0,0-1 0,1 0 0,0 0 0,1-1 0,-1 0 0,1 0 0,1-2 0,13 7 0,1-3 0,0 0 0,0-1 0,34 5 0,-45-11 0,0-1 0,-1 0 0,1-1 0,0 0 0,0-1 0,0-1 0,-1-1 0,1 0 0,-1 0 0,23-10 0,2-5 0,-2-1 0,49-32 0,24-14 0,-84 52-1365,-3 4-5461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5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1 217 24575,'0'-3'0,"3"-1"0,7-8 0,8-9 0,6-7 0,6-4 0,1 0 0,0 6 0,2 3 0,4 7 0,1 5 0,4 6 0,-3 2 0,-4 3 0,-9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8.2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1 24575,'-3'0'0,"1"1"0,-1-1 0,0 1 0,0 0 0,0 0 0,1 0 0,-1 1 0,1-1 0,-1 0 0,1 1 0,-1 0 0,1 0 0,0-1 0,-1 1 0,1 1 0,0-1 0,1 0 0,-1 0 0,0 1 0,1-1 0,-1 1 0,1-1 0,0 1 0,0 0 0,-2 5 0,0-1 0,1 0 0,0 1 0,0-1 0,1 1 0,0 0 0,0-1 0,1 1 0,1 14 0,0-15 0,0-1 0,0 1 0,1-1 0,0 0 0,1 0 0,-1 0 0,1 0 0,0 0 0,0-1 0,1 1 0,0-1 0,0 0 0,0 0 0,0 0 0,1-1 0,0 1 0,0-1 0,0 0 0,0-1 0,1 1 0,5 2 0,12 3 0,-1 0 0,1-2 0,0-1 0,36 6 0,-35-8 0,0 1 0,-1 1 0,44 17 0,-63-21 0,1 0 0,-1 1 0,1-1 0,-1 1 0,0 0 0,0 0 0,0 1 0,0-1 0,-1 1 0,1 0 0,-1 0 0,0 0 0,0 0 0,0 0 0,3 10 0,-3-5 0,-1 1 0,0 0 0,-1 0 0,0 0 0,0 0 0,-1 0 0,-1 12 0,0 10 0,2-21 0,-1-1 0,-1 1 0,1 0 0,-5 18 0,4-26 0,0 0 0,0 0 0,0-1 0,0 1 0,-1 0 0,1-1 0,-1 0 0,0 1 0,1-1 0,-1 0 0,0 0 0,0 1 0,-1-2 0,1 1 0,0 0 0,-1 0 0,1-1 0,-1 1 0,1-1 0,-1 0 0,0 0 0,-3 1 0,-169 40 134,32-9-1633,121-27-5327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5.1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24575,'128'0'0,"632"-21"0,726-64 0,5 67 0,-854 18-1365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8.0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265 1 24575,'2'3'0,"-1"1"0,1 0 0,-1-1 0,1 1 0,0-1 0,1 0 0,-1 0 0,0 0 0,1 0 0,0 0 0,0 0 0,4 3 0,5 6 0,261 259 0,-222-227 0,3-2 0,1-2 0,104 55 0,41 5 0,-182-85 0,-18-15 0,0 1 0,0-1 0,0 0 0,0 1 0,0-1 0,0 0 0,0 0 0,0 1 0,0-1 0,0 0 0,0 1 0,0-1 0,0 0 0,0 0 0,0 1 0,-1-1 0,1 0 0,0 0 0,0 1 0,0-1 0,0 0 0,-1 0 0,1 0 0,0 1 0,0-1 0,-1 0 0,1 0 0,0 0 0,0 0 0,-1 0 0,1 1 0,0-1 0,0 0 0,-1 0 0,1 0 0,0 0 0,-1 0 0,1 0 0,-46 3 0,31-2 0,-21 2 0,1 2 0,1 1 0,-1 2 0,1 2 0,0 1 0,1 1 0,1 2 0,0 1 0,1 2 0,0 1 0,1 1 0,2 1 0,0 2 0,1 1 0,-35 38 0,-10 15-118,-110 107 367,151-155-623,-2-1 0,-2-2 0,-72 41 0,57-42-6452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2.6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289 7 24575,'-38'-4'0,"34"3"0,0 1 0,-1-1 0,1 1 0,0-1 0,-1 1 0,1 0 0,-1 1 0,1-1 0,0 1 0,-1 0 0,1 0 0,0 0 0,0 0 0,0 1 0,0 0 0,0 0 0,-5 3 0,-3 3 0,0 1 0,1 0 0,0 1 0,0 0 0,1 1 0,1 0 0,-1 1 0,2 0 0,0 0 0,0 1 0,1-1 0,1 2 0,0-1 0,1 1 0,0 0 0,-4 25 0,2-3 0,2-14 0,1-1 0,1 1 0,1 0 0,1 35 0,2-52 0,-1 1 0,1-1 0,0 0 0,1 1 0,-1-1 0,1 0 0,0 0 0,0 0 0,1 0 0,-1 0 0,1-1 0,0 1 0,1-1 0,-1 1 0,1-1 0,-1 0 0,1-1 0,0 1 0,1-1 0,-1 0 0,1 0 0,-1 0 0,9 4 0,6 0 0,0 0 0,0-1 0,0-1 0,39 6 0,-46-10 0,0 0 0,1 0 0,-1-1 0,0-1 0,1 0 0,-1-1 0,0 0 0,0-1 0,14-5 0,-19 5 0,-1-1 0,0 0 0,-1 0 0,1 0 0,-1-1 0,1 0 0,-1 0 0,-1 0 0,1-1 0,-1 1 0,0-1 0,0 0 0,-1-1 0,1 1 0,-1 0 0,-1-1 0,1 0 0,1-9 0,1-5 0,0 0 0,-1-1 0,-2 1 0,1-38 0,-3 49 0,0 1 0,-1-1 0,0 1 0,0-1 0,-1 1 0,0-1 0,-1 1 0,0 0 0,0 0 0,-1 1 0,0-1 0,-6-8 0,-23-54 0,26 63 0,6 16 0,5 21 0,12 19 0,3 0 0,2-2 0,1 0 0,3-1 0,1-1 0,46 55 0,-63-88-65,0-1 0,1-1 0,0 1 0,0-2 0,1 1 0,0-2 0,1 1 0,0-2 0,0 1 0,0-2 0,1 1 0,0-2 0,0 0 0,0 0 0,0-1 0,1-1 0,-1 0 0,1-1 0,-1-1 0,16 0 0,-7-1-6761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3.7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404 46 24575,'-53'-11'0,"13"1"0,-19 0 0,39 5 0,0 2 0,0 0 0,0 1 0,0 1 0,-32 2 0,48 0 0,-1-1 0,1 1 0,-1 1 0,1-1 0,-1 1 0,1-1 0,0 1 0,0 1 0,0-1 0,0 0 0,0 1 0,0 0 0,1 0 0,-1 0 0,1 0 0,0 1 0,0-1 0,0 1 0,1 0 0,-1 0 0,1 0 0,0 0 0,0 0 0,0 0 0,1 1 0,-1-1 0,1 1 0,0-1 0,-1 7 0,0-1 0,1 1 0,-1-1 0,2 0 0,-1 1 0,1-1 0,1 0 0,0 1 0,0-1 0,1 0 0,0 0 0,1 0 0,0 0 0,1 0 0,0 0 0,1-1 0,-1 0 0,2 0 0,-1 0 0,1-1 0,1 0 0,0 0 0,0 0 0,0-1 0,1 0 0,0 0 0,0-1 0,1 0 0,-1-1 0,1 1 0,1-2 0,-1 1 0,1-2 0,0 1 0,0-1 0,14 3 0,-14-5 0,-1 1 0,1-1 0,0 0 0,0-1 0,-1 0 0,1-1 0,0 0 0,0-1 0,-1 1 0,1-2 0,-1 0 0,0 0 0,0 0 0,0-1 0,0-1 0,0 1 0,-1-1 0,0-1 0,13-10 0,-13 8 0,1-1 0,-1 0 0,0-1 0,-1 0 0,0 0 0,-1 0 0,0-1 0,0 0 0,-1-1 0,-1 1 0,0-1 0,0 1 0,-1-1 0,-1 0 0,1-14 0,-4 69 0,2 0 0,2 0 0,2 0 0,16 70 0,68 197 0,65 98 0,-9-26 0,-118-310 0,-15-45 0,-1 1 0,-2 0 0,0 1 0,-2-1 0,6 59 0,-13-83 0,0 0 0,0 0 0,-1-1 0,1 1 0,-1-1 0,0 1 0,0 0 0,0-1 0,0 1 0,-1-1 0,1 0 0,-1 0 0,0 1 0,0-1 0,0 0 0,-1 0 0,1-1 0,-1 1 0,1 0 0,-1-1 0,0 0 0,0 0 0,0 0 0,0 0 0,-1 0 0,1 0 0,0-1 0,-1 1 0,1-1 0,-1 0 0,1 0 0,-1-1 0,0 1 0,1-1 0,-5 1 0,-6 0 0,1-1 0,-1 0 0,0-1 0,1 0 0,-1-1 0,1 0 0,0-1 0,-19-7 0,2-2 8,1-2 0,0-1 0,1-1 0,1-2 0,1-1 0,0 0 0,1-2 0,1-1 0,2-1 0,0-1 0,1-1 0,2 0 0,0-2 0,-19-37 0,15 18-173,1-1 0,3-1 0,2 0 0,2-1 0,2-1 0,2 0 0,3-1 0,-3-66 0,9 63-6661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1 509 24575,'11'-3'0,"0"0"0,-1 0 0,1-1 0,-1 0 0,1-1 0,-1 0 0,-1 0 0,1-1 0,-1-1 0,9-7 0,-1 2 0,35-24 0,48-44 0,-82 63 0,0 0 0,-1-2 0,-1 1 0,-1-2 0,22-37 0,-35 54 0,0-1 0,0 1 0,0-1 0,-1 0 0,1 0 0,-1 0 0,0 0 0,0 0 0,0 0 0,0 0 0,-1 0 0,0 0 0,0 0 0,0 0 0,0 0 0,0 0 0,-1 0 0,0 0 0,0 0 0,0 0 0,0 0 0,-1 0 0,0 0 0,1 1 0,-1-1 0,-1 1 0,1-1 0,0 1 0,-1 0 0,0 0 0,-3-4 0,-2 1 0,1 1 0,-1 0 0,0 0 0,0 1 0,0 0 0,-1 0 0,1 1 0,-1 0 0,0 1 0,0 0 0,0 0 0,0 1 0,-11-1 0,5 1 0,-1 1 0,1 0 0,0 1 0,-23 4 0,33-3 0,-1-1 0,1 1 0,0 0 0,0 1 0,0-1 0,0 1 0,1 0 0,-1 0 0,1 0 0,-1 1 0,1 0 0,0-1 0,1 2 0,-1-1 0,-5 8 0,-1 5 0,1 0 0,1 0 0,0 1 0,2 0 0,0 0 0,0 1 0,2 0 0,0 0 0,2 0 0,0 0 0,1 0 0,1 0 0,0 0 0,4 20 0,-1-14 0,2 0 0,0-1 0,2 0 0,0 0 0,2 0 0,1-1 0,0-1 0,2 0 0,1 0 0,20 27 0,-24-39 0,0-1 0,0-1 0,1 0 0,0 0 0,1-1 0,-1 0 0,1 0 0,1-2 0,13 7 0,1-3 0,0 0 0,0-1 0,34 5 0,-45-11 0,0-1 0,-1 0 0,1-1 0,0 0 0,0-1 0,0-1 0,-1-1 0,1 0 0,-1 0 0,23-10 0,2-5 0,-2-1 0,49-32 0,24-14 0,-84 52-1365,-3 4-5461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3.5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24575,'0'62'0,"-2"-14"0,3 1 0,1 0 0,13 63 0,-12-98 0,0-1 0,1 1 0,1-1 0,0 0 0,1 0 0,0 0 0,1-1 0,0 0 0,1 0 0,1-1 0,0 0 0,0-1 0,1 0 0,0 0 0,1-1 0,13 10 0,-19-16 0,1 0 0,-1 1 0,1-2 0,0 1 0,0-1 0,0 1 0,0-2 0,0 1 0,1-1 0,-1 0 0,0 0 0,1-1 0,-1 0 0,1 0 0,9-1 0,-7-1 0,1-1 0,0 0 0,-1 0 0,1-1 0,-1 0 0,0-1 0,0 0 0,-1 0 0,9-7 0,10-11 0,-1-1 0,-2-1 0,0-1 0,30-45 0,27-50 0,-81 120 0,0 0 0,1 1 0,-1-1 0,0 0 0,1 1 0,-1-1 0,1 0 0,-1 1 0,1-1 0,-1 1 0,1-1 0,-1 0 0,1 1 0,0 0 0,-1-1 0,1 1 0,0-1 0,-1 1 0,1 0 0,0-1 0,0 1 0,-1 0 0,1 0 0,0-1 0,1 1 0,6 15 0,-4 40 0,-4-48 0,-4 364 0,-1-173 0,23 236 0,-18-428 0,1 5 0,0-1 0,1 1 0,0-1 0,7 19 0,-8-26 0,1 0 0,-1-1 0,1 1 0,-1-1 0,1 1 0,0-1 0,0 0 0,0 1 0,0-1 0,1 0 0,-1-1 0,0 1 0,1 0 0,-1-1 0,1 1 0,0-1 0,-1 0 0,1 0 0,0 0 0,0 0 0,4 1 0,29 1-1365,0-3-5461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4.4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24575,'0'850'0,"-1"-825"0,1 37 0,0-59 0,1 0 0,-1 0 0,1 0 0,-1 0 0,1 0 0,0 0 0,0 0 0,0 0 0,0 0 0,1 0 0,-1 0 0,1-1 0,0 1 0,3 4 0,-4-7 0,0 1 0,0-1 0,0 1 0,0-1 0,0 0 0,0 1 0,0-1 0,0 0 0,0 0 0,0 1 0,0-1 0,0 0 0,0 0 0,0 0 0,0 0 0,0 0 0,0-1 0,0 1 0,0 0 0,0 0 0,0-1 0,0 1 0,0-1 0,0 1 0,0-1 0,0 1 0,0-1 0,0 1 0,-1-1 0,1 0 0,0 1 0,0-1 0,-1 0 0,1 0 0,-1 0 0,1 0 0,0-1 0,22-35 0,4-27 0,-17 38 0,1 1 0,1 0 0,2 0 0,19-28 0,-29 48 0,0-1 0,1 1 0,0 0 0,-1 1 0,2-1 0,-1 1 0,0 0 0,1 0 0,0 1 0,0-1 0,0 1 0,0 1 0,0-1 0,1 1 0,-1 0 0,1 0 0,-1 1 0,1 0 0,0 0 0,0 1 0,-1 0 0,12 1 0,-10 0 0,-1 1 0,1 0 0,-1 0 0,0 1 0,0 0 0,0 0 0,0 1 0,0 0 0,-1 0 0,1 0 0,-1 1 0,0 0 0,-1 0 0,1 1 0,-1 0 0,0 0 0,0 0 0,-1 0 0,6 12 0,-4-8 0,-1 1 0,0 0 0,0 0 0,-1 1 0,-1-1 0,0 1 0,0 0 0,-1 0 0,-1 0 0,0 0 0,-1 23 0,-3-15 0,0 0 0,-1 0 0,-1-1 0,-1 1 0,-1-1 0,-17 33 0,21-45 0,-1 0 0,0 0 0,-1-1 0,1 1 0,-1-1 0,-1 0 0,1-1 0,-1 1 0,0-1 0,0 0 0,-1 0 0,1-1 0,-1 0 0,0 0 0,0-1 0,-1 1 0,1-1 0,0-1 0,-1 0 0,-8 2 0,-1-2 20,1-1 0,0 0 0,-1-2 0,1 1 0,-28-6 0,41 5-58,0 1 0,1 0 0,-1-1 0,0 0 0,0 0 0,0 0-1,0 0 1,1 0 0,-1-1 0,1 1 0,-1-1 0,1 0 0,-1 1 0,1-1 0,0 0 0,0 0 0,0-1 0,0 1 0,0 0-1,1-1 1,-1 1 0,1-1 0,-1 1 0,1-1 0,0 0 0,0 0 0,0 1 0,0-1 0,1 0 0,-1 0 0,1 0 0,0 0-1,-1 0 1,1 0 0,1 0 0,-1 0 0,0 0 0,2-4 0,4-12-6788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5.5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 24575,'-1'77'0,"-1"-20"0,9 84 0,-5-124 0,1 0 0,0 0 0,2 0 0,0-1 0,0 1 0,2-1 0,0-1 0,1 1 0,12 17 0,-17-29 0,-1-1 0,1 1 0,0-1 0,0 0 0,1 0 0,-1-1 0,1 1 0,-1-1 0,1 1 0,0-1 0,0 0 0,0-1 0,0 1 0,0-1 0,0 1 0,0-1 0,1-1 0,-1 1 0,0 0 0,1-1 0,-1 0 0,0 0 0,1 0 0,-1-1 0,0 0 0,1 1 0,-1-1 0,0-1 0,0 1 0,0-1 0,0 1 0,0-1 0,0-1 0,0 1 0,-1 0 0,1-1 0,-1 0 0,0 1 0,1-1 0,-1-1 0,-1 1 0,1 0 0,0-1 0,-1 1 0,0-1 0,1 0 0,-2 0 0,3-5 0,0-17 0,0 0 0,-2 0 0,-2-43 0,-6-32 0,35 296 0,-4-34 0,-2 62 0,13 96 0,-20-251 0,-12-51 0,1 0 0,-2 0 0,2 30 0,-5-45 0,0 1 0,0-1 0,0 0 0,0 0 0,-1 0 0,1 0 0,-1 0 0,0 1 0,1-1 0,-1 0 0,0 0 0,0-1 0,0 1 0,-1 0 0,1 0 0,0 0 0,-1-1 0,1 1 0,-1-1 0,1 1 0,-3 0 0,1 1 0,-1-1 0,0 0 0,0-1 0,0 1 0,0-1 0,0 0 0,0 0 0,0 0 0,0 0 0,-6-1 0,0 1 0,0-1 0,0-1 0,0 0 0,0 0 0,1-1 0,-1 0 0,1-1 0,-17-7 0,17 4 0,0 0 0,1 0 0,0-1 0,0-1 0,0 1 0,1-1 0,0-1 0,1 1 0,0-1 0,0 0 0,1 0 0,0-1 0,-3-10 0,-6-15 0,1-1 0,-9-49 0,18 72 17,1 0 0,1 0 1,1 0-1,-1 0 0,2 0 0,1-17 0,0 24-104,0 1-1,1-1 1,-1 1 0,1-1-1,0 1 1,0 0 0,1 0-1,0 0 1,0 0-1,0 0 1,0 1 0,1-1-1,0 1 1,0 0 0,0 0-1,8-5 1,13-10-6739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3.5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24575,'0'62'0,"-2"-14"0,3 1 0,1 0 0,13 63 0,-12-98 0,0-1 0,1 1 0,1-1 0,0 0 0,1 0 0,0 0 0,1-1 0,0 0 0,1 0 0,1-1 0,0 0 0,0-1 0,1 0 0,0 0 0,1-1 0,13 10 0,-19-16 0,1 0 0,-1 1 0,1-2 0,0 1 0,0-1 0,0 1 0,0-2 0,0 1 0,1-1 0,-1 0 0,0 0 0,1-1 0,-1 0 0,1 0 0,9-1 0,-7-1 0,1-1 0,0 0 0,-1 0 0,1-1 0,-1 0 0,0-1 0,0 0 0,-1 0 0,9-7 0,10-11 0,-1-1 0,-2-1 0,0-1 0,30-45 0,27-50 0,-81 120 0,0 0 0,1 1 0,-1-1 0,0 0 0,1 1 0,-1-1 0,1 0 0,-1 1 0,1-1 0,-1 1 0,1-1 0,-1 0 0,1 1 0,0 0 0,-1-1 0,1 1 0,0-1 0,-1 1 0,1 0 0,0-1 0,0 1 0,-1 0 0,1 0 0,0-1 0,1 1 0,6 15 0,-4 40 0,-4-48 0,-4 364 0,-1-173 0,23 236 0,-18-428 0,1 5 0,0-1 0,1 1 0,0-1 0,7 19 0,-8-26 0,1 0 0,-1-1 0,1 1 0,-1-1 0,1 1 0,0-1 0,0 0 0,0 1 0,0-1 0,1 0 0,-1-1 0,0 1 0,1 0 0,-1-1 0,1 1 0,0-1 0,-1 0 0,1 0 0,0 0 0,0 0 0,4 1 0,29 1-1365,0-3-5461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2.8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24575,'-1'77'0,"0"50"0,24 198 0,0-211 0,-12-68 0,6 60 0,-13-78 0,2 0 0,0 0 0,2-1 0,1 0 0,19 40 0,73 120 0,-97-178 0,2-1 0,-1 0 0,1 0 0,0 0 0,0-1 0,1 0 0,0 0 0,0-1 0,1 0 0,0 0 0,0 0 0,0-1 0,1-1 0,0 1 0,0-1 0,0-1 0,0 0 0,0 0 0,1-1 0,-1 0 0,1 0 0,0-1 0,18-1 0,5 2 0,7 0 0,0-1 0,0-2 0,50-8 0,-89 9-4,1-1 0,-1 1 0,0 0 0,1 0 0,-1-1 0,0 1 1,1-1-1,-1 1 0,0-1 0,0 1 0,1-1 0,-1 0 0,0 0 0,0 0 0,0 0 0,0 1 0,0-1 0,0-1 0,1 0 0,-2 1 12,0 0 0,0 1 1,0-1-1,0 0 0,0 0 0,0 0 1,0 0-1,0 1 0,0-1 0,0 0 0,0 0 1,-1 0-1,1 1 0,0-1 0,-1 0 1,1 0-1,0 1 0,-1-1 0,1 0 1,-1 1-1,1-1 0,-2-1 0,-4-4-276,-1 0 0,0 1 0,0-1 1,-10-5-1,16 10 132,-30-18-6690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3.2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65 24575,'0'-4'0,"0"-3"0,3 0 0,7 0 0,8 2 0,19 1 0,12 2 0,9-2 0,5 0 0,-3 0 0,-6-2 0,-9 0 0,-12 1-8191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4.4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1 440 24575,'49'0'0,"-12"1"0,0-1 0,47-8 0,-72 6 0,1-1 0,-1 0 0,0-1 0,0 0 0,-1-1 0,1 0 0,-1-1 0,0 0 0,0-1 0,15-13 0,-16 12 0,0-1 0,-1-1 0,0 1 0,-1-1 0,0-1 0,-1 0 0,0 0 0,-1 0 0,7-17 0,-11 24 0,0-1 0,-1 1 0,0-1 0,0 0 0,0 0 0,0 0 0,-1 0 0,0 1 0,0-1 0,0 0 0,-1 0 0,1 0 0,-1 0 0,0 1 0,-1-1 0,1 0 0,-1 1 0,0-1 0,0 1 0,0-1 0,-1 1 0,1 0 0,-1 0 0,0 0 0,0 1 0,-1-1 0,-6-5 0,-15-11 0,-1 2 0,0 2 0,-1 0 0,-1 1 0,-40-14 0,65 28 0,0 0 0,1 1 0,-1-1 0,1 1 0,-1-1 0,0 1 0,1 0 0,-1 0 0,0 0 0,1 0 0,-1 0 0,0 1 0,1-1 0,-1 1 0,1 0 0,-1 0 0,1 0 0,-1 0 0,1 0 0,-1 0 0,1 1 0,0-1 0,0 1 0,0 0 0,0-1 0,0 1 0,-3 4 0,-3 4 0,0 2 0,0-1 0,1 1 0,-7 17 0,-4 7 0,9-20 0,0 1 0,2 0 0,0 1 0,1 0 0,1 0 0,1 0 0,0 1 0,1-1 0,1 1 0,1 32 0,2-24 0,2 0 0,0-1 0,2 1 0,0 0 0,2-1 0,19 47 0,-21-62 0,1 1 0,0-1 0,1 0 0,0 0 0,1 0 0,0-1 0,1-1 0,0 1 0,0-1 0,19 13 0,-12-12 0,-1-1 0,2 0 0,-1-1 0,2-1 0,-1 0 0,31 7 0,10-4 0,0-3 0,1-2 0,96-4 0,-139-1 0,42 1-53,-37 0-166,0 0 0,0-1 1,0-2-1,0 0 1,21-5-1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5.6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467 69 24575,'-2'-2'0,"0"0"0,1 0 0,-1 0 0,0 0 0,0 0 0,0 1 0,0-1 0,0 1 0,-1 0 0,1 0 0,0 0 0,-1 0 0,1 0 0,0 0 0,-1 0 0,-4 0 0,-1-2 0,-13-5 0,-1 0 0,0 1 0,-1 2 0,1 0 0,-35-3 0,49 8 0,-1 0 0,1 0 0,-1 1 0,0 0 0,1 0 0,-1 1 0,1 0 0,0 0 0,0 1 0,0 0 0,0 1 0,0-1 0,1 2 0,-1-1 0,1 1 0,0 0 0,-12 12 0,9-6 0,0 2 0,1-1 0,0 1 0,1 1 0,0-1 0,1 1 0,0 1 0,-6 22 0,10-27 0,0 0 0,1 0 0,0 0 0,0 0 0,1 1 0,1-1 0,-1 1 0,2-1 0,0 1 0,0-1 0,0 0 0,2 0 0,5 19 0,-4-22 0,1 0 0,-1 0 0,2 0 0,-1-1 0,1 0 0,0 0 0,0 0 0,0-1 0,1 1 0,0-2 0,0 1 0,0-1 0,1 0 0,-1 0 0,10 2 0,7 3 0,1-1 0,-1-1 0,44 6 0,-30-7 0,180 31 0,-187-30 0,0 2 0,0 1 0,-1 1 0,51 27 0,-77-34 0,0-1 0,0 0 0,0 1 0,-1 0 0,1 0 0,-1 0 0,0 0 0,0 1 0,-1-1 0,1 1 0,-1-1 0,0 1 0,0 0 0,0 0 0,-1 0 0,0 0 0,0 0 0,0 1 0,-1-1 0,1 7 0,-1 14 0,0 0 0,-7 44 0,5-59 0,2-7 0,0 1 0,-1 0 0,0-1 0,0 1 0,-1-1 0,1 1 0,-1-1 0,0 0 0,0 0 0,0 1 0,0-1 0,-1-1 0,0 1 0,-5 6 0,3-7 0,1 0 0,-1 0 0,1 0 0,-1-1 0,0 0 0,0 0 0,0 0 0,0-1 0,-1 1 0,1-1 0,0-1 0,-10 2 0,-10-2 0,1 0 0,0-1 0,-1-1 0,1-1 0,-43-12 0,-118-47 0,120 38 0,61 23-111,-26-11 356,30 12-282,-1 0 1,1 0-1,-1 0 1,1 0-1,-1 0 0,1 0 1,-1 0-1,1 0 1,-1-1-1,1 1 1,0 0-1,-1 0 1,1 0-1,-1-1 0,1 1 1,-1 0-1,1 0 1,0-1-1,-1 1 1,1 0-1,0-1 1,-1 1-1,1-1 0,0 1 1,0 0-1,-1-1 1,1 1-1,0-1 1,0 1-1,0-1 1,0 1-1,-1-1 0,1 1 1,0-1-1,0 1 1,0-1-1,0 1 1,0 0-1,0-1 1,1 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0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 24575,'-13'88'0,"15"-48"0,2 1 0,2-1 0,1 0 0,3 0 0,1-1 0,31 73 0,-5-32 0,4-1 0,58 83 0,-78-129 0,-2-2 0,2 0 0,2-1 0,37 38 0,-42-54-1365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7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 1 24575,'-5'6'0,"0"0"0,1 1 0,-1 0 0,1-1 0,1 1 0,-1 1 0,1-1 0,0 0 0,1 1 0,0 0 0,-1 10 0,-2 13 0,-1 45 0,6-67 0,-1 1 0,1 1 0,0 0 0,1 0 0,0 0 0,1-1 0,0 1 0,1 0 0,0-1 0,0 0 0,1 0 0,0 0 0,1 0 0,0-1 0,1 1 0,0-1 0,0-1 0,1 1 0,0-1 0,1 0 0,0-1 0,0 0 0,0 0 0,17 10 0,-4-3 0,1 0 0,41 18 0,-55-28 0,0-1 0,0 0 0,1 0 0,-1-1 0,1 0 0,0-1 0,-1 1 0,1-2 0,0 1 0,0-2 0,14-1 0,-20 2 0,-1-1 0,1 0 0,-1 1 0,1-1 0,-1-1 0,0 1 0,1 0 0,-1-1 0,0 1 0,0-1 0,0 1 0,0-1 0,0 0 0,0 0 0,0 0 0,-1 0 0,1 0 0,-1 0 0,2-4 0,0 1 0,-1-1 0,0 0 0,0 0 0,-1 0 0,0 0 0,0 0 0,0 0 0,-1-7 0,-1-8 0,0 1 0,-2-1 0,0 1 0,-6-21 0,2 18 0,0 1 0,-1 0 0,-2 1 0,0-1 0,-1 2 0,-1 0 0,-1 0 0,-17-20 0,23 32 0,0 0 0,0 0 0,0 1 0,-1 0 0,-1 1 0,1 0 0,-1 0 0,0 0 0,0 1 0,0 1 0,-1 0 0,0 0 0,0 1 0,0 0 0,0 0 0,0 1 0,-1 1 0,1 0 0,0 0 0,-17 2 0,25-1-45,0 0-1,0 0 1,0 1-1,-1-1 1,1 1-1,0 0 1,0 0-1,0-1 1,0 1-1,0 0 1,1 1-1,-1-1 1,0 0-1,0 1 1,1-1-1,-1 1 1,1-1-1,-1 1 1,1 0-1,-1-1 1,1 1-1,0 0 1,0 0-1,0 0 1,0 0-1,1 0 0,-1 0 1,0 0-1,0 5 1,0 13-6781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2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24575,'2'3'0,"0"1"0,0 0 0,-1-1 0,1 1 0,-1 0 0,0 0 0,0 0 0,0 0 0,0 0 0,-1 1 0,0 5 0,2 7 0,11 51 0,3 0 0,2-1 0,4-1 0,2-1 0,3-1 0,62 105 0,-84-162 0,1 0 0,0 0 0,0-1 0,0 0 0,1 0 0,0 0 0,0-1 0,0 0 0,1 0 0,0-1 0,0 0 0,0 0 0,0-1 0,1 0 0,-1-1 0,1 0 0,-1 0 0,1 0 0,0-1 0,10 0 0,19-1 0,1-1 0,-1-2 0,49-9 0,-62 8 0,63-10-1365,-70 11-5461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5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1 217 24575,'0'-3'0,"3"-1"0,7-8 0,8-9 0,6-7 0,6-4 0,1 0 0,0 6 0,2 3 0,4 7 0,1 5 0,4 6 0,-3 2 0,-4 3 0,-9 0-8191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8.2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1 24575,'-3'0'0,"1"1"0,-1-1 0,0 1 0,0 0 0,0 0 0,1 0 0,-1 1 0,1-1 0,-1 0 0,1 1 0,-1 0 0,1 0 0,0-1 0,-1 1 0,1 1 0,0-1 0,1 0 0,-1 0 0,0 1 0,1-1 0,-1 1 0,1-1 0,0 1 0,0 0 0,-2 5 0,0-1 0,1 0 0,0 1 0,0-1 0,1 1 0,0 0 0,0-1 0,1 1 0,1 14 0,0-15 0,0-1 0,0 1 0,1-1 0,0 0 0,1 0 0,-1 0 0,1 0 0,0 0 0,0-1 0,1 1 0,0-1 0,0 0 0,0 0 0,0 0 0,1-1 0,0 1 0,0-1 0,0 0 0,0-1 0,1 1 0,5 2 0,12 3 0,-1 0 0,1-2 0,0-1 0,36 6 0,-35-8 0,0 1 0,-1 1 0,44 17 0,-63-21 0,1 0 0,-1 1 0,1-1 0,-1 1 0,0 0 0,0 0 0,0 1 0,0-1 0,-1 1 0,1 0 0,-1 0 0,0 0 0,0 0 0,0 0 0,3 10 0,-3-5 0,-1 1 0,0 0 0,-1 0 0,0 0 0,0 0 0,-1 0 0,-1 12 0,0 10 0,2-21 0,-1-1 0,-1 1 0,1 0 0,-5 18 0,4-26 0,0 0 0,0 0 0,0-1 0,0 1 0,-1 0 0,1-1 0,-1 0 0,0 1 0,1-1 0,-1 0 0,0 0 0,0 1 0,-1-2 0,1 1 0,0 0 0,-1 0 0,1-1 0,-1 1 0,1-1 0,-1 0 0,0 0 0,-3 1 0,-169 40 134,32-9-1633,121-27-5327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8:45:17.7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1308 7375 24575,'1'1'0,"-1"0"0,0 1 0,1-1 0,-1 0 0,1 0 0,0 0 0,-1 1 0,1-1 0,0 0 0,0 0 0,0 0 0,0 0 0,0 0 0,0 0 0,0-1 0,0 1 0,0 0 0,0 0 0,0-1 0,0 1 0,1-1 0,-1 1 0,0-1 0,3 1 0,40 11 0,-29-9 0,61 17 0,0-3 0,0-4 0,1-3 0,1-3 0,0-4 0,-1-4 0,1-2 0,0-4 0,79-18 0,-108 12 0,-1-2 0,-1-3 0,-1-1 0,50-29 0,-27 8 0,116-89 0,-153 105 0,-2-2 0,-2-2 0,0 0 0,28-39 0,-44 51 0,0-1 0,-2-1 0,0 0 0,-1 0 0,-1-1 0,-1 0 0,0 0 0,-1 0 0,-2-1 0,3-21 0,-7 41 0,14-103 0,-6 0 0,-8-191 0,-4 267 0,-1 0 0,-1 0 0,-2 1 0,-1-1 0,-1 2 0,-23-44 0,-3 5 0,-60-77 0,33 60 0,-3 4 0,-4 3 0,-144-119 0,-268-159 0,191 146 0,88 63 0,-218-172 0,-25-95 0,369 331 0,5-4 0,2-2 0,-87-145 0,140 200 0,3-1 0,0-1 0,2 0 0,-14-58 0,-15-140 0,27 138 0,10 66 0,-35-211 0,-11-303 0,49 527 0,4-224 0,0 196 0,2 0 0,2 0 0,21-71 0,104-230 0,-100 275 0,3 1 0,86-120 0,118-166 0,-71 97 0,-128 200 0,1 1 0,69-67 0,-71 79-682,56-76-1,-78 94-6143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4.4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24575,'0'850'0,"-1"-825"0,1 37 0,0-59 0,1 0 0,-1 0 0,1 0 0,-1 0 0,1 0 0,0 0 0,0 0 0,0 0 0,0 0 0,1 0 0,-1 0 0,1-1 0,0 1 0,3 4 0,-4-7 0,0 1 0,0-1 0,0 1 0,0-1 0,0 0 0,0 1 0,0-1 0,0 0 0,0 0 0,0 1 0,0-1 0,0 0 0,0 0 0,0 0 0,0 0 0,0 0 0,0-1 0,0 1 0,0 0 0,0 0 0,0-1 0,0 1 0,0-1 0,0 1 0,0-1 0,0 1 0,0-1 0,0 1 0,-1-1 0,1 0 0,0 1 0,0-1 0,-1 0 0,1 0 0,-1 0 0,1 0 0,0-1 0,22-35 0,4-27 0,-17 38 0,1 1 0,1 0 0,2 0 0,19-28 0,-29 48 0,0-1 0,1 1 0,0 0 0,-1 1 0,2-1 0,-1 1 0,0 0 0,1 0 0,0 1 0,0-1 0,0 1 0,0 1 0,0-1 0,1 1 0,-1 0 0,1 0 0,-1 1 0,1 0 0,0 0 0,0 1 0,-1 0 0,12 1 0,-10 0 0,-1 1 0,1 0 0,-1 0 0,0 1 0,0 0 0,0 0 0,0 1 0,0 0 0,-1 0 0,1 0 0,-1 1 0,0 0 0,-1 0 0,1 1 0,-1 0 0,0 0 0,0 0 0,-1 0 0,6 12 0,-4-8 0,-1 1 0,0 0 0,0 0 0,-1 1 0,-1-1 0,0 1 0,0 0 0,-1 0 0,-1 0 0,0 0 0,-1 23 0,-3-15 0,0 0 0,-1 0 0,-1-1 0,-1 1 0,-1-1 0,-17 33 0,21-45 0,-1 0 0,0 0 0,-1-1 0,1 1 0,-1-1 0,-1 0 0,1-1 0,-1 1 0,0-1 0,0 0 0,-1 0 0,1-1 0,-1 0 0,0 0 0,0-1 0,-1 1 0,1-1 0,0-1 0,-1 0 0,-8 2 0,-1-2 20,1-1 0,0 0 0,-1-2 0,1 1 0,-28-6 0,41 5-58,0 1 0,1 0 0,-1-1 0,0 0 0,0 0 0,0 0-1,0 0 1,1 0 0,-1-1 0,1 1 0,-1-1 0,1 0 0,-1 1 0,1-1 0,0 0 0,0 0 0,0-1 0,0 1 0,0 0-1,1-1 1,-1 1 0,1-1 0,-1 1 0,1-1 0,0 0 0,0 0 0,0 1 0,0-1 0,1 0 0,-1 0 0,1 0 0,0 0-1,-1 0 1,1 0 0,1 0 0,-1 0 0,0 0 0,2-4 0,4-12-6788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8:45:19.3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24575,'603'0'0,"-595"-1"0,0 1 0,-1 1 0,1 0 0,-1 0 0,14 4 0,-18-5 0,-1 2 0,0-1 0,1 0 0,-1 0 0,0 1 0,0-1 0,1 1 0,-1 0 0,-1 0 0,1-1 0,0 1 0,0 0 0,-1 1 0,1-1 0,-1 0 0,1 0 0,-1 1 0,0-1 0,0 1 0,0-1 0,0 3 0,6 32 0,-2-1 0,-2 1 0,-1 0 0,-2 0 0,-5 39 0,2 0 0,-1 247-1365,4-294-5461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8:51:49.1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1958 216 24575,'0'-2'0,"-1"-1"0,1 0 0,-1 1 0,1-1 0,-1 1 0,0-1 0,0 1 0,0-1 0,-1 1 0,1 0 0,0 0 0,-1-1 0,1 1 0,-1 0 0,0 0 0,0 0 0,-4-2 0,-41-27 0,35 24 0,-30-15 0,-1 3 0,0 1 0,-1 2 0,-1 2 0,0 3 0,-71-10 0,54 13 0,1 3 0,-123 7 0,147 1 0,0 2 0,1 1 0,-1 3 0,2 0 0,-1 3 0,-41 19 0,22-5 0,-79 52 0,108-59 0,0 0 0,1 2 0,2 1 0,-38 43 0,21-16 0,2 3 0,3 0 0,1 3 0,-36 82 0,38-63 0,4 2 0,-28 115 0,5 28 0,11-66 0,6-28 0,19-43 0,-6 114 0,1-1 0,2-58 0,7 0 0,11 261 0,7-331 0,3-1 0,2-1 0,4 0 0,41 111 0,-25-105 0,3-1 0,4-2 0,2-1 0,3-3 0,83 95 0,230 225 0,-186-206 0,134 115 0,63 70 0,-237-226 0,259 209 0,-222-204 0,275 300 0,-259-233 0,158 186 0,-217-244 0,-44-57 0,126 194 0,10 107 0,-195-354 0,-14-22 0,0 1 0,-1-1 0,-1 1 0,-1 0 0,-1 1 0,0-1 0,0 31 0,-2-3 0,-3 0 0,-7 51 0,6-87 0,0 0 0,-1-1 0,0 0 0,-1 0 0,0 0 0,-1 0 0,0-1 0,-1 1 0,-8 10 0,-10 10 0,-38 41 0,-6 5 0,4 8-1365,38-46-5461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8:51:53.9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170 0 24575,'75'187'0,"-54"-132"0,2-2 0,3-1 0,2 0 0,2-3 0,2 0 0,2-2 0,2-2 0,52 51 0,-80-88 0,0 1 0,-1 0 0,0 0 0,0 0 0,-1 1 0,0 0 0,-1 0 0,7 18 0,-3 2 0,10 56 0,-2-4 0,-13-69 0,-1 1 0,0 0 0,-2 0 0,1 0 0,-2 0 0,1 0 0,-3 17 0,1-24 0,-1-1 0,0 1 0,1-1 0,-2 1 0,1-1 0,-1 0 0,0 0 0,0 0 0,-1 0 0,0 0 0,0-1 0,0 0 0,-1 0 0,1 0 0,-1 0 0,0-1 0,-8 6 0,-36 20 0,-1-3 0,-1-2 0,-58 20 0,54-23 0,1 2 0,-90 54 0,70-35-1365,42-30-5461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5.5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 24575,'-1'77'0,"-1"-20"0,9 84 0,-5-124 0,1 0 0,0 0 0,2 0 0,0-1 0,0 1 0,2-1 0,0-1 0,1 1 0,12 17 0,-17-29 0,-1-1 0,1 1 0,0-1 0,0 0 0,1 0 0,-1-1 0,1 1 0,-1-1 0,1 1 0,0-1 0,0 0 0,0-1 0,0 1 0,0-1 0,0 1 0,0-1 0,1-1 0,-1 1 0,0 0 0,1-1 0,-1 0 0,0 0 0,1 0 0,-1-1 0,0 0 0,1 1 0,-1-1 0,0-1 0,0 1 0,0-1 0,0 1 0,0-1 0,0-1 0,0 1 0,-1 0 0,1-1 0,-1 0 0,0 1 0,1-1 0,-1-1 0,-1 1 0,1 0 0,0-1 0,-1 1 0,0-1 0,1 0 0,-2 0 0,3-5 0,0-17 0,0 0 0,-2 0 0,-2-43 0,-6-32 0,35 296 0,-4-34 0,-2 62 0,13 96 0,-20-251 0,-12-51 0,1 0 0,-2 0 0,2 30 0,-5-45 0,0 1 0,0-1 0,0 0 0,0 0 0,-1 0 0,1 0 0,-1 0 0,0 1 0,1-1 0,-1 0 0,0 0 0,0-1 0,0 1 0,-1 0 0,1 0 0,0 0 0,-1-1 0,1 1 0,-1-1 0,1 1 0,-3 0 0,1 1 0,-1-1 0,0 0 0,0-1 0,0 1 0,0-1 0,0 0 0,0 0 0,0 0 0,0 0 0,-6-1 0,0 1 0,0-1 0,0-1 0,0 0 0,0 0 0,1-1 0,-1 0 0,1-1 0,-17-7 0,17 4 0,0 0 0,1 0 0,0-1 0,0-1 0,0 1 0,1-1 0,0-1 0,1 1 0,0-1 0,0 0 0,1 0 0,0-1 0,-3-10 0,-6-15 0,1-1 0,-9-49 0,18 72 17,1 0 0,1 0 1,1 0-1,-1 0 0,2 0 0,1-17 0,0 24-104,0 1-1,1-1 1,-1 1 0,1-1-1,0 1 1,0 0 0,1 0-1,0 0 1,0 0-1,0 0 1,0 1 0,1-1-1,0 1 1,0 0 0,0 0-1,8-5 1,13-10-6739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2.8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24575,'-1'77'0,"0"50"0,24 198 0,0-211 0,-12-68 0,6 60 0,-13-78 0,2 0 0,0 0 0,2-1 0,1 0 0,19 40 0,73 120 0,-97-178 0,2-1 0,-1 0 0,1 0 0,0 0 0,0-1 0,1 0 0,0 0 0,0-1 0,1 0 0,0 0 0,0 0 0,0-1 0,1-1 0,0 1 0,0-1 0,0-1 0,0 0 0,0 0 0,1-1 0,-1 0 0,1 0 0,0-1 0,18-1 0,5 2 0,7 0 0,0-1 0,0-2 0,50-8 0,-89 9-4,1-1 0,-1 1 0,0 0 0,1 0 0,-1-1 0,0 1 1,1-1-1,-1 1 0,0-1 0,0 1 0,1-1 0,-1 0 0,0 0 0,0 0 0,0 0 0,0 1 0,0-1 0,0-1 0,1 0 0,-2 1 12,0 0 0,0 1 1,0-1-1,0 0 0,0 0 0,0 0 1,0 0-1,0 1 0,0-1 0,0 0 0,0 0 1,-1 0-1,1 1 0,0-1 0,-1 0 1,1 0-1,0 1 0,-1-1 0,1 0 1,-1 1-1,1-1 0,-2-1 0,-4-4-276,-1 0 0,0 1 0,0-1 1,-10-5-1,16 10 132,-30-18-6690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FA69-669A-4EE9-887B-BE5F2F968689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1683F-3462-495C-99FD-F18303FAD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2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8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F9C61-2233-C50B-4E93-1699449C1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D7927-07C8-7D20-B683-4A1A71AD3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CA226A-5768-A014-CC49-A47DC776F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2C45E-2086-098A-F393-02D2A7044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700F7-D53B-9FB9-CD18-0E3ADC54A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F2ED6-5FEF-FA75-81A3-EC4F3AE6F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8A226-93F9-9D1C-458A-418A89BCC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B59CB-7614-E7D8-C8CB-891340BA5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4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8D353-EDC0-A72D-C6FB-808063ED5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6E8B3-2629-7FCF-5512-BF7F829CB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A9505-6629-2875-3AC4-85254585C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C179D-7C3D-F404-236A-9BEAB90A5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4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F91FC-2EC2-6569-A992-F384B6735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5A9BC-68A7-462C-DFC1-A284ABE84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EB5E7A-928B-65BE-D5FD-3C39031D6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A9D1-AE8A-0570-5618-0C259520A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6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EA27-8E64-CC5C-DD64-93F577FB7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18EAC-49AC-AAEF-A040-803000081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5E0FC7-5022-5D2C-6B25-655B0B9BC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850F9-55D4-F0F0-938E-CDF802CFD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07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39DA5-C44C-B86F-79FB-872D1E1BF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F18C9-3384-0288-3B84-47E2C19A50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4A76C-23C9-31D5-BE95-A54161A16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2C1F8-1E9B-142D-F85A-632C9861B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06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13C3A-224C-47D2-71A6-C4C920B12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090D4-643B-89F6-7E2E-8E5D8F1BA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23E3E-B1CA-5F6F-2241-FAF0112BC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7BA5C-BAAC-D830-E19A-AEB74B832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17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687C0-FF80-2233-3A87-C1B1E7B1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2E833-1286-8205-2F21-F01C7A853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BD7FE-D412-9E05-6524-3CD1E0800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299AF-CB7F-A322-5406-82065532F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52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EE977-F067-55F8-7AA9-5D9E1535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D008E-ED55-9C2B-FCBB-12063E31F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600E1E-B8FE-A516-B09D-18BB6FA9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55F24-2C17-5EB6-5A31-6B27A284D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87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C42F5-FA3B-C5CC-7232-FF4FBCA69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4AC88-A120-CDD7-7A16-15540DA20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6AD56D-38DC-17C8-4AD4-141A30330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A01B9-232A-36C3-E866-EB8C92DBF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4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 timing signal </a:t>
            </a:r>
            <a:r>
              <a:rPr lang="en-US" dirty="0"/>
              <a:t>is a clock signal used by the processor to synchronize various operations within the CPU, ensuring that instructions and data move through the system in a coordinated manner.</a:t>
            </a:r>
          </a:p>
          <a:p>
            <a:r>
              <a:rPr lang="en-US" b="1" dirty="0"/>
              <a:t>Control signals</a:t>
            </a:r>
            <a:r>
              <a:rPr lang="en-US" dirty="0"/>
              <a:t> are commands sent by the control unit of the CPU to various parts of the system (like memory, ALU, registers, etc.) to execute certain tasks.</a:t>
            </a:r>
          </a:p>
          <a:p>
            <a:r>
              <a:rPr lang="en-US" b="1" dirty="0"/>
              <a:t>CIR (Current Instruction Register)</a:t>
            </a:r>
            <a:r>
              <a:rPr lang="en-US" dirty="0"/>
              <a:t> is a special register in the CPU that holds the instruction currently being executed or processed.</a:t>
            </a:r>
          </a:p>
          <a:p>
            <a:r>
              <a:rPr lang="en-US" dirty="0"/>
              <a:t>When an instruction is fetched from memory, it is stored in the CIR before being decoded and executed. </a:t>
            </a:r>
          </a:p>
          <a:p>
            <a:r>
              <a:rPr lang="en-US" b="1" dirty="0"/>
              <a:t>Instruction Buffer Register (IBR)</a:t>
            </a:r>
            <a:r>
              <a:rPr lang="en-US" dirty="0"/>
              <a:t> is a register used to temporarily store the next instruction fetched from memory, allowing the CPU to pre-fetch instructions.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6DC3C-7091-C6AC-8FC7-9F6BD759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B1E05A-5E29-1031-72B2-C762A1C71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3BF15F-1B58-D01D-5B1D-C41DA8790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2520-AA49-AD3D-13FA-F9D465402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94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DB3EE-AF8A-BBBB-4AC3-733A6198B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D6A606-98BF-15C2-3EE2-47C842410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97A226-731C-27BF-EA04-DEB9B0DFE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328F1-85FD-D6CF-7B6B-63AC9AA27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06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3F3FA-F07B-E4E4-CDDB-42FA3F239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62309-46F1-0A21-9BBF-785D52AE0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0FC1D3-BBBD-D9B6-60CE-3E3C3C965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9BA4-49DE-AF87-901C-9C3059C09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24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B5C0A-5994-AD83-593D-72C6B55A0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B68048-E719-91B2-288B-872655D65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E3907-28DB-54C2-66CB-0CDA65A62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DD85F-82C4-40EB-B9C4-13C315185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2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E7B01-9B3C-18F8-A60B-3A78E6BE3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FACF8D-B5F7-3B19-7B15-BC00D3651C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5CC10B-8B1C-CA83-36D8-7411A6780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E5E6-C1B7-766B-E0CA-7CA160C63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61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8FB24-BBE4-0C37-D9A9-84A6EB11F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E99FB-255C-955C-238B-87997A387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1E4B39-FE8F-4CB6-E22A-0B55290B9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AFA95-86DB-CC47-EED1-EDAE4A958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64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08DF1-D53C-267D-CE8F-199552714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F5E4D-DCD5-7323-6702-E7D788D58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33772-6140-FD26-EF27-E07084323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6D440-46E4-436F-4972-06F9E3D02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54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86D52-88A2-CA6D-F5F0-9D283B645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0C096C-30B9-627B-D07F-A0C652BDF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63D8F-1772-1A45-731F-DEC4F87B3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83E3F-6980-97CB-D76E-4A425A4B5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57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9E7E-557E-091C-D4D1-045AC4DF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0A858A-C65F-3091-CFC0-6855F2BE0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661140-D89C-0D92-0FD3-D44B0A563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DAF03-AB6F-0B00-BBCB-11F6727CB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19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A0AB8-C9A0-B7F6-F9A5-3895482A1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A44028-19F1-BD47-5149-4C9A02A72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0AC73B-0F0D-66F8-567B-BD96AB64D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A23B9-67B2-7AC8-443D-36C25254F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8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effectLst/>
              </a:rPr>
              <a:t>gcc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hello.c</a:t>
            </a:r>
            <a:r>
              <a:rPr lang="en-US" b="1" dirty="0">
                <a:effectLst/>
              </a:rPr>
              <a:t> </a:t>
            </a:r>
          </a:p>
          <a:p>
            <a:endParaRPr lang="en-US" b="1" dirty="0"/>
          </a:p>
          <a:p>
            <a:r>
              <a:rPr lang="en-US" b="1" dirty="0" err="1"/>
              <a:t>gcc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r>
              <a:rPr lang="en-US" b="1" dirty="0"/>
              <a:t> -o name.exe</a:t>
            </a:r>
          </a:p>
          <a:p>
            <a:endParaRPr lang="en-US" b="1" dirty="0"/>
          </a:p>
          <a:p>
            <a:r>
              <a:rPr lang="en-US" b="1" dirty="0"/>
              <a:t>.\name.exe</a:t>
            </a:r>
          </a:p>
          <a:p>
            <a:endParaRPr lang="en-P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32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A2DD-E5B3-658C-A944-6084F41B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45997-9196-D83D-4A93-907B8B633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D19F50-0F30-4BEC-279E-7032CB582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F9BEF-1537-57AA-A7D1-DA9079512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11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3EE17-D6D1-4CD0-1353-0D83263BE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E65E33-78A9-87FB-72E7-D0CCEBBF8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773BDD-E7A7-B368-EDFF-98A2FC543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4AFDB-6666-8DDD-9101-97FE52F7E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74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7D7A6-2B99-72DB-6F04-9774D0D4F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97D8A-001E-C30F-939B-202F8F056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00010-0343-28FD-BBE5-4E4D51F6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C4C6-9AC4-29CD-327A-95268B01B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66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1E96D-82CD-9223-E648-451CE3EF6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13E78-08FA-D25C-B706-7E32764B8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44AE4-C11D-9785-06B8-687396004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1EC76-88A3-73D2-37F2-06DBE411D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3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A5CF4-FF6F-7779-800E-DE32BF378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B7473-346B-7B0D-9DD1-610427FB0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DF5944-D842-22DB-4D79-3CDD1DD16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95CF-B28E-1C3F-FA71-C42FB3305E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98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2BE68-E0DB-A522-C99E-8A20E564B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7ADC0F-EBFD-76BA-15FD-68EAB4437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DE5D44-7983-6B80-522A-B8D71A54B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prompt</a:t>
            </a:r>
            <a:r>
              <a:rPr lang="en-US" dirty="0"/>
              <a:t> refers to a message or instruction displayed to the user, indicating that the program is waiting for some input. 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C61D5-9CA7-4E84-D589-E76DE6317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162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29E1E-64FF-7857-EA9A-E61F2325D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49589-FF2C-393D-CBA7-DE4AB8097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E5F38D-2130-C7FB-514C-20C138745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prompt</a:t>
            </a:r>
            <a:r>
              <a:rPr lang="en-US" dirty="0"/>
              <a:t> refers to a message or instruction displayed to the user, indicating that the program is waiting for some input. 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04019-8E2B-D809-C50C-1258DA13A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7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BF285-2EA4-4BB8-AA9C-4954F2F0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D948C-ED92-CA98-C485-42233E76D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1F5B2-0CA7-BFC5-CFBA-8B1B4F575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vs header file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 file only has definition of methods and its prototype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has its implementation, the actual code which runs and does the tasks.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20C75-2D65-0FCF-8ABD-E2A36EE5A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2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6415C-F560-B323-7822-73B0306D0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4D984-D6E4-3F86-602C-E57D38340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15916F-9EBA-A4BA-3BA2-9CC653A1A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483AF-C36B-A33E-99FA-9DF7C5146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1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4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33B63-1A03-A302-E729-21B4F2838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005C1-F9B0-8686-3978-3B601B9F3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7CEC9F-A34A-90FE-6E52-D4DECA0F1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2BF0E-E0B1-6558-EF16-54D2D6DF2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C273E-9E0E-055E-6DA0-3D849C54C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2086DE-BF87-C7F2-58F0-301D60E90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11C72A-4446-A3E4-62D0-F60E56B52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DFCDC-1822-1009-CEAF-5FE958F18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51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B5FC6-BD5B-6183-CD7D-F7C978543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B076-E8F2-2CD6-38F6-A4D5BEF0B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A373D6-3ACC-C279-E473-5D4BA0A84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54C8A-FE4A-8029-4545-8F080EFB1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2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0E3B-2B11-2898-607B-74E0DBA9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3AB1A-37B3-FE3A-A47E-EFE8D5806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52A7-2CDC-13C4-DFA4-9B0F1CCA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FAFC-0CAE-B7D8-DE6E-847B200D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AC05-2751-F76C-8370-F6E323CC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5654-C9F8-5AC4-5E52-5F82795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787AB-168A-F88A-5ECC-10C1608E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505A-55A0-5FA7-ACE0-7CC3EAE9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F991-0614-34D8-BAED-A744785A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2F32-3C8C-D45D-E6E8-8ECB9CE0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43E2B-5B7E-BA2C-A0EB-4FF930EB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E55E-3671-AAAC-1B2E-5FFA0A60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D778-855E-E9C9-0204-9822744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35C7-B481-C03A-5816-C7C2887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F059-3FCF-95B3-FBD3-334C0157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2F13-6E95-8BFB-C533-E52BC901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315D-4720-8E82-46E8-E0005EEF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6712-1AAF-FA86-F717-9286B5C8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CD0E-4524-2F87-43C6-ECBD9C7C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66DA-A543-1976-AA51-A713AFE5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7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2B6F-03DB-E225-3863-B4C2009D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2327-00B7-4DE9-8151-72639C0B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9FA3-33E0-2AE6-DBDF-5663D3DD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D706-186D-48E0-4950-57000B2A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E7BA-08BB-5D86-037C-099CA221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21D-02EC-22B4-6D7C-79164075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0843-1926-E54E-4DAC-849C95BEB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B9D31-EE89-3C4F-B38D-E8F20976C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4BC6-D409-3D87-EB7C-BD8A494C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C0F3-D574-2C09-007D-1E836519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15264-3E8B-0C75-C679-2C606B79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E388-376D-E58C-6A07-B4B36093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016D8-75DF-F67B-C0B4-C989C7BD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35C2-A8D5-B1E6-1A1D-BBCA4E5FC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C7FBD-4899-2FEB-0E5B-E0509B885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F0855-1928-BFD0-E8CB-93D58E6B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47460-B943-9C0A-D306-E49638FD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1245B-37C4-9172-0A35-8CD56720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F54C6-6ECD-4C67-D98D-16120E56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8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7B78-CEF9-BD42-F617-C6452679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E19EE-D476-FBEE-EBA4-58359387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79C2-E7AF-2E99-5243-41D06E65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3C50-6444-0DD1-765C-6AA4372E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1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E7D4E-B29C-069E-3464-F47170B5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9830C-455E-77AB-344F-30A02327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D6171-3A6A-3F5B-7434-B3044E72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1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1D3A-EEA9-5408-45F9-B3603F6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46E0-9759-0797-DBAA-E984D4C4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18438-C330-155B-CBF7-9DEE50927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38F1E-3A06-3194-0E8C-3F0901AC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8A65-1A46-AF70-EF5D-57E7D2C6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0E9B9-6D66-2898-317D-96A1F0F1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8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F585-16FB-EBD7-F8AB-D26E329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83FFB-9325-069C-2ADA-7606BF695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6BEB-8D7E-A92C-43C9-6AC78E5E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C798-590F-50DF-9A1E-86434AEB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ED7E-2A91-E239-0C24-1C8F133E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5D3E-0E06-3328-EF66-FBA087A8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2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FDABD-5DC3-E5A6-1E11-FC33A9D7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05DB-E665-E816-E075-CA08EBC8D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C80B-B86B-DFCD-6464-E666E67F2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8F241-6D1E-4D7E-992F-EBC202442405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95D7-313B-4937-C545-771806EB7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4EA1-D482-1E9A-CE36-C39B591B6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3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15.png"/><Relationship Id="rId34" Type="http://schemas.openxmlformats.org/officeDocument/2006/relationships/customXml" Target="../ink/ink16.xml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3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Relationship Id="rId35" Type="http://schemas.openxmlformats.org/officeDocument/2006/relationships/image" Target="../media/image22.png"/><Relationship Id="rId8" Type="http://schemas.openxmlformats.org/officeDocument/2006/relationships/customXml" Target="../ink/ink3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21" Type="http://schemas.openxmlformats.org/officeDocument/2006/relationships/image" Target="../media/image15.png"/><Relationship Id="rId34" Type="http://schemas.openxmlformats.org/officeDocument/2006/relationships/customXml" Target="../ink/ink33.xml"/><Relationship Id="rId7" Type="http://schemas.openxmlformats.org/officeDocument/2006/relationships/image" Target="../media/image8.png"/><Relationship Id="rId12" Type="http://schemas.openxmlformats.org/officeDocument/2006/relationships/customXml" Target="../ink/ink22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0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23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10" Type="http://schemas.openxmlformats.org/officeDocument/2006/relationships/customXml" Target="../ink/ink21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18.xml"/><Relationship Id="rId9" Type="http://schemas.openxmlformats.org/officeDocument/2006/relationships/image" Target="../media/image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18.png"/><Relationship Id="rId30" Type="http://schemas.openxmlformats.org/officeDocument/2006/relationships/customXml" Target="../ink/ink31.xml"/><Relationship Id="rId35" Type="http://schemas.openxmlformats.org/officeDocument/2006/relationships/image" Target="../media/image22.png"/><Relationship Id="rId8" Type="http://schemas.openxmlformats.org/officeDocument/2006/relationships/customXml" Target="../ink/ink20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21" Type="http://schemas.openxmlformats.org/officeDocument/2006/relationships/image" Target="../media/image32.png"/><Relationship Id="rId34" Type="http://schemas.openxmlformats.org/officeDocument/2006/relationships/customXml" Target="../ink/ink50.xml"/><Relationship Id="rId7" Type="http://schemas.openxmlformats.org/officeDocument/2006/relationships/image" Target="../media/image25.png"/><Relationship Id="rId12" Type="http://schemas.openxmlformats.org/officeDocument/2006/relationships/customXml" Target="../ink/ink39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27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40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customXml" Target="../ink/ink35.xml"/><Relationship Id="rId9" Type="http://schemas.openxmlformats.org/officeDocument/2006/relationships/image" Target="../media/image26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35.png"/><Relationship Id="rId30" Type="http://schemas.openxmlformats.org/officeDocument/2006/relationships/customXml" Target="../ink/ink48.xml"/><Relationship Id="rId35" Type="http://schemas.openxmlformats.org/officeDocument/2006/relationships/image" Target="../media/image39.png"/><Relationship Id="rId8" Type="http://schemas.openxmlformats.org/officeDocument/2006/relationships/customXml" Target="../ink/ink37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21" Type="http://schemas.openxmlformats.org/officeDocument/2006/relationships/image" Target="../media/image32.png"/><Relationship Id="rId34" Type="http://schemas.openxmlformats.org/officeDocument/2006/relationships/customXml" Target="../ink/ink67.xml"/><Relationship Id="rId7" Type="http://schemas.openxmlformats.org/officeDocument/2006/relationships/image" Target="../media/image25.png"/><Relationship Id="rId12" Type="http://schemas.openxmlformats.org/officeDocument/2006/relationships/customXml" Target="../ink/ink56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27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40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10" Type="http://schemas.openxmlformats.org/officeDocument/2006/relationships/customXml" Target="../ink/ink55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customXml" Target="../ink/ink52.xml"/><Relationship Id="rId9" Type="http://schemas.openxmlformats.org/officeDocument/2006/relationships/image" Target="../media/image26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35.png"/><Relationship Id="rId30" Type="http://schemas.openxmlformats.org/officeDocument/2006/relationships/customXml" Target="../ink/ink65.xml"/><Relationship Id="rId35" Type="http://schemas.openxmlformats.org/officeDocument/2006/relationships/image" Target="../media/image39.png"/><Relationship Id="rId8" Type="http://schemas.openxmlformats.org/officeDocument/2006/relationships/customXml" Target="../ink/ink5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70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7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861"/>
            <a:ext cx="9144000" cy="1199265"/>
          </a:xfrm>
        </p:spPr>
        <p:txBody>
          <a:bodyPr>
            <a:normAutofit/>
          </a:bodyPr>
          <a:lstStyle/>
          <a:p>
            <a:r>
              <a:rPr lang="en-US" sz="4000" dirty="0"/>
              <a:t>Coding Foundations: Your First Steps to Becoming a Programmer!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B836F-D193-070C-3972-638A9ECE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784" y="2657627"/>
            <a:ext cx="4218432" cy="384746"/>
          </a:xfrm>
        </p:spPr>
        <p:txBody>
          <a:bodyPr>
            <a:normAutofit/>
          </a:bodyPr>
          <a:lstStyle/>
          <a:p>
            <a:r>
              <a:rPr lang="en-US" sz="2000" b="1" dirty="0"/>
              <a:t>Behram Khan</a:t>
            </a:r>
          </a:p>
        </p:txBody>
      </p:sp>
      <p:pic>
        <p:nvPicPr>
          <p:cNvPr id="5" name="Picture 4" descr="A logo of a university of engineering and technology&#10;&#10;Description automatically generated">
            <a:extLst>
              <a:ext uri="{FF2B5EF4-FFF2-40B4-BE49-F238E27FC236}">
                <a16:creationId xmlns:a16="http://schemas.microsoft.com/office/drawing/2014/main" id="{B29C1EF5-4EF0-455A-F53D-E42C3764F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351873"/>
            <a:ext cx="2095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3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530C9-3DC3-1FD5-1E9A-93EE96253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B08F-1319-F779-48F4-F9C90BC0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Syntax for Declaring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9E00-43E3-618F-E97E-D800F07C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variableName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value;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 = 5;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specifies the data type, a is the variable name, and 5 is the initial value assigned to it.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7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A77D7-5FD5-E95E-F1FF-1CBE446A9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905-550D-3F3F-8929-A23F3A35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Data Types in 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3D87-DBD8-5023-B8C6-D990AB913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 (int)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Integers represent whole numbers, both positive and negative, without decimal points. -3 -2 -1 0 1 2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4 byte of data in memory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Declared with the int keyword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x;</a:t>
            </a:r>
          </a:p>
        </p:txBody>
      </p:sp>
    </p:spTree>
    <p:extLst>
      <p:ext uri="{BB962C8B-B14F-4D97-AF65-F5344CB8AC3E}">
        <p14:creationId xmlns:p14="http://schemas.microsoft.com/office/powerpoint/2010/main" val="82900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61E47-1488-4A1C-2001-E320A0E90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A088-0047-A78F-E7F9-7156DEDC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Data Types in 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D2B4-4C51-955B-5EFE-BE9FD58A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Floating-Point (float)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Represents numbers that include decimal points or fractions. 1.99, -1.4, 3.14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4 byte of data in memory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Declared with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 keyword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float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result;</a:t>
            </a:r>
          </a:p>
        </p:txBody>
      </p:sp>
    </p:spTree>
    <p:extLst>
      <p:ext uri="{BB962C8B-B14F-4D97-AF65-F5344CB8AC3E}">
        <p14:creationId xmlns:p14="http://schemas.microsoft.com/office/powerpoint/2010/main" val="394035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B9E9D-5ED2-5C36-AEA9-AB1D83E9C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BEE1-5AAE-5507-6FA4-9501580D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Data Types in 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D29F-12DD-B4B2-ACEE-339D396F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 (char)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a single character, like a letter, number, or symbol.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Declared using char keyword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char letter = ‘A’;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Enclosed in single quotes, e.g.,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'a'.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one character is allowed in a single char variable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1 byte of memory 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4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A53C3-BC8B-5008-BB0A-5F07F4A4F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F937-9DD0-416A-C3EA-4181EB38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Data Types Work in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39496-7262-3CA4-477E-D13898A74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2019" y="1939744"/>
            <a:ext cx="10467962" cy="20779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870F8-7B96-BE54-078F-B06381E3AAF9}"/>
              </a:ext>
            </a:extLst>
          </p:cNvPr>
          <p:cNvSpPr txBox="1"/>
          <p:nvPr/>
        </p:nvSpPr>
        <p:spPr>
          <a:xfrm>
            <a:off x="862019" y="4928116"/>
            <a:ext cx="67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DataTypes.c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9034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B756-7C02-1426-B0F1-CFDBE35C6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EEC4-0C7B-5A60-93D3-A94896A13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Int</a:t>
            </a:r>
            <a:r>
              <a:rPr lang="en-US" sz="4000" dirty="0">
                <a:solidFill>
                  <a:srgbClr val="FF0000"/>
                </a:solidFill>
              </a:rPr>
              <a:t> a = 5 ??</a:t>
            </a:r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578AA4DB-CE03-4523-0F03-0C8B3268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6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A0963-D468-3946-7B24-2C21D21C8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EEDB-9A7A-3567-C201-52D47789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78B1-4851-AB8F-D08C-BD51E3BB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variable represents a memory location where data can be stored and accessed later.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you declare a variable, you’re creating a labeled memory space that can hold a specific type of data.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3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3B6FB-8D85-055C-88FA-85A12E0FB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33C7-17D9-32C3-742F-F1D95C33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2D6A-AEAE-2F40-E503-D2126807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age;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14738-F7E3-3740-619C-1E814F9D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9" y="1259422"/>
            <a:ext cx="4256405" cy="46143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9B6D9-62FE-EF71-F168-87A27FB0560E}"/>
              </a:ext>
            </a:extLst>
          </p:cNvPr>
          <p:cNvGrpSpPr/>
          <p:nvPr/>
        </p:nvGrpSpPr>
        <p:grpSpPr>
          <a:xfrm>
            <a:off x="5067170" y="2146060"/>
            <a:ext cx="1730630" cy="493200"/>
            <a:chOff x="5067170" y="2146060"/>
            <a:chExt cx="1730630" cy="4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9330C8-44E2-4901-FF37-5121CCF63801}"/>
                    </a:ext>
                  </a:extLst>
                </p14:cNvPr>
                <p14:cNvContentPartPr/>
                <p14:nvPr/>
              </p14:nvContentPartPr>
              <p14:xfrm>
                <a:off x="5067170" y="2362100"/>
                <a:ext cx="1621080" cy="45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9330C8-44E2-4901-FF37-5121CCF638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49170" y="2344100"/>
                  <a:ext cx="1656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7EFDFE-517C-0327-4A9B-98256A12FCEA}"/>
                    </a:ext>
                  </a:extLst>
                </p14:cNvPr>
                <p14:cNvContentPartPr/>
                <p14:nvPr/>
              </p14:nvContentPartPr>
              <p14:xfrm>
                <a:off x="6394240" y="2146060"/>
                <a:ext cx="403560" cy="493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47EFDFE-517C-0327-4A9B-98256A12FC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6600" y="2128420"/>
                  <a:ext cx="439200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9EB691-DBCB-B5FB-F8D5-61F2729E19EA}"/>
              </a:ext>
            </a:extLst>
          </p:cNvPr>
          <p:cNvGrpSpPr/>
          <p:nvPr/>
        </p:nvGrpSpPr>
        <p:grpSpPr>
          <a:xfrm>
            <a:off x="4220160" y="1883865"/>
            <a:ext cx="1085400" cy="783720"/>
            <a:chOff x="4220160" y="1883865"/>
            <a:chExt cx="1085400" cy="78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2A0BC9-DFFF-426D-9BA2-1FE234FD0E28}"/>
                    </a:ext>
                  </a:extLst>
                </p14:cNvPr>
                <p14:cNvContentPartPr/>
                <p14:nvPr/>
              </p14:nvContentPartPr>
              <p14:xfrm>
                <a:off x="4220160" y="2064585"/>
                <a:ext cx="312840" cy="22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2A0BC9-DFFF-426D-9BA2-1FE234FD0E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2160" y="2046585"/>
                  <a:ext cx="348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529842-A250-0128-E73C-48A2378E9EC7}"/>
                    </a:ext>
                  </a:extLst>
                </p14:cNvPr>
                <p14:cNvContentPartPr/>
                <p14:nvPr/>
              </p14:nvContentPartPr>
              <p14:xfrm>
                <a:off x="4598160" y="1974225"/>
                <a:ext cx="357120" cy="693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529842-A250-0128-E73C-48A2378E9E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160" y="1956585"/>
                  <a:ext cx="39276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14E841-1FCE-87CF-99D2-942950D18382}"/>
                    </a:ext>
                  </a:extLst>
                </p14:cNvPr>
                <p14:cNvContentPartPr/>
                <p14:nvPr/>
              </p14:nvContentPartPr>
              <p14:xfrm>
                <a:off x="4981200" y="1883865"/>
                <a:ext cx="324360" cy="276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14E841-1FCE-87CF-99D2-942950D183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63560" y="1866225"/>
                  <a:ext cx="36000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8389F9A-0DBC-3B20-EC5C-F6C25DF4CFB9}"/>
                  </a:ext>
                </a:extLst>
              </p14:cNvPr>
              <p14:cNvContentPartPr/>
              <p14:nvPr/>
            </p14:nvContentPartPr>
            <p14:xfrm>
              <a:off x="7303355" y="5965700"/>
              <a:ext cx="279000" cy="506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8389F9A-0DBC-3B20-EC5C-F6C25DF4CF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5355" y="5948060"/>
                <a:ext cx="314640" cy="5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B42DDA0-751C-487E-F986-26BCD4E77943}"/>
              </a:ext>
            </a:extLst>
          </p:cNvPr>
          <p:cNvGrpSpPr/>
          <p:nvPr/>
        </p:nvGrpSpPr>
        <p:grpSpPr>
          <a:xfrm>
            <a:off x="7872155" y="6032300"/>
            <a:ext cx="433080" cy="682920"/>
            <a:chOff x="7872155" y="6032300"/>
            <a:chExt cx="433080" cy="6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F7FB33-DE4D-A4D6-F4E9-EE94789A3AD9}"/>
                    </a:ext>
                  </a:extLst>
                </p14:cNvPr>
                <p14:cNvContentPartPr/>
                <p14:nvPr/>
              </p14:nvContentPartPr>
              <p14:xfrm>
                <a:off x="7872155" y="6032300"/>
                <a:ext cx="179280" cy="42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F7FB33-DE4D-A4D6-F4E9-EE94789A3A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4515" y="6014660"/>
                  <a:ext cx="2149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344CF2-559F-D3EF-0C18-B0BEAE092F9D}"/>
                    </a:ext>
                  </a:extLst>
                </p14:cNvPr>
                <p14:cNvContentPartPr/>
                <p14:nvPr/>
              </p14:nvContentPartPr>
              <p14:xfrm>
                <a:off x="8161595" y="6244340"/>
                <a:ext cx="143640" cy="47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344CF2-559F-D3EF-0C18-B0BEAE092F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3595" y="6226700"/>
                  <a:ext cx="17928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D92A4F-CBC5-A691-60B5-C32A3F69EAB8}"/>
              </a:ext>
            </a:extLst>
          </p:cNvPr>
          <p:cNvGrpSpPr/>
          <p:nvPr/>
        </p:nvGrpSpPr>
        <p:grpSpPr>
          <a:xfrm>
            <a:off x="8419520" y="6114740"/>
            <a:ext cx="622080" cy="472680"/>
            <a:chOff x="8419520" y="6114740"/>
            <a:chExt cx="62208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36C4582-CCB7-65DC-1066-31B90B71FB41}"/>
                    </a:ext>
                  </a:extLst>
                </p14:cNvPr>
                <p14:cNvContentPartPr/>
                <p14:nvPr/>
              </p14:nvContentPartPr>
              <p14:xfrm>
                <a:off x="8419520" y="6114740"/>
                <a:ext cx="256320" cy="47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36C4582-CCB7-65DC-1066-31B90B71FB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1520" y="6097100"/>
                  <a:ext cx="2919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4138F58-AF72-3309-A113-FDCD805E794F}"/>
                    </a:ext>
                  </a:extLst>
                </p14:cNvPr>
                <p14:cNvContentPartPr/>
                <p14:nvPr/>
              </p14:nvContentPartPr>
              <p14:xfrm>
                <a:off x="8426360" y="6364940"/>
                <a:ext cx="155160" cy="23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4138F58-AF72-3309-A113-FDCD805E79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08360" y="6346940"/>
                  <a:ext cx="190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AEEFAD-C5D0-E69F-045F-D2B269A5333A}"/>
                    </a:ext>
                  </a:extLst>
                </p14:cNvPr>
                <p14:cNvContentPartPr/>
                <p14:nvPr/>
              </p14:nvContentPartPr>
              <p14:xfrm>
                <a:off x="8730920" y="6274220"/>
                <a:ext cx="310680" cy="293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AEEFAD-C5D0-E69F-045F-D2B269A533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13280" y="6256580"/>
                  <a:ext cx="34632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22A1B6-B502-D9DF-CBB9-F1AD7E5B7773}"/>
              </a:ext>
            </a:extLst>
          </p:cNvPr>
          <p:cNvGrpSpPr/>
          <p:nvPr/>
        </p:nvGrpSpPr>
        <p:grpSpPr>
          <a:xfrm>
            <a:off x="9376040" y="6077660"/>
            <a:ext cx="1211400" cy="398520"/>
            <a:chOff x="9376040" y="6077660"/>
            <a:chExt cx="121140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9D38D74-F34D-291F-BC7F-D6DB6F29B612}"/>
                    </a:ext>
                  </a:extLst>
                </p14:cNvPr>
                <p14:cNvContentPartPr/>
                <p14:nvPr/>
              </p14:nvContentPartPr>
              <p14:xfrm>
                <a:off x="9376040" y="6077660"/>
                <a:ext cx="279000" cy="338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9D38D74-F34D-291F-BC7F-D6DB6F29B6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58040" y="6060020"/>
                  <a:ext cx="3146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049946-747A-12AA-C782-0230785C386A}"/>
                    </a:ext>
                  </a:extLst>
                </p14:cNvPr>
                <p14:cNvContentPartPr/>
                <p14:nvPr/>
              </p14:nvContentPartPr>
              <p14:xfrm>
                <a:off x="9755120" y="6114740"/>
                <a:ext cx="151920" cy="34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049946-747A-12AA-C782-0230785C38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37480" y="6097100"/>
                  <a:ext cx="187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409D46-AEBB-1C74-F037-6646B78F8FF6}"/>
                    </a:ext>
                  </a:extLst>
                </p14:cNvPr>
                <p14:cNvContentPartPr/>
                <p14:nvPr/>
              </p14:nvContentPartPr>
              <p14:xfrm>
                <a:off x="9924320" y="6286100"/>
                <a:ext cx="144720" cy="19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409D46-AEBB-1C74-F037-6646B78F8F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06320" y="6268460"/>
                  <a:ext cx="180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293449-ECB3-4602-8BD4-A56E5C70BD37}"/>
                    </a:ext>
                  </a:extLst>
                </p14:cNvPr>
                <p14:cNvContentPartPr/>
                <p14:nvPr/>
              </p14:nvContentPartPr>
              <p14:xfrm>
                <a:off x="10109000" y="6140300"/>
                <a:ext cx="262080" cy="261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293449-ECB3-4602-8BD4-A56E5C70BD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91360" y="6122660"/>
                  <a:ext cx="297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EFD3774-03FD-6813-8DE8-FDE547EE9530}"/>
                    </a:ext>
                  </a:extLst>
                </p14:cNvPr>
                <p14:cNvContentPartPr/>
                <p14:nvPr/>
              </p14:nvContentPartPr>
              <p14:xfrm>
                <a:off x="10172360" y="6220940"/>
                <a:ext cx="143280" cy="7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EFD3774-03FD-6813-8DE8-FDE547EE95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4720" y="6203300"/>
                  <a:ext cx="178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D7304C-3A23-700C-7305-22E56CDEDF33}"/>
                    </a:ext>
                  </a:extLst>
                </p14:cNvPr>
                <p14:cNvContentPartPr/>
                <p14:nvPr/>
              </p14:nvContentPartPr>
              <p14:xfrm>
                <a:off x="10426880" y="6184580"/>
                <a:ext cx="160560" cy="25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D7304C-3A23-700C-7305-22E56CDEDF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09240" y="6166940"/>
                  <a:ext cx="196200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31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1CD18-560C-88E1-B8BA-C11F4A4B8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748-0700-B46B-F50B-751EB9CD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Variable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0F24-B93D-1442-C493-EE87FF9D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names must begin with an alphabet (a-z, A-Z) or an underscore (_).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can include letters, digits (0-9), and underscores but cannot contain arithmetic symbols (e.g., +, -, *, /).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names are case-sensitive, meaning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myVariable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myvariable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treated as different variables.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use reserved keywords (e.g., int, float, char, if, else) as variable names.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descriptive names that reflect the variable's purpose, improving readability.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57E50-5238-C31E-A9AA-D710A558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656C-FBF1-934C-6E36-F34BCFAC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4786-2F04-D040-0F7A-B5C82803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 Name, Flexible Data: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variable name remains the same throughout the program execution, but the data stored in that location can change.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One-Time Use of Name: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variable name is unique; once defined, you cannot assign the same name to another variable in the same scope.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IntNames.C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5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first lecture we will cover the fundamental theoretical concepts that form the backbone of programming. </a:t>
            </a:r>
          </a:p>
          <a:p>
            <a:r>
              <a:rPr lang="en-US" sz="2400" dirty="0"/>
              <a:t>This session focuses solely on theory, providing a solid foundation for understanding computers and programming</a:t>
            </a:r>
          </a:p>
          <a:p>
            <a:r>
              <a:rPr lang="en-US" sz="2400" dirty="0"/>
              <a:t>Involving examples and interactive session to develop problem solving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635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F4A64-F864-63F6-14AC-099CE13AE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5F7F-219B-DBD4-100C-4387A4BA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Int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chemeClr val="accent6"/>
                </a:solidFill>
              </a:rPr>
              <a:t>a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= 5 ??</a:t>
            </a:r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82D73C3D-5224-8C60-12E7-2519D2773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5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D8949-ECB8-B721-A258-C6F3B89CA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6C60-FF4C-E021-8B05-15C2002B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Variable Declaration and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8C28-23D7-6871-E768-91E3C64B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Defining a variable by assigning it a name and datatype.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a;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Representation: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declared, a memory location is assigned to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memory location may hold garbage/random/default values until it is initialized.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1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08D75-B3D9-1352-735F-A0330165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9A4F-C762-3AD5-9DEA-28265245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794E-6232-215A-B89C-056AD68F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age;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E64D8-4DD6-38FB-EE14-BE5B87667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9" y="1259422"/>
            <a:ext cx="4256405" cy="46143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FDD8C91-438A-39E4-036B-712E635128D5}"/>
              </a:ext>
            </a:extLst>
          </p:cNvPr>
          <p:cNvGrpSpPr/>
          <p:nvPr/>
        </p:nvGrpSpPr>
        <p:grpSpPr>
          <a:xfrm>
            <a:off x="5067170" y="2146060"/>
            <a:ext cx="1730630" cy="493200"/>
            <a:chOff x="5067170" y="2146060"/>
            <a:chExt cx="1730630" cy="4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ACD467-82B4-46CC-AA0F-594F19587CE1}"/>
                    </a:ext>
                  </a:extLst>
                </p14:cNvPr>
                <p14:cNvContentPartPr/>
                <p14:nvPr/>
              </p14:nvContentPartPr>
              <p14:xfrm>
                <a:off x="5067170" y="2362100"/>
                <a:ext cx="1621080" cy="45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ACD467-82B4-46CC-AA0F-594F19587C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49170" y="2344100"/>
                  <a:ext cx="1656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58331C-BA2D-25BA-BA8A-A2BA19C968A3}"/>
                    </a:ext>
                  </a:extLst>
                </p14:cNvPr>
                <p14:cNvContentPartPr/>
                <p14:nvPr/>
              </p14:nvContentPartPr>
              <p14:xfrm>
                <a:off x="6394240" y="2146060"/>
                <a:ext cx="403560" cy="493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58331C-BA2D-25BA-BA8A-A2BA19C968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6600" y="2128420"/>
                  <a:ext cx="439200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DACE9E-8450-C997-8209-FCEC7F14B5E7}"/>
              </a:ext>
            </a:extLst>
          </p:cNvPr>
          <p:cNvGrpSpPr/>
          <p:nvPr/>
        </p:nvGrpSpPr>
        <p:grpSpPr>
          <a:xfrm>
            <a:off x="4220160" y="1883865"/>
            <a:ext cx="1085400" cy="783720"/>
            <a:chOff x="4220160" y="1883865"/>
            <a:chExt cx="1085400" cy="78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C3F0B4-D211-3EA3-56BF-808B4C4C0BCB}"/>
                    </a:ext>
                  </a:extLst>
                </p14:cNvPr>
                <p14:cNvContentPartPr/>
                <p14:nvPr/>
              </p14:nvContentPartPr>
              <p14:xfrm>
                <a:off x="4220160" y="2064585"/>
                <a:ext cx="312840" cy="22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C3F0B4-D211-3EA3-56BF-808B4C4C0B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2160" y="2046585"/>
                  <a:ext cx="348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AA3B47-BCAE-273D-ADA9-30EB924527BF}"/>
                    </a:ext>
                  </a:extLst>
                </p14:cNvPr>
                <p14:cNvContentPartPr/>
                <p14:nvPr/>
              </p14:nvContentPartPr>
              <p14:xfrm>
                <a:off x="4598160" y="1974225"/>
                <a:ext cx="357120" cy="693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AA3B47-BCAE-273D-ADA9-30EB924527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160" y="1956585"/>
                  <a:ext cx="39276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8017FB-8399-5B68-3E62-88D350CA5AB1}"/>
                    </a:ext>
                  </a:extLst>
                </p14:cNvPr>
                <p14:cNvContentPartPr/>
                <p14:nvPr/>
              </p14:nvContentPartPr>
              <p14:xfrm>
                <a:off x="4981200" y="1883865"/>
                <a:ext cx="324360" cy="276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8017FB-8399-5B68-3E62-88D350CA5A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63560" y="1866225"/>
                  <a:ext cx="36000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EB8DFF-4955-917E-58E5-E3D962CD3019}"/>
                  </a:ext>
                </a:extLst>
              </p14:cNvPr>
              <p14:cNvContentPartPr/>
              <p14:nvPr/>
            </p14:nvContentPartPr>
            <p14:xfrm>
              <a:off x="7303355" y="5965700"/>
              <a:ext cx="279000" cy="506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EB8DFF-4955-917E-58E5-E3D962CD30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5355" y="5948060"/>
                <a:ext cx="314640" cy="5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06242D0-ABA4-CC66-7131-DBBAF973816A}"/>
              </a:ext>
            </a:extLst>
          </p:cNvPr>
          <p:cNvGrpSpPr/>
          <p:nvPr/>
        </p:nvGrpSpPr>
        <p:grpSpPr>
          <a:xfrm>
            <a:off x="7872155" y="6032300"/>
            <a:ext cx="433080" cy="682920"/>
            <a:chOff x="7872155" y="6032300"/>
            <a:chExt cx="433080" cy="6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D7660C-3948-6B8E-F87B-2ECFB9967038}"/>
                    </a:ext>
                  </a:extLst>
                </p14:cNvPr>
                <p14:cNvContentPartPr/>
                <p14:nvPr/>
              </p14:nvContentPartPr>
              <p14:xfrm>
                <a:off x="7872155" y="6032300"/>
                <a:ext cx="179280" cy="42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D7660C-3948-6B8E-F87B-2ECFB99670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4515" y="6014660"/>
                  <a:ext cx="2149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586B3D8-5DCC-B3FA-9A20-9C3F99358601}"/>
                    </a:ext>
                  </a:extLst>
                </p14:cNvPr>
                <p14:cNvContentPartPr/>
                <p14:nvPr/>
              </p14:nvContentPartPr>
              <p14:xfrm>
                <a:off x="8161595" y="6244340"/>
                <a:ext cx="143640" cy="47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586B3D8-5DCC-B3FA-9A20-9C3F993586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3595" y="6226700"/>
                  <a:ext cx="17928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C6257E-F3EF-18B2-FA8B-A40953A63E8F}"/>
              </a:ext>
            </a:extLst>
          </p:cNvPr>
          <p:cNvGrpSpPr/>
          <p:nvPr/>
        </p:nvGrpSpPr>
        <p:grpSpPr>
          <a:xfrm>
            <a:off x="8419520" y="6114740"/>
            <a:ext cx="622080" cy="472680"/>
            <a:chOff x="8419520" y="6114740"/>
            <a:chExt cx="62208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67B2B2-86AA-712D-3829-8916EA203BE8}"/>
                    </a:ext>
                  </a:extLst>
                </p14:cNvPr>
                <p14:cNvContentPartPr/>
                <p14:nvPr/>
              </p14:nvContentPartPr>
              <p14:xfrm>
                <a:off x="8419520" y="6114740"/>
                <a:ext cx="256320" cy="47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67B2B2-86AA-712D-3829-8916EA203B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1520" y="6097100"/>
                  <a:ext cx="2919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78016C-5AD4-FA40-DA82-9FE7DA627338}"/>
                    </a:ext>
                  </a:extLst>
                </p14:cNvPr>
                <p14:cNvContentPartPr/>
                <p14:nvPr/>
              </p14:nvContentPartPr>
              <p14:xfrm>
                <a:off x="8426360" y="6364940"/>
                <a:ext cx="155160" cy="23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78016C-5AD4-FA40-DA82-9FE7DA6273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08360" y="6346940"/>
                  <a:ext cx="190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417D27-5A3D-3DED-A76E-54714A9AA182}"/>
                    </a:ext>
                  </a:extLst>
                </p14:cNvPr>
                <p14:cNvContentPartPr/>
                <p14:nvPr/>
              </p14:nvContentPartPr>
              <p14:xfrm>
                <a:off x="8730920" y="6274220"/>
                <a:ext cx="310680" cy="293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417D27-5A3D-3DED-A76E-54714A9AA1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13280" y="6256580"/>
                  <a:ext cx="34632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52CB58-1670-2207-BAC0-5858A92B8419}"/>
              </a:ext>
            </a:extLst>
          </p:cNvPr>
          <p:cNvGrpSpPr/>
          <p:nvPr/>
        </p:nvGrpSpPr>
        <p:grpSpPr>
          <a:xfrm>
            <a:off x="9376040" y="6077660"/>
            <a:ext cx="1211400" cy="398520"/>
            <a:chOff x="9376040" y="6077660"/>
            <a:chExt cx="121140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04C910-F0DF-18F7-99FE-69DFA77D7E50}"/>
                    </a:ext>
                  </a:extLst>
                </p14:cNvPr>
                <p14:cNvContentPartPr/>
                <p14:nvPr/>
              </p14:nvContentPartPr>
              <p14:xfrm>
                <a:off x="9376040" y="6077660"/>
                <a:ext cx="279000" cy="338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04C910-F0DF-18F7-99FE-69DFA77D7E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58040" y="6060020"/>
                  <a:ext cx="3146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36C1F9-3028-AA31-9463-D4E5049D3220}"/>
                    </a:ext>
                  </a:extLst>
                </p14:cNvPr>
                <p14:cNvContentPartPr/>
                <p14:nvPr/>
              </p14:nvContentPartPr>
              <p14:xfrm>
                <a:off x="9755120" y="6114740"/>
                <a:ext cx="151920" cy="34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36C1F9-3028-AA31-9463-D4E5049D32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37480" y="6097100"/>
                  <a:ext cx="187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CB79336-8E1C-3272-8794-06B2EAF08A48}"/>
                    </a:ext>
                  </a:extLst>
                </p14:cNvPr>
                <p14:cNvContentPartPr/>
                <p14:nvPr/>
              </p14:nvContentPartPr>
              <p14:xfrm>
                <a:off x="9924320" y="6286100"/>
                <a:ext cx="144720" cy="19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CB79336-8E1C-3272-8794-06B2EAF08A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06320" y="6268460"/>
                  <a:ext cx="180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0BEEDD-C326-892C-7236-2F727B637B9D}"/>
                    </a:ext>
                  </a:extLst>
                </p14:cNvPr>
                <p14:cNvContentPartPr/>
                <p14:nvPr/>
              </p14:nvContentPartPr>
              <p14:xfrm>
                <a:off x="10109000" y="6140300"/>
                <a:ext cx="262080" cy="261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0BEEDD-C326-892C-7236-2F727B637B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91360" y="6122660"/>
                  <a:ext cx="297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2C62CB-481E-B4AF-C2F9-09293E7F8969}"/>
                    </a:ext>
                  </a:extLst>
                </p14:cNvPr>
                <p14:cNvContentPartPr/>
                <p14:nvPr/>
              </p14:nvContentPartPr>
              <p14:xfrm>
                <a:off x="10172360" y="6220940"/>
                <a:ext cx="143280" cy="7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2C62CB-481E-B4AF-C2F9-09293E7F89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4720" y="6203300"/>
                  <a:ext cx="178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EAC248-C14C-D8DD-DCD2-A8382E6C8EB1}"/>
                    </a:ext>
                  </a:extLst>
                </p14:cNvPr>
                <p14:cNvContentPartPr/>
                <p14:nvPr/>
              </p14:nvContentPartPr>
              <p14:xfrm>
                <a:off x="10426880" y="6184580"/>
                <a:ext cx="160560" cy="25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EAC248-C14C-D8DD-DCD2-A8382E6C8E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09240" y="6166940"/>
                  <a:ext cx="196200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968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80EA8-41C7-1244-9DA6-9984E5693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F99-CA06-8E13-C383-EC57044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Variable Declaration and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512F-0D5E-7CBB-A6E3-C0F9F92B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Assigning a value to a variable at the time of declaration.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 a = 5;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declare first and initialize later: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a; // Declaration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= 5; // Initialization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2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E6C17-2E55-7999-43C9-D00837909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6725-D4D4-B590-7787-A7953856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37E2-DD15-F8E7-A743-0D5D4C5E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age;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CB50C-DABF-F603-38C4-32F3FF662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9" y="1259422"/>
            <a:ext cx="4256405" cy="46143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11380E2-6798-F573-2520-E9495D0D4269}"/>
              </a:ext>
            </a:extLst>
          </p:cNvPr>
          <p:cNvGrpSpPr/>
          <p:nvPr/>
        </p:nvGrpSpPr>
        <p:grpSpPr>
          <a:xfrm>
            <a:off x="5067170" y="2146060"/>
            <a:ext cx="1730630" cy="493200"/>
            <a:chOff x="5067170" y="2146060"/>
            <a:chExt cx="1730630" cy="4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E2B9CB-12FE-4A69-9C44-72C108D287AA}"/>
                    </a:ext>
                  </a:extLst>
                </p14:cNvPr>
                <p14:cNvContentPartPr/>
                <p14:nvPr/>
              </p14:nvContentPartPr>
              <p14:xfrm>
                <a:off x="5067170" y="2362100"/>
                <a:ext cx="1621080" cy="45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E2B9CB-12FE-4A69-9C44-72C108D287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49170" y="2344100"/>
                  <a:ext cx="1656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05635F-25B5-CA86-68EA-FB27A13024DE}"/>
                    </a:ext>
                  </a:extLst>
                </p14:cNvPr>
                <p14:cNvContentPartPr/>
                <p14:nvPr/>
              </p14:nvContentPartPr>
              <p14:xfrm>
                <a:off x="6394240" y="2146060"/>
                <a:ext cx="403560" cy="493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05635F-25B5-CA86-68EA-FB27A13024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6224" y="2128060"/>
                  <a:ext cx="439232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CA9796-201B-DD36-0570-0F634D327116}"/>
              </a:ext>
            </a:extLst>
          </p:cNvPr>
          <p:cNvGrpSpPr/>
          <p:nvPr/>
        </p:nvGrpSpPr>
        <p:grpSpPr>
          <a:xfrm>
            <a:off x="4220160" y="1883865"/>
            <a:ext cx="1085400" cy="783720"/>
            <a:chOff x="4220160" y="1883865"/>
            <a:chExt cx="1085400" cy="78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E1AD5E-AF94-8828-60F8-761E880B066C}"/>
                    </a:ext>
                  </a:extLst>
                </p14:cNvPr>
                <p14:cNvContentPartPr/>
                <p14:nvPr/>
              </p14:nvContentPartPr>
              <p14:xfrm>
                <a:off x="4220160" y="2064585"/>
                <a:ext cx="312840" cy="22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E1AD5E-AF94-8828-60F8-761E880B06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2181" y="2046585"/>
                  <a:ext cx="348439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11D1928-8317-F51D-8B39-02F496A74CD8}"/>
                    </a:ext>
                  </a:extLst>
                </p14:cNvPr>
                <p14:cNvContentPartPr/>
                <p14:nvPr/>
              </p14:nvContentPartPr>
              <p14:xfrm>
                <a:off x="4598160" y="1974225"/>
                <a:ext cx="357120" cy="693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11D1928-8317-F51D-8B39-02F496A74C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160" y="1956225"/>
                  <a:ext cx="39276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495C26-41EB-879B-CF59-7C103E8888AB}"/>
                    </a:ext>
                  </a:extLst>
                </p14:cNvPr>
                <p14:cNvContentPartPr/>
                <p14:nvPr/>
              </p14:nvContentPartPr>
              <p14:xfrm>
                <a:off x="4981200" y="1883865"/>
                <a:ext cx="324360" cy="276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495C26-41EB-879B-CF59-7C103E8888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63200" y="1865865"/>
                  <a:ext cx="36000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19FDBC1-F99A-322F-ADBA-48A4E7A8105D}"/>
                  </a:ext>
                </a:extLst>
              </p14:cNvPr>
              <p14:cNvContentPartPr/>
              <p14:nvPr/>
            </p14:nvContentPartPr>
            <p14:xfrm>
              <a:off x="7303355" y="5965700"/>
              <a:ext cx="279000" cy="506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19FDBC1-F99A-322F-ADBA-48A4E7A810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5355" y="5947700"/>
                <a:ext cx="314640" cy="5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E215C16-E761-122B-9425-F7E2A773937C}"/>
              </a:ext>
            </a:extLst>
          </p:cNvPr>
          <p:cNvGrpSpPr/>
          <p:nvPr/>
        </p:nvGrpSpPr>
        <p:grpSpPr>
          <a:xfrm>
            <a:off x="7872155" y="6032300"/>
            <a:ext cx="433080" cy="682920"/>
            <a:chOff x="7872155" y="6032300"/>
            <a:chExt cx="433080" cy="6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EB3D8E-0639-E772-2B22-F70CBD87D201}"/>
                    </a:ext>
                  </a:extLst>
                </p14:cNvPr>
                <p14:cNvContentPartPr/>
                <p14:nvPr/>
              </p14:nvContentPartPr>
              <p14:xfrm>
                <a:off x="7872155" y="6032300"/>
                <a:ext cx="179280" cy="42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EB3D8E-0639-E772-2B22-F70CBD87D2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4155" y="6014300"/>
                  <a:ext cx="2149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4704F6-08BB-856B-C286-F1BE43E7B23B}"/>
                    </a:ext>
                  </a:extLst>
                </p14:cNvPr>
                <p14:cNvContentPartPr/>
                <p14:nvPr/>
              </p14:nvContentPartPr>
              <p14:xfrm>
                <a:off x="8161595" y="6244340"/>
                <a:ext cx="143640" cy="47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4704F6-08BB-856B-C286-F1BE43E7B2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3595" y="6226340"/>
                  <a:ext cx="17928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70E9CE-C0BD-18F2-5C07-7001F307B18B}"/>
              </a:ext>
            </a:extLst>
          </p:cNvPr>
          <p:cNvGrpSpPr/>
          <p:nvPr/>
        </p:nvGrpSpPr>
        <p:grpSpPr>
          <a:xfrm>
            <a:off x="8419520" y="6114740"/>
            <a:ext cx="622080" cy="472680"/>
            <a:chOff x="8419520" y="6114740"/>
            <a:chExt cx="62208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B5DB12-913E-3FD3-3F18-5764D7CC86D6}"/>
                    </a:ext>
                  </a:extLst>
                </p14:cNvPr>
                <p14:cNvContentPartPr/>
                <p14:nvPr/>
              </p14:nvContentPartPr>
              <p14:xfrm>
                <a:off x="8419520" y="6114740"/>
                <a:ext cx="256320" cy="47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B5DB12-913E-3FD3-3F18-5764D7CC86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1520" y="6096740"/>
                  <a:ext cx="2919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2FD682-2B52-A9C2-82BA-4B8F480F5AC3}"/>
                    </a:ext>
                  </a:extLst>
                </p14:cNvPr>
                <p14:cNvContentPartPr/>
                <p14:nvPr/>
              </p14:nvContentPartPr>
              <p14:xfrm>
                <a:off x="8426360" y="6364940"/>
                <a:ext cx="155160" cy="23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2FD682-2B52-A9C2-82BA-4B8F480F5A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08360" y="6347213"/>
                  <a:ext cx="190800" cy="58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9BF001-766E-2FE5-7F47-7B9F40C8A4DF}"/>
                    </a:ext>
                  </a:extLst>
                </p14:cNvPr>
                <p14:cNvContentPartPr/>
                <p14:nvPr/>
              </p14:nvContentPartPr>
              <p14:xfrm>
                <a:off x="8730920" y="6274220"/>
                <a:ext cx="310680" cy="293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9BF001-766E-2FE5-7F47-7B9F40C8A4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12920" y="6256220"/>
                  <a:ext cx="34632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91C986-D81F-2089-AD98-DA1F59FF8CD8}"/>
              </a:ext>
            </a:extLst>
          </p:cNvPr>
          <p:cNvGrpSpPr/>
          <p:nvPr/>
        </p:nvGrpSpPr>
        <p:grpSpPr>
          <a:xfrm>
            <a:off x="9376040" y="6077660"/>
            <a:ext cx="1211400" cy="398520"/>
            <a:chOff x="9376040" y="6077660"/>
            <a:chExt cx="121140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401820-BC3F-5218-BE78-43AA060DD205}"/>
                    </a:ext>
                  </a:extLst>
                </p14:cNvPr>
                <p14:cNvContentPartPr/>
                <p14:nvPr/>
              </p14:nvContentPartPr>
              <p14:xfrm>
                <a:off x="9376040" y="6077660"/>
                <a:ext cx="279000" cy="338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401820-BC3F-5218-BE78-43AA060DD2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58040" y="6059641"/>
                  <a:ext cx="314640" cy="373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931760-1BD8-08E9-B660-604064B557B3}"/>
                    </a:ext>
                  </a:extLst>
                </p14:cNvPr>
                <p14:cNvContentPartPr/>
                <p14:nvPr/>
              </p14:nvContentPartPr>
              <p14:xfrm>
                <a:off x="9755120" y="6114740"/>
                <a:ext cx="151920" cy="34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931760-1BD8-08E9-B660-604064B557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37120" y="6096740"/>
                  <a:ext cx="187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3E81E4-1970-25C5-6141-A248FB42BF84}"/>
                    </a:ext>
                  </a:extLst>
                </p14:cNvPr>
                <p14:cNvContentPartPr/>
                <p14:nvPr/>
              </p14:nvContentPartPr>
              <p14:xfrm>
                <a:off x="9924320" y="6286100"/>
                <a:ext cx="144720" cy="19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3E81E4-1970-25C5-6141-A248FB42BF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06320" y="6268100"/>
                  <a:ext cx="180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22CF80-913C-62E0-E7E3-FDDF538FA7AA}"/>
                    </a:ext>
                  </a:extLst>
                </p14:cNvPr>
                <p14:cNvContentPartPr/>
                <p14:nvPr/>
              </p14:nvContentPartPr>
              <p14:xfrm>
                <a:off x="10109000" y="6140300"/>
                <a:ext cx="262080" cy="261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22CF80-913C-62E0-E7E3-FDDF538FA7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90975" y="6122275"/>
                  <a:ext cx="297769" cy="297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6BF5D0-A811-AB52-47E7-8FD4BE9661FD}"/>
                    </a:ext>
                  </a:extLst>
                </p14:cNvPr>
                <p14:cNvContentPartPr/>
                <p14:nvPr/>
              </p14:nvContentPartPr>
              <p14:xfrm>
                <a:off x="10172360" y="6220940"/>
                <a:ext cx="143280" cy="7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6BF5D0-A811-AB52-47E7-8FD4BE9661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4360" y="6202857"/>
                  <a:ext cx="178920" cy="114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14815F-F15E-3847-8557-AE98CC9825CF}"/>
                    </a:ext>
                  </a:extLst>
                </p14:cNvPr>
                <p14:cNvContentPartPr/>
                <p14:nvPr/>
              </p14:nvContentPartPr>
              <p14:xfrm>
                <a:off x="10426880" y="6184580"/>
                <a:ext cx="160560" cy="25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14815F-F15E-3847-8557-AE98CC9825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08880" y="6166580"/>
                  <a:ext cx="196200" cy="29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933888A-BC1B-657E-8BCE-8E0B4C7D1941}"/>
              </a:ext>
            </a:extLst>
          </p:cNvPr>
          <p:cNvSpPr txBox="1"/>
          <p:nvPr/>
        </p:nvSpPr>
        <p:spPr>
          <a:xfrm>
            <a:off x="8932127" y="2159985"/>
            <a:ext cx="1655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808080"/>
                </a:highlight>
              </a:rPr>
              <a:t>Garbage Value</a:t>
            </a:r>
            <a:endParaRPr lang="en-PK" sz="16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6739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4FC04-DD31-2040-7AAE-E77846ED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0C30-0C47-0E94-B3CC-19C00885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6385-43C8-6F7A-6C87-A8C5F953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age;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= 5;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initializeVsDeclare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benefit : Reuse, one location change.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58E4F-EBF4-C4F4-28CB-F1CEC9A57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9" y="1259422"/>
            <a:ext cx="4256405" cy="46143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4B39285-B139-AA9F-8964-DF2118342A5A}"/>
              </a:ext>
            </a:extLst>
          </p:cNvPr>
          <p:cNvGrpSpPr/>
          <p:nvPr/>
        </p:nvGrpSpPr>
        <p:grpSpPr>
          <a:xfrm>
            <a:off x="5067170" y="2146060"/>
            <a:ext cx="1730630" cy="493200"/>
            <a:chOff x="5067170" y="2146060"/>
            <a:chExt cx="1730630" cy="4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82F489-3C4A-37A9-EC79-D850D8B31CFE}"/>
                    </a:ext>
                  </a:extLst>
                </p14:cNvPr>
                <p14:cNvContentPartPr/>
                <p14:nvPr/>
              </p14:nvContentPartPr>
              <p14:xfrm>
                <a:off x="5067170" y="2362100"/>
                <a:ext cx="1621080" cy="45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82F489-3C4A-37A9-EC79-D850D8B31C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49170" y="2344100"/>
                  <a:ext cx="1656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39F82B-FDF2-7877-99FB-187406D1FBF4}"/>
                    </a:ext>
                  </a:extLst>
                </p14:cNvPr>
                <p14:cNvContentPartPr/>
                <p14:nvPr/>
              </p14:nvContentPartPr>
              <p14:xfrm>
                <a:off x="6394240" y="2146060"/>
                <a:ext cx="403560" cy="493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39F82B-FDF2-7877-99FB-187406D1FB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6224" y="2128060"/>
                  <a:ext cx="439232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CE63FF-BF03-CFD9-EB4F-9BACB4B954D0}"/>
              </a:ext>
            </a:extLst>
          </p:cNvPr>
          <p:cNvGrpSpPr/>
          <p:nvPr/>
        </p:nvGrpSpPr>
        <p:grpSpPr>
          <a:xfrm>
            <a:off x="4220160" y="1883865"/>
            <a:ext cx="1085400" cy="783720"/>
            <a:chOff x="4220160" y="1883865"/>
            <a:chExt cx="1085400" cy="78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F25F76-8201-A4FE-C1B9-980C4C10B161}"/>
                    </a:ext>
                  </a:extLst>
                </p14:cNvPr>
                <p14:cNvContentPartPr/>
                <p14:nvPr/>
              </p14:nvContentPartPr>
              <p14:xfrm>
                <a:off x="4220160" y="2064585"/>
                <a:ext cx="312840" cy="22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F25F76-8201-A4FE-C1B9-980C4C10B1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2181" y="2046585"/>
                  <a:ext cx="348439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BB520B-AB77-0417-618C-D18513F3A472}"/>
                    </a:ext>
                  </a:extLst>
                </p14:cNvPr>
                <p14:cNvContentPartPr/>
                <p14:nvPr/>
              </p14:nvContentPartPr>
              <p14:xfrm>
                <a:off x="4598160" y="1974225"/>
                <a:ext cx="357120" cy="693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BB520B-AB77-0417-618C-D18513F3A4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160" y="1956225"/>
                  <a:ext cx="39276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9E926E-40AD-7C2E-BE8E-2A79140CEC79}"/>
                    </a:ext>
                  </a:extLst>
                </p14:cNvPr>
                <p14:cNvContentPartPr/>
                <p14:nvPr/>
              </p14:nvContentPartPr>
              <p14:xfrm>
                <a:off x="4981200" y="1883865"/>
                <a:ext cx="324360" cy="276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9E926E-40AD-7C2E-BE8E-2A79140CEC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63200" y="1865865"/>
                  <a:ext cx="36000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962EF1-9AB8-6BA9-3B97-67D69986AAC5}"/>
                  </a:ext>
                </a:extLst>
              </p14:cNvPr>
              <p14:cNvContentPartPr/>
              <p14:nvPr/>
            </p14:nvContentPartPr>
            <p14:xfrm>
              <a:off x="7303355" y="5965700"/>
              <a:ext cx="279000" cy="506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962EF1-9AB8-6BA9-3B97-67D69986AA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5355" y="5947700"/>
                <a:ext cx="314640" cy="5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014517A-C2F9-28D2-1A35-082E9D69C62C}"/>
              </a:ext>
            </a:extLst>
          </p:cNvPr>
          <p:cNvGrpSpPr/>
          <p:nvPr/>
        </p:nvGrpSpPr>
        <p:grpSpPr>
          <a:xfrm>
            <a:off x="7872155" y="6032300"/>
            <a:ext cx="433080" cy="682920"/>
            <a:chOff x="7872155" y="6032300"/>
            <a:chExt cx="433080" cy="6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D952E48-1AFD-1F66-DB8C-568B558D882F}"/>
                    </a:ext>
                  </a:extLst>
                </p14:cNvPr>
                <p14:cNvContentPartPr/>
                <p14:nvPr/>
              </p14:nvContentPartPr>
              <p14:xfrm>
                <a:off x="7872155" y="6032300"/>
                <a:ext cx="179280" cy="42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952E48-1AFD-1F66-DB8C-568B558D88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4155" y="6014300"/>
                  <a:ext cx="2149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D97D87-143A-F094-EA78-DE75062FA378}"/>
                    </a:ext>
                  </a:extLst>
                </p14:cNvPr>
                <p14:cNvContentPartPr/>
                <p14:nvPr/>
              </p14:nvContentPartPr>
              <p14:xfrm>
                <a:off x="8161595" y="6244340"/>
                <a:ext cx="143640" cy="47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D97D87-143A-F094-EA78-DE75062FA3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3595" y="6226340"/>
                  <a:ext cx="17928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B6AE55-9DAF-0DBD-90FD-BD38F7431112}"/>
              </a:ext>
            </a:extLst>
          </p:cNvPr>
          <p:cNvGrpSpPr/>
          <p:nvPr/>
        </p:nvGrpSpPr>
        <p:grpSpPr>
          <a:xfrm>
            <a:off x="8419520" y="6114740"/>
            <a:ext cx="622080" cy="472680"/>
            <a:chOff x="8419520" y="6114740"/>
            <a:chExt cx="62208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23CEEC-5C49-9703-F8E6-6DADA07E8978}"/>
                    </a:ext>
                  </a:extLst>
                </p14:cNvPr>
                <p14:cNvContentPartPr/>
                <p14:nvPr/>
              </p14:nvContentPartPr>
              <p14:xfrm>
                <a:off x="8419520" y="6114740"/>
                <a:ext cx="256320" cy="47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23CEEC-5C49-9703-F8E6-6DADA07E89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1520" y="6096740"/>
                  <a:ext cx="2919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BA090E-7C73-1B8F-FF9D-0517BA789267}"/>
                    </a:ext>
                  </a:extLst>
                </p14:cNvPr>
                <p14:cNvContentPartPr/>
                <p14:nvPr/>
              </p14:nvContentPartPr>
              <p14:xfrm>
                <a:off x="8426360" y="6364940"/>
                <a:ext cx="155160" cy="23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BA090E-7C73-1B8F-FF9D-0517BA7892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08360" y="6347213"/>
                  <a:ext cx="190800" cy="58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FDED4D-A0AC-BF7C-0CBA-65455A517760}"/>
                    </a:ext>
                  </a:extLst>
                </p14:cNvPr>
                <p14:cNvContentPartPr/>
                <p14:nvPr/>
              </p14:nvContentPartPr>
              <p14:xfrm>
                <a:off x="8730920" y="6274220"/>
                <a:ext cx="310680" cy="293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FDED4D-A0AC-BF7C-0CBA-65455A5177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12920" y="6256220"/>
                  <a:ext cx="34632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19A86B-5FA7-30FE-AE8A-2BC06B664D56}"/>
              </a:ext>
            </a:extLst>
          </p:cNvPr>
          <p:cNvGrpSpPr/>
          <p:nvPr/>
        </p:nvGrpSpPr>
        <p:grpSpPr>
          <a:xfrm>
            <a:off x="9376040" y="6077660"/>
            <a:ext cx="1211400" cy="398520"/>
            <a:chOff x="9376040" y="6077660"/>
            <a:chExt cx="121140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D134C9-153F-84A5-5483-EF0DE8A0A8F7}"/>
                    </a:ext>
                  </a:extLst>
                </p14:cNvPr>
                <p14:cNvContentPartPr/>
                <p14:nvPr/>
              </p14:nvContentPartPr>
              <p14:xfrm>
                <a:off x="9376040" y="6077660"/>
                <a:ext cx="279000" cy="338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D134C9-153F-84A5-5483-EF0DE8A0A8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58040" y="6059641"/>
                  <a:ext cx="314640" cy="373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120164-5EEF-BA31-5260-D5D3BE42AC92}"/>
                    </a:ext>
                  </a:extLst>
                </p14:cNvPr>
                <p14:cNvContentPartPr/>
                <p14:nvPr/>
              </p14:nvContentPartPr>
              <p14:xfrm>
                <a:off x="9755120" y="6114740"/>
                <a:ext cx="151920" cy="34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120164-5EEF-BA31-5260-D5D3BE42AC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37120" y="6096740"/>
                  <a:ext cx="187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CC30D5-A8AD-C33E-78A0-05C2E9E73356}"/>
                    </a:ext>
                  </a:extLst>
                </p14:cNvPr>
                <p14:cNvContentPartPr/>
                <p14:nvPr/>
              </p14:nvContentPartPr>
              <p14:xfrm>
                <a:off x="9924320" y="6286100"/>
                <a:ext cx="144720" cy="19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CC30D5-A8AD-C33E-78A0-05C2E9E733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06320" y="6268100"/>
                  <a:ext cx="180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657575D-679F-DA7F-24BE-29F797B0EDB4}"/>
                    </a:ext>
                  </a:extLst>
                </p14:cNvPr>
                <p14:cNvContentPartPr/>
                <p14:nvPr/>
              </p14:nvContentPartPr>
              <p14:xfrm>
                <a:off x="10109000" y="6140300"/>
                <a:ext cx="262080" cy="261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657575D-679F-DA7F-24BE-29F797B0ED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90975" y="6122275"/>
                  <a:ext cx="297769" cy="297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D2A9A9-E742-A23F-24C8-F37D2528FCAC}"/>
                    </a:ext>
                  </a:extLst>
                </p14:cNvPr>
                <p14:cNvContentPartPr/>
                <p14:nvPr/>
              </p14:nvContentPartPr>
              <p14:xfrm>
                <a:off x="10172360" y="6220940"/>
                <a:ext cx="143280" cy="7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D2A9A9-E742-A23F-24C8-F37D2528FC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4360" y="6202857"/>
                  <a:ext cx="178920" cy="114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99BB58-9157-F185-5D87-9BD9080CD029}"/>
                    </a:ext>
                  </a:extLst>
                </p14:cNvPr>
                <p14:cNvContentPartPr/>
                <p14:nvPr/>
              </p14:nvContentPartPr>
              <p14:xfrm>
                <a:off x="10426880" y="6184580"/>
                <a:ext cx="160560" cy="25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99BB58-9157-F185-5D87-9BD9080CD0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08880" y="6166580"/>
                  <a:ext cx="196200" cy="29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4E21925-9593-90D1-D096-8D602CE9895A}"/>
              </a:ext>
            </a:extLst>
          </p:cNvPr>
          <p:cNvSpPr txBox="1"/>
          <p:nvPr/>
        </p:nvSpPr>
        <p:spPr>
          <a:xfrm>
            <a:off x="9551800" y="2090072"/>
            <a:ext cx="165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5</a:t>
            </a:r>
            <a:endParaRPr lang="en-PK" sz="24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8802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5D2E8-1146-FB96-8112-273E63647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F71E-25E2-EF89-D540-7CDEB571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Sizeof</a:t>
            </a:r>
            <a:r>
              <a:rPr lang="en-US" sz="40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FADA5-326B-4D0A-1C87-F76D4A05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which tells us how much space in memory a variable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occupies.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: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variableName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Sizeof.c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9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AA7E6-5EF4-3F5C-FC9B-5EF603759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5EE4-6757-6EFE-4D74-A1BF0A2B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6EAA-5BCC-D445-46DB-FFDD00FF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assignment operator is used to assign a value to a variable.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utilizes the assignment operator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involves evaluating the expression on the right side of the operator and then assigning the resulting value to the variable on the left.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= expression or value;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C2E0BE-D0BD-B73D-CB32-92AB88F31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76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39D6F-159F-F5BD-5BCF-DE44649AA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BE9A-7C3B-470D-6A70-F75D0A99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87F5-7C16-C8EA-4432-BA4344DD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on the Left: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variable to which the value will be assigned is placed on the left side of the assignment operator.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Expression on the Right: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expression can be a constant value, another variable, or a combination of operands and arithmetic operations.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Int x =5;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types of the variable and the expression must be same.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important as different datatypes have different sizes and different operations.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PK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AssignemntOperator.c</a:t>
            </a:r>
            <a:r>
              <a:rPr lang="en-US" altLang="en-P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628626-F414-A394-337B-BCBD5528E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71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2B763-6D04-7168-8424-859468E0A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CE79-0F09-1D48-0C06-A9DF0D05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Compound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42F1-B2B7-D03B-83FB-744A17A4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Assigning multiple variables values same values at the same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CompoundAssignment.c</a:t>
            </a:r>
            <a:r>
              <a:rPr lang="en-US" altLang="en-P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53AC3F-4E08-7D5A-5685-61691704B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9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the end of this lecture, students will be able to: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about programming languages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high level languages are translated to low level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 basic hello world program structure.</a:t>
            </a:r>
          </a:p>
        </p:txBody>
      </p:sp>
    </p:spTree>
    <p:extLst>
      <p:ext uri="{BB962C8B-B14F-4D97-AF65-F5344CB8AC3E}">
        <p14:creationId xmlns:p14="http://schemas.microsoft.com/office/powerpoint/2010/main" val="325455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863"/>
            <a:ext cx="9144000" cy="1228273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kno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 how data is stored in memory</a:t>
            </a:r>
            <a:b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manipulate it?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AF42B62D-7996-9AD6-8D33-B893657EB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8152">
            <a:off x="7881175" y="3569208"/>
            <a:ext cx="1555242" cy="15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20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33648-1821-D7CC-66CE-35E7E0C1A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CEAF-C5A1-AA7E-E8BF-3A57C4F70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740246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21E5-2197-FA87-B410-E7ECC1FB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F704-A7F8-18D5-C3D7-DCFDD22D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2AAB-90C8-74B9-B93E-F521C847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 that represent mathematical operations used to perform mathematical operations.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in arithmetic expressions to perform calculations.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operator works on two numeric values (operands) and returns a result.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Operand Operators Operand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are symbols that perform specific operations on values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Operands are the values on which the operator acts.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19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94185-8479-65FD-97A6-14247076E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FDF9-5F2B-303A-8544-AB9E501F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Arithmetic Operators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9AB9AE-7FA7-7621-D093-82BCDF86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6253"/>
            <a:ext cx="10515600" cy="32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68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4AD44-ABA2-18D0-82C3-F1C24F6F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4BF0-EEBD-F31C-3144-C6753343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7489-E698-D0F2-AA0B-8DCDF9D3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Modulo Operator (%)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modulo operator (%) provides the remainder after dividing the first operand by the second.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Example: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7 % 3 would return 1 because 7 / 3 has a remainder of 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works with integer values (int), as it calculates remainders.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AtithmeticOperators.c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02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878D6-71CE-7A36-105B-D5C653F0C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E270-D453-7E53-BC63-5DB60C5B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8DFC-F0A7-6926-6AA9-67D08FAD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order of operations is important for evaluating expressions. The precedence of operators is as follows: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Parentheses (): Operations inside parentheses are evaluated first.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 *, Division /, and Modulo %: Evaluated from left to right.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 + and Subtraction -: Also evaluated from left to right.</a:t>
            </a:r>
          </a:p>
        </p:txBody>
      </p:sp>
    </p:spTree>
    <p:extLst>
      <p:ext uri="{BB962C8B-B14F-4D97-AF65-F5344CB8AC3E}">
        <p14:creationId xmlns:p14="http://schemas.microsoft.com/office/powerpoint/2010/main" val="3393198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759DF-15AA-ACDD-9287-431510577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0565-D3CA-D7B4-6FC6-A194E366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9D6D-2D07-BAC2-8269-A0BE8043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with Precedence:</a:t>
            </a:r>
            <a:endParaRPr lang="en-US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result = (5 + 3) * 2 - 4 / 2;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Step-by-step evaluation: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Parentheses: (5 + 3) = 8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Multiplication: 8 * 2 = 16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Division: 4 / 2 = 2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Subtraction: 16 - 2 =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AA8C1-B1AE-4DEB-1F27-AD07850B1846}"/>
              </a:ext>
            </a:extLst>
          </p:cNvPr>
          <p:cNvSpPr txBox="1"/>
          <p:nvPr/>
        </p:nvSpPr>
        <p:spPr>
          <a:xfrm>
            <a:off x="6362700" y="5665569"/>
            <a:ext cx="268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ArithmeticExp.c</a:t>
            </a:r>
            <a:r>
              <a:rPr lang="en-US" sz="2000" dirty="0"/>
              <a:t> File 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281405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96670-1A9C-CFDF-708E-1F6640B89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D9FC-643C-5D25-51D5-BB69A7180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863"/>
            <a:ext cx="9144000" cy="1228273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kno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 how data is stored in memory</a:t>
            </a:r>
            <a:b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how it is manipulated.</a:t>
            </a:r>
            <a:b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send it to output device? </a:t>
            </a:r>
            <a:b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take input from user?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55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3F978-2046-6AF8-6D77-FD5ABC8F2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897D-E7C4-D29E-0768-75C3617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Output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709D-7C8D-08C3-1877-76267D9F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statements in programming are used to send data from the computer’s memory to an output device, like the screen (console), so users can see the results.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predefined output function in C used to display text and data on the console.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represents the computer display screen where results are shown.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1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99285-F7FA-C09E-59A4-72534375A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D779-2170-D03F-A90C-09172B79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Output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FA7E-744E-2E0C-B7B1-45A1FB6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of 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Structure: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("Data");</a:t>
            </a:r>
          </a:p>
        </p:txBody>
      </p:sp>
    </p:spTree>
    <p:extLst>
      <p:ext uri="{BB962C8B-B14F-4D97-AF65-F5344CB8AC3E}">
        <p14:creationId xmlns:p14="http://schemas.microsoft.com/office/powerpoint/2010/main" val="40045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C4578-0913-AEFE-64B9-81344BD26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3DF1-C945-C307-1DD6-A0236652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5997-4496-1EA8-4D02-1761C9DE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Interpreter -&gt; </a:t>
            </a:r>
            <a:r>
              <a:rPr lang="en-US" sz="2800" dirty="0"/>
              <a:t>translates one line at a time and executes it directly.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Compiler -&gt; </a:t>
            </a:r>
            <a:r>
              <a:rPr lang="en-US" sz="2800" dirty="0"/>
              <a:t>translates entire source code into object code in one go, then linker makes the object code into executable file.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82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6FA79-B6DA-20EE-B6A8-2149A9DF6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CDC0-DDDA-2533-DF47-4AE874D0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Escape 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FEB9-700D-895C-DC52-CC3EF9CB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Escape sequences control the display of data on the output device. They are a combination of a backslash (\) and a code character.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8A8BBD-37FB-13AF-F5D3-D0A8AE60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0320"/>
            <a:ext cx="9299690" cy="3381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83CA0-B4FF-E825-A2F0-5F358E8A2DF0}"/>
              </a:ext>
            </a:extLst>
          </p:cNvPr>
          <p:cNvSpPr txBox="1"/>
          <p:nvPr/>
        </p:nvSpPr>
        <p:spPr>
          <a:xfrm>
            <a:off x="9275705" y="604202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EscapeSequence.c</a:t>
            </a:r>
            <a:r>
              <a:rPr lang="en-US" dirty="0"/>
              <a:t> File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03450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5E6CC-2CC6-2A60-DDFB-F06CBB03A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874E-1AEA-483B-26AB-947ED51E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Escape 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285B-33F1-ACFA-1B22-5E86C70A0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1: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to print a message "Hello, World!" 10 times, with each message on a new line.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2: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to print numbers from 1 to 10, in a single line but having gaps.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6C7BA-E497-45C3-7503-3779E016CEDD}"/>
              </a:ext>
            </a:extLst>
          </p:cNvPr>
          <p:cNvSpPr txBox="1"/>
          <p:nvPr/>
        </p:nvSpPr>
        <p:spPr>
          <a:xfrm>
            <a:off x="838200" y="465137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EscapeSequenceTasks.c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76674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F9A26-4173-41EF-6C90-3CC01A72B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5A9A-6E16-9392-30CB-A7C6D9D2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Format Specifiers in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96EF-14C4-5DB9-CCAE-BD8AC81A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: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("Data + format specifiers", variable1, variable2, ...);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variable);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 of Components: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or placeholders (format specifiers) for values to be displayed.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 values that replace the placeholders.</a:t>
            </a:r>
          </a:p>
        </p:txBody>
      </p:sp>
    </p:spTree>
    <p:extLst>
      <p:ext uri="{BB962C8B-B14F-4D97-AF65-F5344CB8AC3E}">
        <p14:creationId xmlns:p14="http://schemas.microsoft.com/office/powerpoint/2010/main" val="4003667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8477D-5BC8-D4EF-E3D3-F5CACE2D0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9321-63C6-0B1E-2841-DC068A0F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Format Specifiers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B1FE8-0B78-1216-3C55-A42FE91AB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0034" y="1690688"/>
            <a:ext cx="10543766" cy="3427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00457-0C11-69BC-3666-CBE0ED623D07}"/>
              </a:ext>
            </a:extLst>
          </p:cNvPr>
          <p:cNvSpPr txBox="1"/>
          <p:nvPr/>
        </p:nvSpPr>
        <p:spPr>
          <a:xfrm>
            <a:off x="810034" y="5402818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PrintFormatSpecifiers.c</a:t>
            </a:r>
            <a:r>
              <a:rPr lang="en-US" dirty="0"/>
              <a:t> File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3553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interpreter reads the source code line by line or statement by statement and executes it directly.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There is no intermediate object code or executable file generated.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program runs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interpreter processes the source code line by line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interpreter reads one line of code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translates that line into machine code and executes it immediately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it moves to the next line and repeats the process.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interpreter must be present to execute the code, meaning that the user must have the interpreter installed to run the program.</a:t>
            </a:r>
          </a:p>
        </p:txBody>
      </p:sp>
    </p:spTree>
    <p:extLst>
      <p:ext uri="{BB962C8B-B14F-4D97-AF65-F5344CB8AC3E}">
        <p14:creationId xmlns:p14="http://schemas.microsoft.com/office/powerpoint/2010/main" val="1168320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C6FFA-A0CC-2433-5162-9CE408BD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7F2F-E1D7-0678-AFE5-E80001DC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Input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A283-0591-CEEA-5A2B-91914266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statements are used to receive data from the user and assign it to variables.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an input statement is executed, the program waits for the user to type a value and press Enter. The entered value is then assigned to the specified variable, and the program continues its execution.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: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("format specifier(s)", &amp;variable1, &amp;variable2, ...);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Specifiers for Input: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%d: Integer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%f: Floating-point number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%c: Character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AD87A-2BFA-56DB-270C-719F91C85423}"/>
              </a:ext>
            </a:extLst>
          </p:cNvPr>
          <p:cNvSpPr txBox="1"/>
          <p:nvPr/>
        </p:nvSpPr>
        <p:spPr>
          <a:xfrm>
            <a:off x="8362950" y="5553313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Inputtypes.c</a:t>
            </a:r>
            <a:r>
              <a:rPr lang="en-US" dirty="0"/>
              <a:t> File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2958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4764A-4885-3131-88F1-0C79BE2BC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8B15-1E3B-99CB-EDB2-49672D4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6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area and circumference of a circle. Take the radius as input from the user.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C0B2-2820-A68E-CAFB-C3C2939C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264"/>
            <a:ext cx="75311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Start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Declare Variables (radius(float) ,area (float),circumference (float) 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Input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Prompt the user to enter the radius of the circle.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Read the input value and store it in the radius variable.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Calculate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area using the formula: area = 3.14 * radius * radius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circumference using the formula : circumference=2 × 3.14 × radius=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921307-5D8F-8F97-81B3-B763259B585F}"/>
              </a:ext>
            </a:extLst>
          </p:cNvPr>
          <p:cNvSpPr txBox="1">
            <a:spLocks/>
          </p:cNvSpPr>
          <p:nvPr/>
        </p:nvSpPr>
        <p:spPr>
          <a:xfrm>
            <a:off x="8012149" y="3020664"/>
            <a:ext cx="3608351" cy="204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the calculated area and circumference.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2000" b="1" dirty="0">
                <a:latin typeface="Arial" panose="020B0604020202020204" pitchFamily="34" charset="0"/>
              </a:rPr>
              <a:t>6.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</a:t>
            </a:r>
            <a:endParaRPr kumimoji="0" lang="en-US" altLang="en-P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InputCircleRadius.C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	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CFDDE4-DBE7-8BD6-F57E-95832DAE1586}"/>
              </a:ext>
            </a:extLst>
          </p:cNvPr>
          <p:cNvGrpSpPr/>
          <p:nvPr/>
        </p:nvGrpSpPr>
        <p:grpSpPr>
          <a:xfrm>
            <a:off x="7530000" y="3136780"/>
            <a:ext cx="1105920" cy="2769480"/>
            <a:chOff x="7530000" y="3136780"/>
            <a:chExt cx="1105920" cy="276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F2263B-B82C-4313-41E8-A01DF1BAA6A4}"/>
                    </a:ext>
                  </a:extLst>
                </p14:cNvPr>
                <p14:cNvContentPartPr/>
                <p14:nvPr/>
              </p14:nvContentPartPr>
              <p14:xfrm>
                <a:off x="7530000" y="3212380"/>
                <a:ext cx="1105920" cy="2693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F2263B-B82C-4313-41E8-A01DF1BAA6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12000" y="3194380"/>
                  <a:ext cx="1141560" cy="27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045036-A522-4858-B59C-BA38062AB767}"/>
                    </a:ext>
                  </a:extLst>
                </p14:cNvPr>
                <p14:cNvContentPartPr/>
                <p14:nvPr/>
              </p14:nvContentPartPr>
              <p14:xfrm>
                <a:off x="7733760" y="3136780"/>
                <a:ext cx="258840" cy="266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045036-A522-4858-B59C-BA38062AB7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16120" y="3118780"/>
                  <a:ext cx="294480" cy="30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8516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991F0-BA93-F09D-C3EA-F16B0FAE0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A825-344E-E9C6-387F-49314C7A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6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the age in years of a person and calculate the age in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DF09-8B47-1B09-05B7-BDFAE7DA9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264"/>
            <a:ext cx="75311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Start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Declare variables: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age_in_years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(integer)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age_in_months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(integer)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Prompt the user to enter their age in years.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the input age and store it in the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age_in_years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D7B370-625B-CF29-B0D5-9C302368D68C}"/>
              </a:ext>
            </a:extLst>
          </p:cNvPr>
          <p:cNvSpPr txBox="1">
            <a:spLocks/>
          </p:cNvSpPr>
          <p:nvPr/>
        </p:nvSpPr>
        <p:spPr>
          <a:xfrm>
            <a:off x="6934201" y="1996107"/>
            <a:ext cx="4419599" cy="286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Calculate: Multiply </a:t>
            </a:r>
            <a:r>
              <a:rPr kumimoji="0" lang="en-US" altLang="en-PK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age_in_years</a:t>
            </a:r>
            <a: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12 to get </a:t>
            </a:r>
            <a:r>
              <a:rPr kumimoji="0" lang="en-US" altLang="en-PK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age_in_months</a:t>
            </a:r>
            <a: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2000" b="1" dirty="0">
                <a:latin typeface="Arial" panose="020B0604020202020204" pitchFamily="34" charset="0"/>
              </a:rPr>
              <a:t>6. Print the name of the person and their age in months to the console.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PK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2000" b="1" dirty="0">
                <a:latin typeface="Arial" panose="020B0604020202020204" pitchFamily="34" charset="0"/>
              </a:rPr>
              <a:t>7.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087E6B-7553-09E3-D3F7-51AD6C7F37F6}"/>
                  </a:ext>
                </a:extLst>
              </p14:cNvPr>
              <p14:cNvContentPartPr/>
              <p14:nvPr/>
            </p14:nvContentPartPr>
            <p14:xfrm>
              <a:off x="6133860" y="2188800"/>
              <a:ext cx="1432800" cy="297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087E6B-7553-09E3-D3F7-51AD6C7F37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6220" y="2170800"/>
                <a:ext cx="1468440" cy="30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C950253-8700-50F9-8324-12C7077CFBB5}"/>
                  </a:ext>
                </a:extLst>
              </p14:cNvPr>
              <p14:cNvContentPartPr/>
              <p14:nvPr/>
            </p14:nvContentPartPr>
            <p14:xfrm>
              <a:off x="6606180" y="1962000"/>
              <a:ext cx="247680" cy="550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C950253-8700-50F9-8324-12C7077CFB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8180" y="1944000"/>
                <a:ext cx="283320" cy="5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670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text&#10;&#10;Description automatically generated">
            <a:extLst>
              <a:ext uri="{FF2B5EF4-FFF2-40B4-BE49-F238E27FC236}">
                <a16:creationId xmlns:a16="http://schemas.microsoft.com/office/drawing/2014/main" id="{EE4F50DA-0C11-22F8-6BE8-7D66DB8A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6" b="35219"/>
          <a:stretch/>
        </p:blipFill>
        <p:spPr>
          <a:xfrm>
            <a:off x="2368480" y="2096653"/>
            <a:ext cx="7163447" cy="24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475EA-C9C0-7FAB-F476-93F18C42E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F8E6-8F39-0757-651B-EC84FDF6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Compiler</a:t>
            </a:r>
          </a:p>
        </p:txBody>
      </p:sp>
      <p:pic>
        <p:nvPicPr>
          <p:cNvPr id="4" name="Picture 4" descr="Code File Computer System Vector Thin Line Icon Stock Vector Image &amp; Art -  Alamy">
            <a:extLst>
              <a:ext uri="{FF2B5EF4-FFF2-40B4-BE49-F238E27FC236}">
                <a16:creationId xmlns:a16="http://schemas.microsoft.com/office/drawing/2014/main" id="{F8D72472-EA4A-5EF8-CDD4-7EDB9F4A2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7"/>
          <a:stretch/>
        </p:blipFill>
        <p:spPr bwMode="auto">
          <a:xfrm>
            <a:off x="838200" y="1869774"/>
            <a:ext cx="1300191" cy="12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81C24-1931-7507-753D-F0EA1E711E43}"/>
              </a:ext>
            </a:extLst>
          </p:cNvPr>
          <p:cNvSpPr txBox="1"/>
          <p:nvPr/>
        </p:nvSpPr>
        <p:spPr>
          <a:xfrm>
            <a:off x="3138281" y="2272615"/>
            <a:ext cx="142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  <a:endParaRPr lang="en-P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FAE92-6898-305C-4224-65030E124447}"/>
              </a:ext>
            </a:extLst>
          </p:cNvPr>
          <p:cNvSpPr txBox="1"/>
          <p:nvPr/>
        </p:nvSpPr>
        <p:spPr>
          <a:xfrm>
            <a:off x="5457736" y="2272615"/>
            <a:ext cx="194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 Code</a:t>
            </a:r>
            <a:endParaRPr lang="en-P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EBBFA-2782-A687-C45F-3447B8A3F6D0}"/>
              </a:ext>
            </a:extLst>
          </p:cNvPr>
          <p:cNvCxnSpPr>
            <a:stCxn id="4" idx="3"/>
          </p:cNvCxnSpPr>
          <p:nvPr/>
        </p:nvCxnSpPr>
        <p:spPr>
          <a:xfrm>
            <a:off x="2138391" y="2503449"/>
            <a:ext cx="8920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FFC3C8-623B-4C6A-F8F7-BBD7B752863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65638" y="2503448"/>
            <a:ext cx="8920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77FC46-F8EB-E39F-A32C-8309460C0D4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401767" y="2503447"/>
            <a:ext cx="9608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635DBD-D547-D8EA-54D3-A545751A7F9C}"/>
              </a:ext>
            </a:extLst>
          </p:cNvPr>
          <p:cNvSpPr txBox="1"/>
          <p:nvPr/>
        </p:nvSpPr>
        <p:spPr>
          <a:xfrm>
            <a:off x="5457735" y="2943763"/>
            <a:ext cx="1944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Machine Code 1 and 0</a:t>
            </a:r>
            <a:endParaRPr lang="en-PK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1C1A3-1F1F-F210-FC0A-3DF13C325113}"/>
              </a:ext>
            </a:extLst>
          </p:cNvPr>
          <p:cNvSpPr txBox="1"/>
          <p:nvPr/>
        </p:nvSpPr>
        <p:spPr>
          <a:xfrm>
            <a:off x="640409" y="3253906"/>
            <a:ext cx="1944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HelloWorld.c</a:t>
            </a:r>
            <a:endParaRPr lang="en-PK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551352-FFEE-6580-2426-31B2E64E119A}"/>
              </a:ext>
            </a:extLst>
          </p:cNvPr>
          <p:cNvSpPr txBox="1"/>
          <p:nvPr/>
        </p:nvSpPr>
        <p:spPr>
          <a:xfrm>
            <a:off x="838200" y="4643459"/>
            <a:ext cx="725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Converts Object Code into Executable File</a:t>
            </a:r>
            <a:endParaRPr lang="en-PK" sz="24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5395967-9503-F32F-A053-CA716A529E86}"/>
              </a:ext>
            </a:extLst>
          </p:cNvPr>
          <p:cNvSpPr txBox="1">
            <a:spLocks/>
          </p:cNvSpPr>
          <p:nvPr/>
        </p:nvSpPr>
        <p:spPr>
          <a:xfrm>
            <a:off x="838200" y="3977120"/>
            <a:ext cx="1944031" cy="619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Linker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84AC2-0C17-FC25-05E0-00939A46BD3E}"/>
              </a:ext>
            </a:extLst>
          </p:cNvPr>
          <p:cNvSpPr txBox="1"/>
          <p:nvPr/>
        </p:nvSpPr>
        <p:spPr>
          <a:xfrm>
            <a:off x="8167479" y="3547038"/>
            <a:ext cx="227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Executable File</a:t>
            </a:r>
            <a:endParaRPr lang="en-PK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5F856D-A55B-BFA0-7F76-E0AC7F2C4825}"/>
              </a:ext>
            </a:extLst>
          </p:cNvPr>
          <p:cNvSpPr txBox="1"/>
          <p:nvPr/>
        </p:nvSpPr>
        <p:spPr>
          <a:xfrm>
            <a:off x="8210084" y="4159743"/>
            <a:ext cx="1944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HelloWorld.exe</a:t>
            </a:r>
            <a:endParaRPr lang="en-PK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944ED5-FE14-FD54-7A99-1C71F22CAF5D}"/>
              </a:ext>
            </a:extLst>
          </p:cNvPr>
          <p:cNvSpPr txBox="1"/>
          <p:nvPr/>
        </p:nvSpPr>
        <p:spPr>
          <a:xfrm>
            <a:off x="8626252" y="2272614"/>
            <a:ext cx="142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Linker</a:t>
            </a:r>
            <a:endParaRPr lang="en-PK" sz="2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A54443-2BA4-3627-A997-D477B4E4DD9D}"/>
              </a:ext>
            </a:extLst>
          </p:cNvPr>
          <p:cNvCxnSpPr>
            <a:cxnSpLocks/>
          </p:cNvCxnSpPr>
          <p:nvPr/>
        </p:nvCxnSpPr>
        <p:spPr>
          <a:xfrm>
            <a:off x="9182100" y="2826799"/>
            <a:ext cx="0" cy="60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1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1F83E-76CE-F1CC-5FEE-86E8D835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D96E-6251-9FC9-0ED7-42613041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Header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1496-B36D-A0C2-4463-CB3FE745F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 file is a file which contains functions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f(x) = 2x + 1.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function takes an input (x) and performs an operation on it (multiply by 2 and add 1) to produce an output.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programming, a function is similar. It takes input values, performs a series of operations, and returns an output value.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stands for Standard Input Output library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contains functions and instructions to display output and take input.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8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910C2-E7E0-0553-519B-824684838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1F70-D120-BAF3-F2E8-DE29555B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41DC-9D4F-2CAC-67F5-0BFD792FB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Function which tells the compiler where our program starts from.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C program must have a main function/starting point of the program.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write int before main to get error message.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Tells us if our program ran successfully or not.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add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parenthesis after main to tell compiler this is a function.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add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tell compiler the starting and ending point of our program.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just the way functions are written.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2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Int a = 5 ??</a:t>
            </a:r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01E11E28-28A8-1AF0-867E-8BB2ACA3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type of data a variable can store and the operations that can be performed on that data.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types are essential because they help the computer understand how to understand and work with the data stored in memory.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0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3228</Words>
  <Application>Microsoft Office PowerPoint</Application>
  <PresentationFormat>Widescreen</PresentationFormat>
  <Paragraphs>403</Paragraphs>
  <Slides>48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Aptos</vt:lpstr>
      <vt:lpstr>Aptos Display</vt:lpstr>
      <vt:lpstr>Arial</vt:lpstr>
      <vt:lpstr>Calibri</vt:lpstr>
      <vt:lpstr>Symbol</vt:lpstr>
      <vt:lpstr>Office Theme</vt:lpstr>
      <vt:lpstr>Coding Foundations: Your First Steps to Becoming a Programmer!</vt:lpstr>
      <vt:lpstr>Lecture Overview</vt:lpstr>
      <vt:lpstr>Learning Objectives</vt:lpstr>
      <vt:lpstr>Recap</vt:lpstr>
      <vt:lpstr>Compiler</vt:lpstr>
      <vt:lpstr>Header file</vt:lpstr>
      <vt:lpstr>Main Function</vt:lpstr>
      <vt:lpstr>Int a = 5 ??</vt:lpstr>
      <vt:lpstr>Data Types</vt:lpstr>
      <vt:lpstr>Syntax for Declaring Data Types</vt:lpstr>
      <vt:lpstr>Common Data Types in C Programming</vt:lpstr>
      <vt:lpstr>Common Data Types in C Programming</vt:lpstr>
      <vt:lpstr>Common Data Types in C Programming</vt:lpstr>
      <vt:lpstr>How Data Types Work in Memory</vt:lpstr>
      <vt:lpstr>Int a = 5 ??</vt:lpstr>
      <vt:lpstr>Variable</vt:lpstr>
      <vt:lpstr>Visualizing</vt:lpstr>
      <vt:lpstr>Variable Naming Rules</vt:lpstr>
      <vt:lpstr>Key Properties</vt:lpstr>
      <vt:lpstr>Int a = 5 ??</vt:lpstr>
      <vt:lpstr>Variable Declaration and Initialization</vt:lpstr>
      <vt:lpstr>Visualizing</vt:lpstr>
      <vt:lpstr>Variable Declaration and Initialization</vt:lpstr>
      <vt:lpstr>Visualizing</vt:lpstr>
      <vt:lpstr>Visualizing</vt:lpstr>
      <vt:lpstr>Sizeof()</vt:lpstr>
      <vt:lpstr>Assignment operator</vt:lpstr>
      <vt:lpstr>Assignment operator</vt:lpstr>
      <vt:lpstr>Compound Assignment</vt:lpstr>
      <vt:lpstr>Now we know how data is stored in memory How to manipulate it?</vt:lpstr>
      <vt:lpstr>Arithmetic Operators</vt:lpstr>
      <vt:lpstr>Arithmetic Operators</vt:lpstr>
      <vt:lpstr>Arithmetic Operators</vt:lpstr>
      <vt:lpstr>Arithmetic Operators</vt:lpstr>
      <vt:lpstr>Operator Precedence</vt:lpstr>
      <vt:lpstr>Operator Precedence</vt:lpstr>
      <vt:lpstr>Now we know how data is stored in memory and how it is manipulated. How to send it to output device?  How to take input from user?</vt:lpstr>
      <vt:lpstr>Output in C</vt:lpstr>
      <vt:lpstr>Output in C</vt:lpstr>
      <vt:lpstr>Escape Sequences </vt:lpstr>
      <vt:lpstr>Escape Sequences </vt:lpstr>
      <vt:lpstr>Format Specifiers in output</vt:lpstr>
      <vt:lpstr>Format Specifiers</vt:lpstr>
      <vt:lpstr>Interpreter</vt:lpstr>
      <vt:lpstr>Input Statements</vt:lpstr>
      <vt:lpstr>Calculate the area and circumference of a circle. Take the radius as input from the user.</vt:lpstr>
      <vt:lpstr>Get the age in years of a person and calculate the age in months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Behram Khan</dc:creator>
  <cp:lastModifiedBy>behram khan</cp:lastModifiedBy>
  <cp:revision>310</cp:revision>
  <dcterms:created xsi:type="dcterms:W3CDTF">2024-09-21T13:40:00Z</dcterms:created>
  <dcterms:modified xsi:type="dcterms:W3CDTF">2024-10-30T19:07:49Z</dcterms:modified>
</cp:coreProperties>
</file>