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3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14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93.xml" ContentType="application/inkml+xml"/>
  <Override PartName="/ppt/ink/ink94.xml" ContentType="application/inkml+xml"/>
  <Override PartName="/ppt/ink/ink95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ink/ink96.xml" ContentType="application/inkml+xml"/>
  <Override PartName="/ppt/ink/ink97.xml" ContentType="application/inkml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64" r:id="rId3"/>
    <p:sldId id="263" r:id="rId4"/>
    <p:sldId id="402" r:id="rId5"/>
    <p:sldId id="261" r:id="rId6"/>
    <p:sldId id="404" r:id="rId7"/>
    <p:sldId id="405" r:id="rId8"/>
    <p:sldId id="411" r:id="rId9"/>
    <p:sldId id="412" r:id="rId10"/>
    <p:sldId id="413" r:id="rId11"/>
    <p:sldId id="406" r:id="rId12"/>
    <p:sldId id="408" r:id="rId13"/>
    <p:sldId id="414" r:id="rId14"/>
    <p:sldId id="415" r:id="rId15"/>
    <p:sldId id="416" r:id="rId16"/>
    <p:sldId id="417" r:id="rId17"/>
    <p:sldId id="418" r:id="rId18"/>
    <p:sldId id="420" r:id="rId19"/>
    <p:sldId id="421" r:id="rId20"/>
    <p:sldId id="422" r:id="rId21"/>
    <p:sldId id="423" r:id="rId22"/>
    <p:sldId id="424" r:id="rId23"/>
    <p:sldId id="425" r:id="rId24"/>
    <p:sldId id="427" r:id="rId25"/>
    <p:sldId id="428" r:id="rId26"/>
    <p:sldId id="426" r:id="rId27"/>
    <p:sldId id="429" r:id="rId28"/>
    <p:sldId id="430" r:id="rId29"/>
    <p:sldId id="431" r:id="rId30"/>
    <p:sldId id="433" r:id="rId31"/>
    <p:sldId id="434" r:id="rId32"/>
    <p:sldId id="438" r:id="rId33"/>
    <p:sldId id="439" r:id="rId34"/>
    <p:sldId id="437" r:id="rId35"/>
    <p:sldId id="436" r:id="rId36"/>
    <p:sldId id="440" r:id="rId37"/>
    <p:sldId id="441" r:id="rId38"/>
    <p:sldId id="448" r:id="rId39"/>
    <p:sldId id="443" r:id="rId40"/>
    <p:sldId id="442" r:id="rId41"/>
    <p:sldId id="445" r:id="rId42"/>
    <p:sldId id="444" r:id="rId43"/>
    <p:sldId id="446" r:id="rId44"/>
    <p:sldId id="449" r:id="rId45"/>
    <p:sldId id="450" r:id="rId46"/>
    <p:sldId id="451" r:id="rId47"/>
    <p:sldId id="452" r:id="rId48"/>
    <p:sldId id="453" r:id="rId49"/>
    <p:sldId id="454" r:id="rId50"/>
    <p:sldId id="455" r:id="rId51"/>
    <p:sldId id="456" r:id="rId52"/>
    <p:sldId id="457" r:id="rId53"/>
    <p:sldId id="458" r:id="rId54"/>
    <p:sldId id="460" r:id="rId55"/>
    <p:sldId id="464" r:id="rId56"/>
    <p:sldId id="461" r:id="rId57"/>
    <p:sldId id="462" r:id="rId58"/>
    <p:sldId id="463" r:id="rId59"/>
    <p:sldId id="465" r:id="rId60"/>
    <p:sldId id="466" r:id="rId61"/>
    <p:sldId id="467" r:id="rId62"/>
    <p:sldId id="468" r:id="rId63"/>
    <p:sldId id="469" r:id="rId64"/>
    <p:sldId id="470" r:id="rId65"/>
    <p:sldId id="471" r:id="rId66"/>
    <p:sldId id="472" r:id="rId67"/>
    <p:sldId id="473" r:id="rId68"/>
    <p:sldId id="476" r:id="rId69"/>
    <p:sldId id="477" r:id="rId70"/>
    <p:sldId id="475" r:id="rId71"/>
    <p:sldId id="478" r:id="rId72"/>
    <p:sldId id="318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59" autoAdjust="0"/>
    <p:restoredTop sz="95201" autoAdjust="0"/>
  </p:normalViewPr>
  <p:slideViewPr>
    <p:cSldViewPr snapToGrid="0">
      <p:cViewPr>
        <p:scale>
          <a:sx n="50" d="100"/>
          <a:sy n="50" d="100"/>
        </p:scale>
        <p:origin x="9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20:25.92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839 3 24575,'-182'-3'0,"-205"7"0,375-3 0,0-1 0,1 2 0,-1 0 0,0 0 0,1 1 0,0 1 0,-1 0 0,1 0 0,0 1 0,1 0 0,0 1 0,0 0 0,0 1 0,0 0 0,1 1 0,0 0 0,1 0 0,0 1 0,0 0 0,1 0 0,0 1 0,0 0 0,1 0 0,1 0 0,-1 1 0,2 0 0,0 0 0,0 0 0,1 1 0,0-1 0,-2 20 0,4-6 0,0 0 0,2 0 0,1-1 0,0 1 0,2 0 0,1-1 0,1 0 0,1 0 0,1 0 0,1-1 0,16 29 0,-1-8 0,2-1 0,2-2 0,2 0 0,57 58 0,-72-85 0,0 0 0,1-1 0,1 0 0,0-2 0,1 0 0,1-1 0,-1-1 0,1 0 0,1-1 0,-1-2 0,1 0 0,1-1 0,-1-1 0,1 0 0,0-2 0,22 0 0,-30-3 0,-1-1 0,0 0 0,0 0 0,0-1 0,0-1 0,-1 0 0,1-1 0,-1 0 0,0 0 0,-1-1 0,1-1 0,-1 0 0,0 0 0,-1-1 0,14-14 0,6-11 0,-1-1 0,-1-1 0,22-40 0,-4 5 0,-21 32 0,-3 0 0,-1-2 0,-1 0 0,-3-1 0,-1-1 0,-3 0 0,-1-1 0,-2-1 0,-1 1 0,2-82 0,-14 83 0,-2 30 0,5 12 0,0 1 0,1-1 0,-1 0 0,0 1 0,1-1 0,-1 0 0,1 1 0,-1-1 0,1 1 0,-1-1 0,1 1 0,-1-1 0,1 1 0,-1 0 0,1-1 0,0 1 0,-1 0 0,1-1 0,0 1 0,-1 0 0,1-1 0,0 2 0,-6 16 0,0-1 0,1 1 0,1 0 0,1 0 0,-1 28 0,1 99 0,3-129 0,2 24 0,1 1 0,2-1 0,2 0 0,1 0 0,2-1 0,2 0 0,2-1 0,32 65 0,-20-56 0,3-1 0,1-1 0,2-2 0,2-1 0,2-2 0,46 41 0,-69-69 20,0 0 0,1-2 0,0 0 0,1 0 0,24 12 0,-35-21-70,-1 1 1,1 0-1,0-1 1,0 0-1,0 0 1,0 0-1,0 0 1,0-1-1,0 0 1,0 0-1,0 0 1,0 0-1,0 0 1,0-1-1,0 0 1,0 0-1,0 0 1,0 0-1,0 0 1,-1-1-1,1 0 1,-1 0-1,1 0 1,-1 0-1,1 0 1,-1-1-1,0 1 1,0-1-1,3-4 1,16-23-6777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21:23.55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24575,'3'0'0,"-1"1"0,0-1 0,1 0 0,-1 1 0,0 0 0,0-1 0,1 1 0,-1 0 0,0 0 0,0 1 0,0-1 0,0 0 0,0 0 0,-1 1 0,1-1 0,0 1 0,1 2 0,25 36 0,-16-22 0,167 275 0,-160-244 0,-17-43 0,-1 0 0,1 0 0,0 0 0,1 0 0,-1 0 0,1 0 0,1-1 0,-1 0 0,1 1 0,-1-1 0,2 0 0,-1-1 0,0 1 0,1-1 0,10 7 0,-5-6 0,0-1 0,1-1 0,0 0 0,0-1 0,0 0 0,0 0 0,0-1 0,0-1 0,0 0 0,0 0 0,0-1 0,0 0 0,0-1 0,0-1 0,15-5 0,10-3 0,-1-3 0,0-1 0,43-26 0,254-169 0,-272 165-1365,-16 6-5461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21:25.75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24575,'0'4'0,"1"1"0,0-1 0,0 1 0,0-1 0,0 1 0,1-1 0,0 1 0,0-1 0,0 0 0,0 0 0,4 5 0,38 44 0,-22-28 0,14 14 0,1-1 0,71 56 0,-2-3 0,-99-84 0,0-1 0,-1 1 0,0 1 0,-1-1 0,0 1 0,0 0 0,0 0 0,-1 1 0,0 0 0,-1-1 0,0 1 0,-1 0 0,1 0 0,-2 1 0,1-1 0,-1 0 0,-1 1 0,1-1 0,-2 0 0,1 1 0,-1-1 0,-1 0 0,0 1 0,0-1 0,-1 0 0,0 0 0,0-1 0,-1 1 0,0-1 0,-1 1 0,0-1 0,0-1 0,0 1 0,-9 8 0,-92 120 0,5-7 0,77-104-1365,2-7-5461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20:25.92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839 3 24575,'-182'-3'0,"-205"7"0,375-3 0,0-1 0,1 2 0,-1 0 0,0 0 0,1 1 0,0 1 0,-1 0 0,1 0 0,0 1 0,1 0 0,0 1 0,0 0 0,0 1 0,0 0 0,1 1 0,0 0 0,1 0 0,0 1 0,0 0 0,1 0 0,0 1 0,0 0 0,1 0 0,1 0 0,-1 1 0,2 0 0,0 0 0,0 0 0,1 1 0,0-1 0,-2 20 0,4-6 0,0 0 0,2 0 0,1-1 0,0 1 0,2 0 0,1-1 0,1 0 0,1 0 0,1 0 0,1-1 0,16 29 0,-1-8 0,2-1 0,2-2 0,2 0 0,57 58 0,-72-85 0,0 0 0,1-1 0,1 0 0,0-2 0,1 0 0,1-1 0,-1-1 0,1 0 0,1-1 0,-1-2 0,1 0 0,1-1 0,-1-1 0,1 0 0,0-2 0,22 0 0,-30-3 0,-1-1 0,0 0 0,0 0 0,0-1 0,0-1 0,-1 0 0,1-1 0,-1 0 0,0 0 0,-1-1 0,1-1 0,-1 0 0,0 0 0,-1-1 0,14-14 0,6-11 0,-1-1 0,-1-1 0,22-40 0,-4 5 0,-21 32 0,-3 0 0,-1-2 0,-1 0 0,-3-1 0,-1-1 0,-3 0 0,-1-1 0,-2-1 0,-1 1 0,2-82 0,-14 83 0,-2 30 0,5 12 0,0 1 0,1-1 0,-1 0 0,0 1 0,1-1 0,-1 0 0,1 1 0,-1-1 0,1 1 0,-1-1 0,1 1 0,-1-1 0,1 1 0,-1 0 0,1-1 0,0 1 0,-1 0 0,1-1 0,0 1 0,-1 0 0,1-1 0,0 2 0,-6 16 0,0-1 0,1 1 0,1 0 0,1 0 0,-1 28 0,1 99 0,3-129 0,2 24 0,1 1 0,2-1 0,2 0 0,1 0 0,2-1 0,2 0 0,2-1 0,32 65 0,-20-56 0,3-1 0,1-1 0,2-2 0,2-1 0,2-2 0,46 41 0,-69-69 20,0 0 0,1-2 0,0 0 0,1 0 0,24 12 0,-35-21-70,-1 1 1,1 0-1,0-1 1,0 0-1,0 0 1,0 0-1,0 0 1,0-1-1,0 0 1,0 0-1,0 0 1,0 0-1,0 0 1,0-1-1,0 0 1,0 0-1,0 0 1,0 0-1,0 0 1,-1-1-1,1 0 1,-1 0-1,1 0 1,-1 0-1,1 0 1,-1-1-1,0 1 1,0-1-1,3-4 1,16-23-6777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20:27.15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1 103 24575,'0'-1'0,"1"0"0,-1 0 0,1 0 0,-1 0 0,1 0 0,-1 0 0,1 0 0,0 0 0,0 0 0,-1 1 0,1-1 0,0 0 0,0 0 0,0 1 0,0-1 0,0 1 0,0-1 0,0 1 0,0-1 0,0 1 0,0-1 0,0 1 0,0 0 0,0 0 0,0-1 0,0 1 0,0 0 0,1 0 0,0 0 0,3-1 0,51-8 0,0 2 0,0 2 0,61 3 0,-34 1 0,1899-7-661,-1134 11 729,-750-2-60,-8 1 15,0-3-1,-1-5 1,110-20 0,-124 14 93,1 4 0,-1 3 0,124 8 0,-61-1-86,92-2-1395,-184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20:28.07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23 0 24575,'8'6'0,"0"0"0,0 0 0,0 0 0,10 4 0,20 13 0,514 334 0,-476-317 0,-59-33 0,0 0 0,-1 2 0,0 0 0,0 1 0,-1 0 0,22 20 0,-35-28 0,0 1 0,-1-1 0,1 0 0,0 0 0,-1 1 0,0-1 0,1 1 0,-1-1 0,0 1 0,0 0 0,0-1 0,-1 1 0,1 0 0,-1 0 0,1-1 0,-1 1 0,0 0 0,0 0 0,0 0 0,-1-1 0,1 1 0,-1 0 0,1 0 0,-1-1 0,0 1 0,0 0 0,0-1 0,-1 1 0,1-1 0,-2 3 0,-5 7 0,-1 0 0,-1-1 0,1 0 0,-20 16 0,17-17 0,-409 369 0,295-262 6,-102 103-1377,200-192-5455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20:30.4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508 197 24575,'1'-3'0,"0"0"0,1 0 0,-1 1 0,0-1 0,1 0 0,0 0 0,0 1 0,0-1 0,0 1 0,0 0 0,0 0 0,0-1 0,1 1 0,-1 1 0,1-1 0,0 0 0,5-2 0,0-1 0,40-26 0,2 3 0,88-37 0,-114 51 0,-24 14 0,0 0 0,0 0 0,0 0 0,0-1 0,1 1 0,-1 0 0,0 0 0,0 0 0,0 0 0,0-1 0,0 1 0,0 0 0,0 0 0,0 0 0,0 0 0,0-1 0,0 1 0,0 0 0,0 0 0,0 0 0,0 0 0,0-1 0,0 1 0,0 0 0,0 0 0,0 0 0,0-1 0,0 1 0,0 0 0,0 0 0,0 0 0,-1 0 0,1 0 0,0-1 0,0 1 0,0 0 0,0 0 0,0 0 0,0 0 0,-1 0 0,1 0 0,0-1 0,0 1 0,0 0 0,0 0 0,-1 0 0,1 0 0,0 0 0,0 0 0,0 0 0,0 0 0,-1 0 0,1 0 0,0 0 0,0 0 0,-4-1 0,0 1 0,-1 0 0,1 0 0,0 0 0,0 0 0,0 1 0,0 0 0,0 0 0,-5 1 0,-18 9 0,0 1 0,1 1 0,0 1 0,-36 27 0,-88 81 0,134-108 0,1 1 0,1 1 0,0 0 0,1 0 0,1 2 0,-15 26 0,21-30 0,0-1 0,1 1 0,0 0 0,1 1 0,1-1 0,0 1 0,1-1 0,1 1 0,0 0 0,2 16 0,0-22 0,0 1 0,0-1 0,1 1 0,0-1 0,1 0 0,0 0 0,1 0 0,0 0 0,0 0 0,1-1 0,0 0 0,0 0 0,1 0 0,0-1 0,0 1 0,1-1 0,0-1 0,0 1 0,11 6 0,13 6 0,0-1 0,1-1 0,66 23 0,-60-26 0,59 32 0,-96-46 0,-1 0 0,0 0 0,1 0 0,-1 0 0,0 0 0,1 0 0,-1 0 0,1 0 0,-1 0 0,0 1 0,1-1 0,-1 0 0,0 0 0,1 0 0,-1 1 0,0-1 0,1 0 0,-1 0 0,0 1 0,0-1 0,1 0 0,-1 0 0,0 1 0,0-1 0,1 0 0,-1 1 0,0-1 0,0 1 0,0-1 0,0 0 0,0 1 0,0-1 0,1 0 0,-1 1 0,0-1 0,0 1 0,0-1 0,0 0 0,0 1 0,-1-1 0,1 1 0,0-1 0,0 0 0,0 1 0,0-1 0,0 0 0,0 1 0,-1-1 0,1 0 0,0 1 0,0-1 0,0 0 0,-1 1 0,-29 7 0,-42-4 0,-13-3 0,-383-8 0,460 7-170,0-1-1,0 0 0,-1 0 1,1-1-1,0 0 0,0 0 1,-15-7-1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20:30.9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0 523 24575,'0'-8'0,"8"-3"0,12 0 0,9-5 0,10-2 0,5-4 0,13 0 0,21-3 0,13-7 0,34-5 0,12-6 0,7-3 0,-3-2 0,-11-1 0,-17 7 0,-13 3 0,-14 8 0,-22 9-8191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21:18.16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4 642 24575,'-2'-89'0,"0"21"0,9-95 0,-5 145 0,1-1 0,1 1 0,0-1 0,2 1 0,0 0 0,0 1 0,2 0 0,0 0 0,19-28 0,-19 35 0,0 1 0,1 1 0,0 0 0,0 0 0,1 0 0,0 1 0,0 1 0,0 0 0,1 0 0,0 1 0,0 0 0,1 1 0,-1 1 0,1-1 0,14-1 0,19-1 0,1 1 0,75 2 0,-95 3 0,465 7-1365,-450-7-5461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21:19.1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48 24575,'8'0'0,"28"0"0,15 0 0,9-8 0,9-3 0,2 1 0,-2 1 0,-22 3 0,-28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21:20.24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1 24575,'-1'99'0,"3"118"0,-1-209 0,0-1 0,0 0 0,0 0 0,1 0 0,0 0 0,0 0 0,1 0 0,-1-1 0,7 11 0,-7-15 0,-1 0 0,1 0 0,-1 0 0,1-1 0,-1 1 0,1 0 0,0-1 0,0 0 0,0 1 0,0-1 0,0 0 0,0 0 0,0 0 0,0 0 0,1 0 0,-1-1 0,0 1 0,0-1 0,1 1 0,-1-1 0,0 0 0,1 0 0,-1 0 0,0 0 0,1 0 0,-1-1 0,0 1 0,1-1 0,-1 1 0,0-1 0,0 0 0,3-1 0,10-6 0,0 0 0,0-1 0,-1-1 0,-1 0 0,19-17 0,-18 14 0,0 1 0,2 0 0,-1 1 0,23-11 0,-19 14 0,1 1 0,0 1 0,0 1 0,0 1 0,1 0 0,27 0 0,-9 2 0,1 3 0,52 6 0,-83-6 0,0 1 0,-1 0 0,1 1 0,-1 0 0,0 0 0,0 0 0,0 1 0,0 1 0,-1-1 0,0 1 0,0 0 0,0 1 0,0 0 0,-1 0 0,0 0 0,0 1 0,-1 0 0,0 0 0,0 0 0,4 10 0,-1-1 0,0 0 0,-2 1 0,0 0 0,-1 0 0,0 1 0,-2 0 0,0-1 0,1 33 0,-4-45 0,1 18 0,-1 0 0,-1 1 0,-5 30 0,5-48 0,-1 0 0,1 1 0,-1-1 0,-1 0 0,1-1 0,-1 1 0,0 0 0,0-1 0,0 1 0,-1-1 0,0 0 0,0 0 0,0-1 0,-1 1 0,1-1 0,-1 0 0,-9 6 0,-32 13 0,-2-3 0,0-2 0,-98 24 0,103-31 0,-22 5-455,0-3 0,-77 5 0,89-14-6371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20:27.15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1 103 24575,'0'-1'0,"1"0"0,-1 0 0,1 0 0,-1 0 0,1 0 0,-1 0 0,1 0 0,0 0 0,0 0 0,-1 1 0,1-1 0,0 0 0,0 0 0,0 1 0,0-1 0,0 1 0,0-1 0,0 1 0,0-1 0,0 1 0,0-1 0,0 1 0,0 0 0,0 0 0,0-1 0,0 1 0,0 0 0,1 0 0,0 0 0,3-1 0,51-8 0,0 2 0,0 2 0,61 3 0,-34 1 0,1899-7-661,-1134 11 729,-750-2-60,-8 1 15,0-3-1,-1-5 1,110-20 0,-124 14 93,1 4 0,-1 3 0,124 8 0,-61-1-86,92-2-1395,-184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21:22.74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2836 736 24575,'-1'-7'0,"0"-1"0,-1 0 0,0 1 0,0-1 0,0 1 0,-1 0 0,-7-14 0,3 7 0,-42-81 0,-4 3 0,-105-138 0,139 203 0,-1 2 0,-32-32 0,42 48 0,0 0 0,-1 1 0,1 0 0,-2 1 0,1 0 0,-1 1 0,0 0 0,-20-7 0,-23-1 0,1 2 0,-2 2 0,-88-4 0,-171 14 0,145 3 0,143-3 0,-26 0 0,-60 8 0,93-5 0,0 1 0,0 0 0,0 2 0,1 0 0,0 2 0,-24 12 0,-77 56 0,82-50 0,-82 43 0,94-56 0,1 1 0,0 2 0,1 0 0,1 1 0,0 1 0,2 2 0,0 0 0,1 1 0,1 1 0,-24 36 0,-4 19 0,2 2 0,-34 85 0,43-83 0,-36 121 0,54-151 0,-47 91 0,39-88 0,-22 61 0,-40 164 0,86-270-71,-32 81 271,30-81-366,0-2 0,0 1 0,0 0 0,-1-1 0,0 0 0,-1 0 0,0 0 0,-9 8 0,-10 2-6660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21:23.55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24575,'3'0'0,"-1"1"0,0-1 0,1 0 0,-1 1 0,0 0 0,0-1 0,1 1 0,-1 0 0,0 0 0,0 1 0,0-1 0,0 0 0,0 0 0,-1 1 0,1-1 0,0 1 0,1 2 0,25 36 0,-16-22 0,167 275 0,-160-244 0,-17-43 0,-1 0 0,1 0 0,0 0 0,1 0 0,-1 0 0,1 0 0,1-1 0,-1 0 0,1 1 0,-1-1 0,2 0 0,-1-1 0,0 1 0,1-1 0,10 7 0,-5-6 0,0-1 0,1-1 0,0 0 0,0-1 0,0 0 0,0 0 0,0-1 0,0-1 0,0 0 0,0 0 0,0-1 0,0 0 0,0-1 0,0-1 0,15-5 0,10-3 0,-1-3 0,0-1 0,43-26 0,254-169 0,-272 165-1365,-16 6-5461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21:25.75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24575,'0'4'0,"1"1"0,0-1 0,0 1 0,0-1 0,0 1 0,1-1 0,0 1 0,0-1 0,0 0 0,0 0 0,4 5 0,38 44 0,-22-28 0,14 14 0,1-1 0,71 56 0,-2-3 0,-99-84 0,0-1 0,-1 1 0,0 1 0,-1-1 0,0 1 0,0 0 0,0 0 0,-1 1 0,0 0 0,-1-1 0,0 1 0,-1 0 0,1 0 0,-2 1 0,1-1 0,-1 0 0,-1 1 0,1-1 0,-2 0 0,1 1 0,-1-1 0,-1 0 0,0 1 0,0-1 0,-1 0 0,0 0 0,0-1 0,-1 1 0,0-1 0,-1 1 0,0-1 0,0-1 0,0 1 0,-9 8 0,-92 120 0,5-7 0,77-104-1365,2-7-5461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3:14.55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43 24575,'769'0'0,"-726"-3"0,0-1 0,46-10 0,54-6 0,22 18-1365,-131 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3:19.06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3836 24575,'6'-8'0,"-1"-1"0,1 0 0,-1 0 0,-1 0 0,0 0 0,0-1 0,-1 0 0,4-19 0,5-9 0,46-163 0,-1 40 0,43-101 0,-73 204 0,119-237 0,141-167 0,114-35 0,-368 464 0,1 2 0,49-35 0,35-31 0,-28 8 0,80-72 0,-133 129 0,2 2 0,74-43 0,-64 45 0,44-25 0,182-75 0,-240 116 0,382-152 0,-261 89 0,-82 37 0,2 3 0,157-49 0,262-37 0,-354 88 0,294-64 0,-245 57 0,180-32 0,421-13 0,-309 38 0,136 12 0,2 37 0,-218 2 0,-63-7 0,353 7 0,-28 66 0,-443-39 0,69 4 0,437 70 0,-548-76 0,-103-19 0,0 3 0,-1 4 0,135 48 0,-14 4 0,-35-14 0,443 178 0,-222-94 0,-176-68 0,735 233 0,-843-280 0,-37-10 0,105 39 0,-117-30 0,-2 1 0,-1 3 0,67 50 0,-72-50 0,48 23 0,-58-34 0,-1 0 0,-1 2 0,0 2 0,31 27 0,-45-34 0,1-1 0,35 21 0,15 10 0,-23-8-23,51 38-1319,-76-62-5484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3:20.27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1008 1 24575,'1'8'0,"1"0"0,0 0 0,1 1 0,-1-2 0,1 1 0,1 0 0,0-1 0,0 1 0,8 9 0,8 19 0,171 346 0,-130-262 0,-42-85 0,2 0 0,48 61 0,-68-95 0,0 1 0,1-1 0,-1 0 0,-1 0 0,1 0 0,0 1 0,0-1 0,0 1 0,-1-1 0,1 0 0,0 1 0,-1-1 0,1 1 0,-1 0 0,0-1 0,0 1 0,1-1 0,-1 1 0,0-1 0,0 1 0,-1 2 0,0-3 0,1 0 0,-1 1 0,0-1 0,0 0 0,0 0 0,0 0 0,0 0 0,0 0 0,0 0 0,0 0 0,0 0 0,-1-1 0,1 1 0,0 0 0,-1-1 0,1 1 0,0-1 0,-3 1 0,-9 2 0,0 0 0,-1-2 0,1 0 0,-15 0 0,18-1 0,-581-1 0,223-3 0,37 4-1365,298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3:36.22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 1 24575,'-1'126'0,"3"139"0,-1-257 0,0 0 0,0-1 0,1 1 0,0 0 0,0 0 0,1-1 0,0 1 0,0-1 0,1 0 0,0 0 0,0 0 0,0-1 0,9 10 0,-4-7 0,0 0 0,1-1 0,-1-1 0,2 1 0,-1-2 0,1 1 0,0-1 0,13 5 0,-1-3 0,0-1 0,0 0 0,0-2 0,1-1 0,0 0 0,0-2 0,0-1 0,40-3 0,-55 1 0,0-1 0,-1 0 0,1 0 0,-1-1 0,0 0 0,0-1 0,0 0 0,0 0 0,-1-1 0,1 1 0,-1-2 0,0 1 0,-1-1 0,10-10 0,1-4 0,-1 0 0,-1-1 0,21-38 0,-30 47 12,0-1 0,-1 0 0,-1 0 0,0 0 0,0 0 0,-2-1 0,1 0 0,-2 1 0,1-18 0,-3 6-309,0 0 0,-2 1 0,0-1 0,-9-29 0,3 20-6529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3:37.17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24575,'-1'86'0,"5"144"0,0-192 0,0-1 0,3 0 0,1 0 0,14 38 0,1 4 0,-16-52 0,1 0 0,21 46 0,-8-30 0,-15-29 0,1 1 0,0-1 0,2 0 0,13 18 0,-18-27 0,1 0 0,0-1 0,0 1 0,0-1 0,0 0 0,1-1 0,0 0 0,-1 1 0,1-2 0,0 1 0,1-1 0,-1 0 0,0 0 0,11 1 0,31 2 0,0-2 0,0-2 0,56-6 0,15 0 0,-95 5 0,-13 1 0,1-1 0,-1-1 0,1 0 0,0 0 0,16-5 0,-28 6-1,1 0 0,-1 0 0,0 0 0,1 0 0,-1 0 0,0 0 0,1 0 0,-1 0 0,0 0 0,1 0 0,-1 0 0,0 0 1,1-1-1,-1 1 0,0 0 0,0 0 0,1 0 0,-1-1 0,0 1 0,0 0 0,1 0 0,-1-1 0,0 1 0,0 0 0,0-1 0,1 1 0,-1 0 0,0 0 0,0-1 0,0 1 0,0 0 0,0-1 0,0 1 0,1 0 0,-1-1 0,0 0 0,-12-6 91,-21-1-1509,-4 3-5407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3:37.56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0 126 24575,'0'-7'0,"7"-9"0,16-2 0,10-4 0,7 1 0,4 4 0,1 5 0,-1 5 0,0 3 0,-1 3 0,-1 1 0,-1 1 0,-7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3:38.66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24575,'15'53'0,"14"84"0,-3-12 0,219 635-242,-179-578-881,-54-147-5703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20:28.07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23 0 24575,'8'6'0,"0"0"0,0 0 0,0 0 0,10 4 0,20 13 0,514 334 0,-476-317 0,-59-33 0,0 0 0,-1 2 0,0 0 0,0 1 0,-1 0 0,22 20 0,-35-28 0,0 1 0,-1-1 0,1 0 0,0 0 0,-1 1 0,0-1 0,1 1 0,-1-1 0,0 1 0,0 0 0,0-1 0,-1 1 0,1 0 0,-1 0 0,1-1 0,-1 1 0,0 0 0,0 0 0,0 0 0,-1-1 0,1 1 0,-1 0 0,1 0 0,-1-1 0,0 1 0,0 0 0,0-1 0,-1 1 0,1-1 0,-2 3 0,-5 7 0,-1 0 0,-1-1 0,1 0 0,-20 16 0,17-17 0,-409 369 0,295-262 6,-102 103-1377,200-192-5455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3:39.65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303 46 24575,'-7'-1'0,"1"0"0,0 0 0,-1 0 0,1 0 0,0-1 0,-8-3 0,9 2 0,0 1 0,0 0 0,-1 1 0,1 0 0,0 0 0,-1 0 0,1 0 0,-1 1 0,-10 0 0,8 1 0,1 1 0,-1 0 0,1 0 0,0 1 0,0 0 0,0 0 0,0 1 0,1 0 0,-1 0 0,1 0 0,0 1 0,0 0 0,0 0 0,1 0 0,0 1 0,0 0 0,1 0 0,-1 0 0,1 1 0,0-1 0,1 1 0,0 0 0,-5 14 0,0 4 0,2 1 0,0-1 0,2 1 0,1 0 0,0 43 0,2-44 0,1-1 0,2 1 0,0-1 0,7 27 0,-8-45 0,1 0 0,0 0 0,0 0 0,0-1 0,1 1 0,-1 0 0,2-1 0,-1 0 0,1 1 0,-1-1 0,1-1 0,1 1 0,-1-1 0,1 1 0,-1-1 0,1 0 0,0-1 0,1 1 0,-1-1 0,1 0 0,9 3 0,4 0 0,0-1 0,0-1 0,1-1 0,-1-1 0,1-1 0,0 0 0,-1-1 0,1-2 0,0 0 0,-1-1 0,24-6 0,-33 4 0,-1 0 0,1 0 0,-1-1 0,-1 0 0,1-1 0,-1 0 0,0 0 0,-1-1 0,1 0 0,-2 0 0,8-12 0,-5 8 0,-1 0 0,-1-1 0,0 0 0,-1-1 0,-1 1 0,0-1 0,5-25 0,-8 27 0,0-1 0,-1 1 0,-1-1 0,0 0 0,-1 1 0,0-1 0,-1 0 0,0 1 0,-1 0 0,0 0 0,-1 0 0,-1 0 0,0 0 0,0 1 0,-1-1 0,0 2 0,-1-1 0,-1 1 0,0 0 0,0 0 0,0 1 0,-2 0 0,1 1 0,-1 0 0,0 0 0,0 1 0,-1 0 0,-17-7 0,-10-2 40,-1 2 0,-58-13 0,86 24-139,1 1 0,-1 1 0,0-1 0,0 2 0,0-1 0,0 1 0,1 1 0,-1 0 0,0 1 0,0 0 0,1 1 0,-1 0 0,1 0 0,-14 7 0,-3 8-6727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3:25.25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 0 24575,'-2'117'0,"5"131"0,-3-243 0,1 0 0,-1 0 0,1 0 0,0 0 0,1 0 0,-1 0 0,1 0 0,0 0 0,0-1 0,0 1 0,0-1 0,1 1 0,0-1 0,0 0 0,0 0 0,1 0 0,-1 0 0,1-1 0,6 5 0,-1-3 0,1 0 0,-1-1 0,1 0 0,0 0 0,0-1 0,0-1 0,1 0 0,17 2 0,153 29 0,-116-19 0,128 12 0,494-23 0,-328-7 0,2387 4-1365,-2696 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3:27.4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24575,'0'7'0,"0"23"0,0 19 0,0 16 0,0 11 0,0-2 0,0-5 0,0-16-8191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3:28.33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24575,'0'578'0,"3"-646"0,24-119 0,-21 148 0,-5 33 0,0 0 0,0 0 0,1 0 0,0 0 0,0 0 0,0 1 0,0-1 0,1 1 0,0 0 0,0 0 0,1 0 0,-1 0 0,1 0 0,0 1 0,1-1 0,-1 1 0,1 0 0,7-5 0,-5 6 0,-1 0 0,1 1 0,-1-1 0,1 1 0,0 1 0,0-1 0,0 1 0,0 1 0,0-1 0,0 1 0,0 0 0,0 1 0,0 0 0,0 0 0,11 3 0,-9-1 0,-1 0 0,1 0 0,-1 1 0,0 0 0,0 1 0,0 0 0,0 0 0,-1 1 0,0 0 0,0 0 0,0 0 0,-1 1 0,0 0 0,0 0 0,-1 1 0,0 0 0,0 0 0,-1 0 0,5 11 0,5 18 0,-1 0 0,-2 0 0,7 47 0,-11-53 0,4 25 0,-6-26 0,1 0 0,2 0 0,0-1 0,17 35 0,-5-35-1365,0-11-5461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3:31.23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24575,'1'1'0,"1"0"0,-1-1 0,1 1 0,-1 0 0,0 0 0,1 0 0,-1 0 0,0 0 0,0 0 0,0 0 0,0 0 0,0 1 0,0-1 0,0 0 0,0 1 0,0-1 0,-1 0 0,1 1 0,-1-1 0,1 1 0,-1-1 0,1 1 0,-1-1 0,0 1 0,0 0 0,0-1 0,0 1 0,0-1 0,0 3 0,1 3 0,22 134 0,60 410 0,-65-374 0,-3 200 0,-16-366-46,0-37 161,0-45-1549,1 4-5392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3:32.01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44 40 24575,'0'-2'0,"0"1"0,1-1 0,-1 1 0,1 0 0,-1-1 0,1 1 0,0 0 0,-1-1 0,1 1 0,0 0 0,0 0 0,0 0 0,0 0 0,0 0 0,0 0 0,0 0 0,0 0 0,1 0 0,-1 0 0,0 1 0,1-1 0,-1 0 0,0 1 0,1-1 0,-1 1 0,3-1 0,43-8 0,-43 9 0,2-1 0,-1 0 0,0 1 0,1 0 0,-1 0 0,0 0 0,1 1 0,-1-1 0,0 1 0,0 1 0,0-1 0,1 1 0,-2 0 0,1 0 0,0 0 0,0 1 0,-1 0 0,1 0 0,-1 0 0,0 0 0,0 1 0,0-1 0,0 1 0,-1 0 0,1 0 0,3 6 0,0 3 0,-1-1 0,0 2 0,-1-1 0,0 1 0,-1 0 0,0 0 0,-1 0 0,1 16 0,5 9 0,-6-29 0,-1 1 0,0-1 0,0 0 0,0 20 0,-2-28 0,0 1 0,0-1 0,-1 0 0,1 0 0,0 1 0,-1-1 0,0 0 0,0 0 0,0 0 0,0 0 0,0 0 0,0 0 0,0 0 0,0 0 0,-1 0 0,1-1 0,-1 1 0,0 0 0,1-1 0,-1 1 0,0-1 0,0 0 0,0 0 0,0 1 0,0-1 0,-4 1 0,-147 45 130,48-16-1625,87-25-5331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3:41.87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24575,'16'0'0,"-1"2"0,1 0 0,-1 0 0,0 2 0,0-1 0,0 2 0,0 0 0,24 13 0,4 6 0,57 43 0,-58-38 0,48 26 0,-12-11 0,-40-21 0,58 25 0,-34-26 0,-40-15 0,0 1 0,0 1 0,-1 0 0,0 2 0,-1 0 0,20 15 0,-38-24 0,0 0 0,0 0 0,0 0 0,-1 0 0,1 0 0,0 0 0,-1 0 0,1 0 0,-1 1 0,0-1 0,0 1 0,0-1 0,0 1 0,0-1 0,0 1 0,-1-1 0,1 1 0,-1 0 0,0-1 0,0 5 0,-1-2 0,0-1 0,0 0 0,0 1 0,-1-1 0,1 0 0,-1 0 0,0 0 0,0 0 0,-1-1 0,1 1 0,-5 5 0,-5 3 0,0-1 0,0 0 0,-1 0 0,0-1 0,-25 13 0,-128 56 0,123-62 0,1 2 0,1 1 0,1 3 0,0 1 0,-43 36 0,63-39-1365,6-2-5461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20:25.92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839 3 24575,'-182'-3'0,"-205"7"0,375-3 0,0-1 0,1 2 0,-1 0 0,0 0 0,1 1 0,0 1 0,-1 0 0,1 0 0,0 1 0,1 0 0,0 1 0,0 0 0,0 1 0,0 0 0,1 1 0,0 0 0,1 0 0,0 1 0,0 0 0,1 0 0,0 1 0,0 0 0,1 0 0,1 0 0,-1 1 0,2 0 0,0 0 0,0 0 0,1 1 0,0-1 0,-2 20 0,4-6 0,0 0 0,2 0 0,1-1 0,0 1 0,2 0 0,1-1 0,1 0 0,1 0 0,1 0 0,1-1 0,16 29 0,-1-8 0,2-1 0,2-2 0,2 0 0,57 58 0,-72-85 0,0 0 0,1-1 0,1 0 0,0-2 0,1 0 0,1-1 0,-1-1 0,1 0 0,1-1 0,-1-2 0,1 0 0,1-1 0,-1-1 0,1 0 0,0-2 0,22 0 0,-30-3 0,-1-1 0,0 0 0,0 0 0,0-1 0,0-1 0,-1 0 0,1-1 0,-1 0 0,0 0 0,-1-1 0,1-1 0,-1 0 0,0 0 0,-1-1 0,14-14 0,6-11 0,-1-1 0,-1-1 0,22-40 0,-4 5 0,-21 32 0,-3 0 0,-1-2 0,-1 0 0,-3-1 0,-1-1 0,-3 0 0,-1-1 0,-2-1 0,-1 1 0,2-82 0,-14 83 0,-2 30 0,5 12 0,0 1 0,1-1 0,-1 0 0,0 1 0,1-1 0,-1 0 0,1 1 0,-1-1 0,1 1 0,-1-1 0,1 1 0,-1-1 0,1 1 0,-1 0 0,1-1 0,0 1 0,-1 0 0,1-1 0,0 1 0,-1 0 0,1-1 0,0 2 0,-6 16 0,0-1 0,1 1 0,1 0 0,1 0 0,-1 28 0,1 99 0,3-129 0,2 24 0,1 1 0,2-1 0,2 0 0,1 0 0,2-1 0,2 0 0,2-1 0,32 65 0,-20-56 0,3-1 0,1-1 0,2-2 0,2-1 0,2-2 0,46 41 0,-69-69 20,0 0 0,1-2 0,0 0 0,1 0 0,24 12 0,-35-21-70,-1 1 1,1 0-1,0-1 1,0 0-1,0 0 1,0 0-1,0 0 1,0-1-1,0 0 1,0 0-1,0 0 1,0 0-1,0 0 1,0-1-1,0 0 1,0 0-1,0 0 1,0 0-1,0 0 1,-1-1-1,1 0 1,-1 0-1,1 0 1,-1 0-1,1 0 1,-1-1-1,0 1 1,0-1-1,3-4 1,16-23-6777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20:27.15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1 103 24575,'0'-1'0,"1"0"0,-1 0 0,1 0 0,-1 0 0,1 0 0,-1 0 0,1 0 0,0 0 0,0 0 0,-1 1 0,1-1 0,0 0 0,0 0 0,0 1 0,0-1 0,0 1 0,0-1 0,0 1 0,0-1 0,0 1 0,0-1 0,0 1 0,0 0 0,0 0 0,0-1 0,0 1 0,0 0 0,1 0 0,0 0 0,3-1 0,51-8 0,0 2 0,0 2 0,61 3 0,-34 1 0,1899-7-661,-1134 11 729,-750-2-60,-8 1 15,0-3-1,-1-5 1,110-20 0,-124 14 93,1 4 0,-1 3 0,124 8 0,-61-1-86,92-2-1395,-184 0-5461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20:28.07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23 0 24575,'8'6'0,"0"0"0,0 0 0,0 0 0,10 4 0,20 13 0,514 334 0,-476-317 0,-59-33 0,0 0 0,-1 2 0,0 0 0,0 1 0,-1 0 0,22 20 0,-35-28 0,0 1 0,-1-1 0,1 0 0,0 0 0,-1 1 0,0-1 0,1 1 0,-1-1 0,0 1 0,0 0 0,0-1 0,-1 1 0,1 0 0,-1 0 0,1-1 0,-1 1 0,0 0 0,0 0 0,0 0 0,-1-1 0,1 1 0,-1 0 0,1 0 0,-1-1 0,0 1 0,0 0 0,0-1 0,-1 1 0,1-1 0,-2 3 0,-5 7 0,-1 0 0,-1-1 0,1 0 0,-20 16 0,17-17 0,-409 369 0,295-262 6,-102 103-1377,200-192-5455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20:30.4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508 197 24575,'1'-3'0,"0"0"0,1 0 0,-1 1 0,0-1 0,1 0 0,0 0 0,0 1 0,0-1 0,0 1 0,0 0 0,0 0 0,0-1 0,1 1 0,-1 1 0,1-1 0,0 0 0,5-2 0,0-1 0,40-26 0,2 3 0,88-37 0,-114 51 0,-24 14 0,0 0 0,0 0 0,0 0 0,0-1 0,1 1 0,-1 0 0,0 0 0,0 0 0,0 0 0,0-1 0,0 1 0,0 0 0,0 0 0,0 0 0,0 0 0,0-1 0,0 1 0,0 0 0,0 0 0,0 0 0,0 0 0,0-1 0,0 1 0,0 0 0,0 0 0,0 0 0,0-1 0,0 1 0,0 0 0,0 0 0,0 0 0,-1 0 0,1 0 0,0-1 0,0 1 0,0 0 0,0 0 0,0 0 0,0 0 0,-1 0 0,1 0 0,0-1 0,0 1 0,0 0 0,0 0 0,-1 0 0,1 0 0,0 0 0,0 0 0,0 0 0,0 0 0,-1 0 0,1 0 0,0 0 0,0 0 0,-4-1 0,0 1 0,-1 0 0,1 0 0,0 0 0,0 0 0,0 1 0,0 0 0,0 0 0,-5 1 0,-18 9 0,0 1 0,1 1 0,0 1 0,-36 27 0,-88 81 0,134-108 0,1 1 0,1 1 0,0 0 0,1 0 0,1 2 0,-15 26 0,21-30 0,0-1 0,1 1 0,0 0 0,1 1 0,1-1 0,0 1 0,1-1 0,1 1 0,0 0 0,2 16 0,0-22 0,0 1 0,0-1 0,1 1 0,0-1 0,1 0 0,0 0 0,1 0 0,0 0 0,0 0 0,1-1 0,0 0 0,0 0 0,1 0 0,0-1 0,0 1 0,1-1 0,0-1 0,0 1 0,11 6 0,13 6 0,0-1 0,1-1 0,66 23 0,-60-26 0,59 32 0,-96-46 0,-1 0 0,0 0 0,1 0 0,-1 0 0,0 0 0,1 0 0,-1 0 0,1 0 0,-1 0 0,0 1 0,1-1 0,-1 0 0,0 0 0,1 0 0,-1 1 0,0-1 0,1 0 0,-1 0 0,0 1 0,0-1 0,1 0 0,-1 0 0,0 1 0,0-1 0,1 0 0,-1 1 0,0-1 0,0 1 0,0-1 0,0 0 0,0 1 0,0-1 0,1 0 0,-1 1 0,0-1 0,0 1 0,0-1 0,0 0 0,0 1 0,-1-1 0,1 1 0,0-1 0,0 0 0,0 1 0,0-1 0,0 0 0,0 1 0,-1-1 0,1 0 0,0 1 0,0-1 0,0 0 0,-1 1 0,-29 7 0,-42-4 0,-13-3 0,-383-8 0,460 7-170,0-1-1,0 0 0,-1 0 1,1-1-1,0 0 0,0 0 1,-15-7-1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3:14.55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43 24575,'769'0'0,"-726"-3"0,0-1 0,46-10 0,54-6 0,22 18-1365,-131 2-5461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3:19.06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3836 24575,'6'-8'0,"-1"-1"0,1 0 0,-1 0 0,-1 0 0,0 0 0,0-1 0,-1 0 0,4-19 0,5-9 0,46-163 0,-1 40 0,43-101 0,-73 204 0,119-237 0,141-167 0,114-35 0,-368 464 0,1 2 0,49-35 0,35-31 0,-28 8 0,80-72 0,-133 129 0,2 2 0,74-43 0,-64 45 0,44-25 0,182-75 0,-240 116 0,382-152 0,-261 89 0,-82 37 0,2 3 0,157-49 0,262-37 0,-354 88 0,294-64 0,-245 57 0,180-32 0,421-13 0,-309 38 0,136 12 0,2 37 0,-218 2 0,-63-7 0,353 7 0,-28 66 0,-443-39 0,69 4 0,437 70 0,-548-76 0,-103-19 0,0 3 0,-1 4 0,135 48 0,-14 4 0,-35-14 0,443 178 0,-222-94 0,-176-68 0,735 233 0,-843-280 0,-37-10 0,105 39 0,-117-30 0,-2 1 0,-1 3 0,67 50 0,-72-50 0,48 23 0,-58-34 0,-1 0 0,-1 2 0,0 2 0,31 27 0,-45-34 0,1-1 0,35 21 0,15 10 0,-23-8-23,51 38-1319,-76-62-5484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3:20.27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1008 1 24575,'1'8'0,"1"0"0,0 0 0,1 1 0,-1-2 0,1 1 0,1 0 0,0-1 0,0 1 0,8 9 0,8 19 0,171 346 0,-130-262 0,-42-85 0,2 0 0,48 61 0,-68-95 0,0 1 0,1-1 0,-1 0 0,-1 0 0,1 0 0,0 1 0,0-1 0,0 1 0,-1-1 0,1 0 0,0 1 0,-1-1 0,1 1 0,-1 0 0,0-1 0,0 1 0,1-1 0,-1 1 0,0-1 0,0 1 0,-1 2 0,0-3 0,1 0 0,-1 1 0,0-1 0,0 0 0,0 0 0,0 0 0,0 0 0,0 0 0,0 0 0,0 0 0,0 0 0,-1-1 0,1 1 0,0 0 0,-1-1 0,1 1 0,0-1 0,-3 1 0,-9 2 0,0 0 0,-1-2 0,1 0 0,-15 0 0,18-1 0,-581-1 0,223-3 0,37 4-1365,298 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3:36.22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 1 24575,'-1'126'0,"3"139"0,-1-257 0,0 0 0,0-1 0,1 1 0,0 0 0,0 0 0,1-1 0,0 1 0,0-1 0,1 0 0,0 0 0,0 0 0,0-1 0,9 10 0,-4-7 0,0 0 0,1-1 0,-1-1 0,2 1 0,-1-2 0,1 1 0,0-1 0,13 5 0,-1-3 0,0-1 0,0 0 0,0-2 0,1-1 0,0 0 0,0-2 0,0-1 0,40-3 0,-55 1 0,0-1 0,-1 0 0,1 0 0,-1-1 0,0 0 0,0-1 0,0 0 0,0 0 0,-1-1 0,1 1 0,-1-2 0,0 1 0,-1-1 0,10-10 0,1-4 0,-1 0 0,-1-1 0,21-38 0,-30 47 12,0-1 0,-1 0 0,-1 0 0,0 0 0,0 0 0,-2-1 0,1 0 0,-2 1 0,1-18 0,-3 6-309,0 0 0,-2 1 0,0-1 0,-9-29 0,3 20-6529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3:37.17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24575,'-1'86'0,"5"144"0,0-192 0,0-1 0,3 0 0,1 0 0,14 38 0,1 4 0,-16-52 0,1 0 0,21 46 0,-8-30 0,-15-29 0,1 1 0,0-1 0,2 0 0,13 18 0,-18-27 0,1 0 0,0-1 0,0 1 0,0-1 0,0 0 0,1-1 0,0 0 0,-1 1 0,1-2 0,0 1 0,1-1 0,-1 0 0,0 0 0,11 1 0,31 2 0,0-2 0,0-2 0,56-6 0,15 0 0,-95 5 0,-13 1 0,1-1 0,-1-1 0,1 0 0,0 0 0,16-5 0,-28 6-1,1 0 0,-1 0 0,0 0 0,1 0 0,-1 0 0,0 0 0,1 0 0,-1 0 0,0 0 0,1 0 0,-1 0 0,0 0 1,1-1-1,-1 1 0,0 0 0,0 0 0,1 0 0,-1-1 0,0 1 0,0 0 0,1 0 0,-1-1 0,0 1 0,0 0 0,0-1 0,1 1 0,-1 0 0,0 0 0,0-1 0,0 1 0,0 0 0,0-1 0,0 1 0,1 0 0,-1-1 0,0 0 0,-12-6 91,-21-1-1509,-4 3-5407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3:37.56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0 126 24575,'0'-7'0,"7"-9"0,16-2 0,10-4 0,7 1 0,4 4 0,1 5 0,-1 5 0,0 3 0,-1 3 0,-1 1 0,-1 1 0,-7 0-8191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3:38.66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24575,'15'53'0,"14"84"0,-3-12 0,219 635-242,-179-578-881,-54-147-5703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3:39.65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303 46 24575,'-7'-1'0,"1"0"0,0 0 0,-1 0 0,1 0 0,0-1 0,-8-3 0,9 2 0,0 1 0,0 0 0,-1 1 0,1 0 0,0 0 0,-1 0 0,1 0 0,-1 1 0,-10 0 0,8 1 0,1 1 0,-1 0 0,1 0 0,0 1 0,0 0 0,0 0 0,0 1 0,1 0 0,-1 0 0,1 0 0,0 1 0,0 0 0,0 0 0,1 0 0,0 1 0,0 0 0,1 0 0,-1 0 0,1 1 0,0-1 0,1 1 0,0 0 0,-5 14 0,0 4 0,2 1 0,0-1 0,2 1 0,1 0 0,0 43 0,2-44 0,1-1 0,2 1 0,0-1 0,7 27 0,-8-45 0,1 0 0,0 0 0,0 0 0,0-1 0,1 1 0,-1 0 0,2-1 0,-1 0 0,1 1 0,-1-1 0,1-1 0,1 1 0,-1-1 0,1 1 0,-1-1 0,1 0 0,0-1 0,1 1 0,-1-1 0,1 0 0,9 3 0,4 0 0,0-1 0,0-1 0,1-1 0,-1-1 0,1-1 0,0 0 0,-1-1 0,1-2 0,0 0 0,-1-1 0,24-6 0,-33 4 0,-1 0 0,1 0 0,-1-1 0,-1 0 0,1-1 0,-1 0 0,0 0 0,-1-1 0,1 0 0,-2 0 0,8-12 0,-5 8 0,-1 0 0,-1-1 0,0 0 0,-1-1 0,-1 1 0,0-1 0,5-25 0,-8 27 0,0-1 0,-1 1 0,-1-1 0,0 0 0,-1 1 0,0-1 0,-1 0 0,0 1 0,-1 0 0,0 0 0,-1 0 0,-1 0 0,0 0 0,0 1 0,-1-1 0,0 2 0,-1-1 0,-1 1 0,0 0 0,0 0 0,0 1 0,-2 0 0,1 1 0,-1 0 0,0 0 0,0 1 0,-1 0 0,-17-7 0,-10-2 40,-1 2 0,-58-13 0,86 24-139,1 1 0,-1 1 0,0-1 0,0 2 0,0-1 0,0 1 0,1 1 0,-1 0 0,0 1 0,0 0 0,1 1 0,-1 0 0,1 0 0,-14 7 0,-3 8-6727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3:25.25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 0 24575,'-2'117'0,"5"131"0,-3-243 0,1 0 0,-1 0 0,1 0 0,0 0 0,1 0 0,-1 0 0,1 0 0,0 0 0,0-1 0,0 1 0,0-1 0,1 1 0,0-1 0,0 0 0,0 0 0,1 0 0,-1 0 0,1-1 0,6 5 0,-1-3 0,1 0 0,-1-1 0,1 0 0,0 0 0,0-1 0,0-1 0,1 0 0,17 2 0,153 29 0,-116-19 0,128 12 0,494-23 0,-328-7 0,2387 4-1365,-2696 0-5461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3:27.4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24575,'0'7'0,"0"23"0,0 19 0,0 16 0,0 11 0,0-2 0,0-5 0,0-16-8191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20:30.9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0 523 24575,'0'-8'0,"8"-3"0,12 0 0,9-5 0,10-2 0,5-4 0,13 0 0,21-3 0,13-7 0,34-5 0,12-6 0,7-3 0,-3-2 0,-11-1 0,-17 7 0,-13 3 0,-14 8 0,-22 9-8191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3:28.33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24575,'0'578'0,"3"-646"0,24-119 0,-21 148 0,-5 33 0,0 0 0,0 0 0,1 0 0,0 0 0,0 0 0,0 1 0,0-1 0,1 1 0,0 0 0,0 0 0,1 0 0,-1 0 0,1 0 0,0 1 0,1-1 0,-1 1 0,1 0 0,7-5 0,-5 6 0,-1 0 0,1 1 0,-1-1 0,1 1 0,0 1 0,0-1 0,0 1 0,0 1 0,0-1 0,0 1 0,0 0 0,0 1 0,0 0 0,0 0 0,11 3 0,-9-1 0,-1 0 0,1 0 0,-1 1 0,0 0 0,0 1 0,0 0 0,0 0 0,-1 1 0,0 0 0,0 0 0,0 0 0,-1 1 0,0 0 0,0 0 0,-1 1 0,0 0 0,0 0 0,-1 0 0,5 11 0,5 18 0,-1 0 0,-2 0 0,7 47 0,-11-53 0,4 25 0,-6-26 0,1 0 0,2 0 0,0-1 0,17 35 0,-5-35-1365,0-11-5461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3:31.23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24575,'1'1'0,"1"0"0,-1-1 0,1 1 0,-1 0 0,0 0 0,1 0 0,-1 0 0,0 0 0,0 0 0,0 0 0,0 0 0,0 1 0,0-1 0,0 0 0,0 1 0,0-1 0,-1 0 0,1 1 0,-1-1 0,1 1 0,-1-1 0,1 1 0,-1-1 0,0 1 0,0 0 0,0-1 0,0 1 0,0-1 0,0 3 0,1 3 0,22 134 0,60 410 0,-65-374 0,-3 200 0,-16-366-46,0-37 161,0-45-1549,1 4-5392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3:32.01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44 40 24575,'0'-2'0,"0"1"0,1-1 0,-1 1 0,1 0 0,-1-1 0,1 1 0,0 0 0,-1-1 0,1 1 0,0 0 0,0 0 0,0 0 0,0 0 0,0 0 0,0 0 0,0 0 0,0 0 0,1 0 0,-1 0 0,0 1 0,1-1 0,-1 0 0,0 1 0,1-1 0,-1 1 0,3-1 0,43-8 0,-43 9 0,2-1 0,-1 0 0,0 1 0,1 0 0,-1 0 0,0 0 0,1 1 0,-1-1 0,0 1 0,0 1 0,0-1 0,1 1 0,-2 0 0,1 0 0,0 0 0,0 1 0,-1 0 0,1 0 0,-1 0 0,0 0 0,0 1 0,0-1 0,0 1 0,-1 0 0,1 0 0,3 6 0,0 3 0,-1-1 0,0 2 0,-1-1 0,0 1 0,-1 0 0,0 0 0,-1 0 0,1 16 0,5 9 0,-6-29 0,-1 1 0,0-1 0,0 0 0,0 20 0,-2-28 0,0 1 0,0-1 0,-1 0 0,1 0 0,0 1 0,-1-1 0,0 0 0,0 0 0,0 0 0,0 0 0,0 0 0,0 0 0,0 0 0,0 0 0,-1 0 0,1-1 0,-1 1 0,0 0 0,1-1 0,-1 1 0,0-1 0,0 0 0,0 0 0,0 1 0,0-1 0,-4 1 0,-147 45 130,48-16-1625,87-25-5331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3:41.87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24575,'16'0'0,"-1"2"0,1 0 0,-1 0 0,0 2 0,0-1 0,0 2 0,0 0 0,24 13 0,4 6 0,57 43 0,-58-38 0,48 26 0,-12-11 0,-40-21 0,58 25 0,-34-26 0,-40-15 0,0 1 0,0 1 0,-1 0 0,0 2 0,-1 0 0,20 15 0,-38-24 0,0 0 0,0 0 0,0 0 0,-1 0 0,1 0 0,0 0 0,-1 0 0,1 0 0,-1 1 0,0-1 0,0 1 0,0-1 0,0 1 0,0-1 0,0 1 0,-1-1 0,1 1 0,-1 0 0,0-1 0,0 5 0,-1-2 0,0-1 0,0 0 0,0 1 0,-1-1 0,1 0 0,-1 0 0,0 0 0,0 0 0,-1-1 0,1 1 0,-5 5 0,-5 3 0,0-1 0,0 0 0,-1 0 0,0-1 0,-25 13 0,-128 56 0,123-62 0,1 2 0,1 1 0,1 3 0,0 1 0,-43 36 0,63-39-1365,6-2-5461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4:34.49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2197 24575,'119'6'0,"192"33"0,4 2 0,750-25 0,-652-20 0,-217 4 0,708 3 0,-4 33 0,363 18-1276,1-46 996,-390 16 207,103-2 88,-828-29 502,-1-6 1,237-53-1,-313 46-506,-1-3-1,-1-3 0,-2-3 1,0-3-1,117-76 0,-126 68-10,-2-3 0,-2-2 0,-1-2 0,-3-3 0,-2-2 0,-2-2 0,-3-2 0,39-65 0,-62 85 0,-1-2 0,29-78 0,14-88 0,-38 115 0,16-74 0,28-253 0,-41 219 0,-15 101 0,13-70 0,-24 156 0,0 3 0,0-1 0,0 1 0,-1-1 0,0 1 0,-1-10 0,0 16 0,0 0 0,0 0 0,0 0 0,0 0 0,-1 0 0,1 0 0,0 0 0,-1 0 0,1 0 0,-1 0 0,1 0 0,-1 0 0,1 0 0,-1 0 0,1 0 0,-1 1 0,0-1 0,0 0 0,1 1 0,-1-1 0,0 0 0,0 1 0,0-1 0,0 1 0,0-1 0,0 1 0,0-1 0,0 1 0,0 0 0,0-1 0,0 1 0,0 0 0,0 0 0,0 0 0,0 0 0,0 0 0,0 0 0,0 0 0,0 0 0,0 0 0,0 1 0,0-1 0,0 0 0,0 1 0,-1 0 0,-20 6 0,0 2 0,0 1 0,1 0 0,0 2 0,1 0 0,-29 24 0,-12 6 0,-339 218 0,389-252 0,0-1 0,0 0 0,0 1 0,1 0 0,0 1 0,1 0 0,-12 14 0,22-18 0,9-6 0,16-8 0,58-36 0,124-91 0,-11 6 0,-131 89 0,-31 18 0,1 2 0,45-21 0,-69 37 0,0 1 0,0 0 0,0 1 0,0 0 0,0 1 0,1 0 0,-1 1 0,1 0 0,0 1 0,-1 0 0,22 4 0,-10 2 0,0 1 0,-1 1 0,-1 1 0,28 14 0,85 56 0,-103-59 0,135 84 0,-158-97-91,0 0 0,0 0 0,0 1 0,-1 0 0,-1 0 0,1 1 0,-1 0 0,-1 1 0,0-1 0,0 1 0,-1 0 0,0 1 0,-1-1 0,4 15 0,3 3-6735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4:35.19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24575,'0'9'0,"0"18"0,0 14 0,0 25 0,0 9 0,0 9 0,0-2 0,0 1 0,9 4 0,2-4 0,0-9 0,-2-8 0,-3-7 0,-2-6 0,6-11 0,18-13 0,5-11-8191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4:36.25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774 51 24575,'-6'-4'0,"1"0"0,-1 0 0,0 0 0,0 0 0,0 1 0,0 0 0,-1 1 0,1-1 0,-1 1 0,0 0 0,-7-1 0,-80-7 0,80 10 0,-6-2 0,1 1 0,-1 1 0,0 1 0,1 1 0,-1 1 0,1 1 0,0 0 0,0 1 0,0 1 0,1 1 0,0 1 0,0 0 0,1 1 0,0 1 0,0 1 0,1 0 0,1 1 0,0 1 0,-17 18 0,1 3 0,2 1 0,-38 56 0,55-72 0,1 1 0,0 1 0,1-1 0,2 2 0,0-1 0,-10 45 0,18-59 0,-1 0 0,1 1 0,0-1 0,1 0 0,-1 0 0,2 1 0,-1-1 0,1 0 0,0 0 0,0 0 0,1 0 0,0-1 0,0 1 0,0-1 0,1 0 0,0 0 0,1 0 0,-1 0 0,1-1 0,0 1 0,0-1 0,1 0 0,0-1 0,9 6 0,15 10 0,1-2 0,1-1 0,58 21 0,-62-26 0,21 5 0,1-1 0,1-3 0,0-2 0,1-2 0,0-2 0,1-3 0,-1-2 0,1-2 0,68-9 0,-106 7 0,0 0 0,0-1 0,0-1 0,0 0 0,0-1 0,-1-1 0,0 0 0,0-1 0,-1-1 0,1 0 0,11-10 0,-16 11 0,0-2 0,-1 1 0,1-1 0,-2 0 0,0-1 0,0 0 0,0 0 0,-1 0 0,-1-1 0,0 0 0,0 0 0,-1 0 0,-1-1 0,5-19 0,-5 11 0,0 1 0,-1-1 0,-1 0 0,-1 0 0,-3-26 0,2 38 0,0 0 0,-1 0 0,0 0 0,-1 1 0,0-1 0,0 1 0,0-1 0,-1 1 0,0 0 0,-1 0 0,0 1 0,0-1 0,0 1 0,-1 0 0,-10-9 0,-42-29 0,-1 2 0,-96-51 0,140 86 30,1 0 0,-2 0 0,-29-7 0,41 13-92,1 0 0,-1 0 0,1 1 0,-1-1 1,1 1-1,-1 0 0,0 0 0,1 0 0,-1 1 0,0-1 0,1 1 0,-1 0 1,1 0-1,-1 0 0,1 0 0,0 1 0,-1-1 0,1 1 0,0 0 0,0 0 1,0 0-1,0 0 0,-3 4 0,-15 24-6764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4:51.24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24575,'0'638'0,"0"-629"0,0 0 0,0 0 0,1-1 0,0 1 0,1 0 0,0-1 0,0 1 0,1-1 0,4 9 0,-5-13 0,0 0 0,1 0 0,0-1 0,0 1 0,0-1 0,0 0 0,1 0 0,-1 0 0,1-1 0,0 1 0,-1-1 0,1 0 0,0 0 0,1 0 0,-1 0 0,0-1 0,0 1 0,1-1 0,-1-1 0,6 2 0,52 4 0,0-3 0,113-8 0,-47-1 0,143-21 89,-126 8-1543,-105 15-5372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4:51.98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196 1 24575,'7'1'0,"1"0"0,-1 1 0,1 1 0,-1-1 0,0 1 0,0 0 0,0 1 0,0-1 0,-1 1 0,12 10 0,9 3 0,64 39 0,-2 3 0,131 116 0,-213-169 0,-1 0 0,1 1 0,-1-1 0,0 2 0,-1-1 0,1 1 0,7 15 0,-12-20 0,0 0 0,0 0 0,0 0 0,0 0 0,0 0 0,-1 0 0,1 0 0,-1 0 0,0 0 0,0 0 0,0 0 0,0 0 0,-1 0 0,1 0 0,-1 0 0,0 0 0,0 0 0,0 0 0,0 0 0,0 0 0,-1-1 0,1 1 0,-1 0 0,0-1 0,0 1 0,0-1 0,-4 4 0,-17 12 0,0-1 0,-1-1 0,-1-1 0,0-1 0,-1-2 0,-39 14 0,-13 8 0,-64 34 0,-154 98 0,274-145 0,22-20 0,0-1 0,-1 1 0,1 0 0,0 0 0,0 0 0,0 0 0,-1-1 0,1 1 0,0 0 0,0 0 0,0 0 0,0 0 0,0-1 0,1 1 0,-1 0 0,0 0 0,0 0 0,0-1 0,1 1 0,0 1 0,2 2 0,0-1 0,0 1 0,0-1 0,1 0 0,-1 0 0,1 0 0,0-1 0,0 1 0,6 2 0,10 4-341,0 0 0,0-1-1,40 9 1,6-2-6485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4:53.62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0 143 24575,'0'-120'0,"0"98"0,0 81 0,45 726 0,-22-606 0,-8-70 0,2 132 0,-17-226 0,1 0 0,0 0 0,0 0 0,7 24 0,-7-35 0,1 0 0,-1 0 0,1 1 0,0-1 0,0 0 0,0-1 0,1 1 0,-1 0 0,1-1 0,0 1 0,0-1 0,0 0 0,0 0 0,1 0 0,-1 0 0,1-1 0,0 1 0,-1-1 0,1 0 0,6 2 0,42 9-1365,3-6-5461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21:18.16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4 642 24575,'-2'-89'0,"0"21"0,9-95 0,-5 145 0,1-1 0,1 1 0,0-1 0,2 1 0,0 0 0,0 1 0,2 0 0,0 0 0,19-28 0,-19 35 0,0 1 0,1 1 0,0 0 0,0 0 0,1 0 0,0 1 0,0 1 0,0 0 0,1 0 0,0 1 0,0 0 0,1 1 0,-1 1 0,1-1 0,14-1 0,19-1 0,1 1 0,75 2 0,-95 3 0,465 7-1365,-450-7-5461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4:54.48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224 25 24575,'-5'0'0,"1"1"0,-1 0 0,0 0 0,1 1 0,0 0 0,-1-1 0,1 1 0,0 1 0,0-1 0,0 1 0,0-1 0,0 1 0,-4 5 0,-45 46 0,50-50 0,-6 7 0,1 1 0,0 0 0,0 0 0,2 1 0,0 0 0,0 1 0,1-1 0,0 1 0,2 0 0,-5 27 0,2 11 0,2 86 0,4-102 0,-1 40 0,-1-20 0,2 0 0,3 0 0,12 73 0,-13-119 0,0-1 0,1 0 0,0 0 0,0 0 0,1 0 0,0-1 0,0 0 0,1 1 0,0-2 0,1 1 0,0 0 0,0-1 0,0 0 0,1-1 0,0 1 0,0-1 0,1-1 0,0 1 0,0-1 0,0-1 0,0 1 0,1-2 0,0 1 0,-1-1 0,2 0 0,-1-1 0,0 0 0,0 0 0,1-1 0,-1 0 0,1-1 0,17-1 0,-15 0 0,0-1 0,1 1 0,-2-2 0,1 1 0,0-2 0,-1 0 0,1 0 0,-1-1 0,0 0 0,0-1 0,18-13 0,-16 8 0,0 0 0,-1-1 0,-1 0 0,1-1 0,-2 0 0,0-1 0,15-28 0,-11 13 0,-1 0 0,-2-2 0,-1 1 0,-1-2 0,-1 1 0,-2-1 0,-2 0 0,2-51 0,-5 65 0,-1 1 0,-1-1 0,-1 0 0,0 0 0,-1 1 0,-1-1 0,-1 1 0,0 0 0,-1 0 0,-1 1 0,0 0 0,-2 0 0,0 0 0,0 1 0,-1 1 0,-1-1 0,-1 2 0,0 0 0,0 0 0,-2 1 0,1 1 0,-21-14 0,-22-11 0,-3 2 0,0 2 0,-87-32 0,96 51 103,47 13-189,1-1 0,-1 1-1,1 0 1,-1 0-1,0 1 1,1-1 0,-1 0-1,1 1 1,-1 0 0,1-1-1,-1 1 1,1 0-1,0 0 1,-1 1 0,1-1-1,-3 2 1,-13 22-6740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5:02.2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4255 1694 24575,'-1'11'0,"-1"-1"0,0 0 0,0 0 0,-1 0 0,0 0 0,-1-1 0,0 1 0,-1-1 0,0 0 0,0 0 0,-10 12 0,-9 11 0,-44 44 0,27-37 0,-1-2 0,-1-2 0,-3-1 0,0-3 0,-2-2 0,-1-2 0,-2-2 0,0-2 0,-1-2 0,-71 17 0,54-20 0,-1-3 0,0-3 0,-125 5 0,-343-17 0,229-2 0,-12-23 0,55 1 0,66 25 0,-64-4 0,244 0 0,0-1 0,1 0 0,-1-2 0,1 0 0,0-1 0,0-1 0,1-1 0,-18-11 0,-15-13 0,-63-51 0,91 65 0,0-1 0,2-1 0,1 0 0,0-2 0,2 0 0,0-1 0,2-1 0,1-1 0,1 0 0,1-1 0,-13-39 0,-57-209 0,57 186 0,12 32 0,3 0 0,-5-91 0,-10-54 0,-10 21 0,-90-264 0,123 435 0,-1-1 0,0 0 0,-1-1 0,0 2 0,-14-21 0,18 29 0,0 1 0,0-1 0,0 1 0,-1-1 0,1 1 0,-1-1 0,1 1 0,-1 0 0,1 0 0,-1 0 0,0 0 0,1 0 0,-1 0 0,0 0 0,0 0 0,0 1 0,0-1 0,0 1 0,0-1 0,0 1 0,0 0 0,0 0 0,0 0 0,0 0 0,0 0 0,0 0 0,0 1 0,0-1 0,0 1 0,1-1 0,-1 1 0,0 0 0,0 0 0,0 0 0,1 0 0,-1 0 0,-2 1 0,-6 6 0,0 1 0,0 0 0,1 1 0,1 0 0,-1 0 0,1 0 0,1 1 0,0 1 0,-6 12 0,-48 117 0,57-132 0,-22 65 0,26-74 0,0 0 0,0 0 0,0 0 0,0-1 0,0 1 0,0 0 0,0 0 0,0 0 0,0 0 0,0-1 0,0 1 0,0 0 0,0 0 0,0 0 0,0 0 0,0 0 0,0-1 0,0 1 0,0 0 0,0 0 0,0 0 0,0 0 0,0-1 0,0 1 0,0 0 0,0 0 0,0 0 0,0 0 0,0 0 0,-1 0 0,1-1 0,0 1 0,0 0 0,0 0 0,0 0 0,0 0 0,0 0 0,-1 0 0,1 0 0,0 0 0,0 0 0,0 0 0,0-1 0,0 1 0,-1 0 0,1 0 0,0 0 0,0 0 0,0 0 0,0 0 0,-1 0 0,1 0 0,0 0 0,0 0 0,0 0 0,0 1 0,0-1 0,-1 0 0,1 0 0,0 0 0,0 0 0,0 0 0,0 0 0,0 0 0,-1 0 0,0-17 0,3 6 0,0 1 0,1-1 0,0 0 0,0 1 0,2 0 0,-1 0 0,1 0 0,10-15 0,62-77 0,-35 50 0,18-35 0,-36 50 0,1 1 0,36-38 0,-58 70 0,1 0 0,0 1 0,0 0 0,0-1 0,0 1 0,0 1 0,1-1 0,-1 1 0,1 0 0,-1 0 0,1 0 0,0 0 0,0 1 0,0 0 0,0 0 0,9 0 0,-7 1 0,0 1 0,-1 0 0,1 0 0,0 0 0,0 1 0,-1 0 0,1 1 0,-1 0 0,0 0 0,12 7 0,5 7 0,-1 1 0,-1 0 0,-1 2 0,32 39 0,-30-34 0,-7-9 0,-1 0 0,-1 1 0,0 0 0,-1 1 0,-1 0 0,12 28 0,-23-45 0,1-1 0,-1 0 0,0 0 0,0 0 0,0 1 0,0-1 0,1 0 0,-1 0 0,0 1 0,0-1 0,0 0 0,0 0 0,0 1 0,0-1 0,0 0 0,0 1 0,0-1 0,0 0 0,0 0 0,0 1 0,0-1 0,0 0 0,0 1 0,0-1 0,0 0 0,0 0 0,0 1 0,0-1 0,-1 0 0,1 0 0,0 1 0,0-1 0,0 0 0,0 0 0,0 0 0,-1 1 0,1-1 0,0 0 0,0 0 0,-1 0 0,1 0 0,0 1 0,0-1 0,0 0 0,-1 0 0,1 0 0,0 0 0,-1 0 0,1 0 0,0 0 0,0 0 0,-1 0 0,1 0 0,-21-8 0,-23-23 0,17 8 0,13 10 0,-1 0 0,0 1 0,-1 0 0,-1 2 0,-19-11 0,32 19 0,0 1 0,1-1 0,-1 1 0,0 0 0,0 0 0,1 0 0,-1 1 0,0-1 0,0 1 0,0 0 0,0 0 0,0 0 0,0 1 0,0 0 0,0-1 0,1 1 0,-1 0 0,0 1 0,1-1 0,-1 1 0,0 0 0,1-1 0,0 1 0,-1 1 0,1-1 0,0 0 0,0 1 0,0 0 0,1 0 0,-1 0 0,-3 5 0,-5 9 0,0 1 0,1 0 0,1 1 0,1 0 0,0 0 0,2 0 0,0 1 0,1 0 0,1 1 0,-1 22 0,4-41 0,1 0 0,-1 0 0,1 0 0,0 0 0,0 0 0,0 0 0,0 0 0,0 0 0,1 0 0,-1 0 0,0 0 0,1 0 0,0 0 0,-1 0 0,1 0 0,0-1 0,0 1 0,0 0 0,1 2 0,0-5 0,-1 1 0,0-1 0,0 1 0,1-1 0,-1 1 0,0-1 0,0 0 0,0 1 0,0-1 0,0 0 0,0 0 0,0 0 0,0 0 0,0 0 0,0 0 0,0 0 0,-1 0 0,1 0 0,0-1 0,-1 1 0,1 0 0,-1 0 0,0-1 0,1 1 0,-1 0 0,1-3 0,15-36 0,21-81 0,-32 102 0,-2-1 0,0 1 0,-2-1 0,0 0 0,-1 1 0,-3-32 0,3 50 0,0 0 0,0 1 0,0-1 0,0 0 0,0 0 0,0 0 0,0 1 0,0-1 0,-1 0 0,1 0 0,0 0 0,0 1 0,-1-1 0,1 0 0,0 1 0,-1-1 0,1 0 0,-1 1 0,1-1 0,-1 0 0,1 1 0,-1-1 0,0 1 0,1-1 0,-1 1 0,0-1 0,1 1 0,-1-1 0,0 1 0,0-1 0,-1 2 0,1-1 0,0 1 0,0-1 0,0 1 0,-1 0 0,1-1 0,0 1 0,0 0 0,0 0 0,0 0 0,0 0 0,0 0 0,1 0 0,-1 0 0,-1 2 0,-26 49 0,20-32 0,1 1 0,1 0 0,0 0 0,-4 41 0,10-61 0,0 0 0,0 0 0,-1 0 0,1 0 0,0 0 0,0 0 0,0 0 0,0 0 0,0 0 0,0 0 0,0 0 0,1 0 0,-1 0 0,0 0 0,1 0 0,-1 0 0,0 0 0,1 0 0,-1 0 0,1 0 0,-1 0 0,1 0 0,0 0 0,0 0 0,-1-1 0,1 1 0,0 0 0,1 0 0,0-1 0,-1 0 0,1 0 0,-1 0 0,1 0 0,0 0 0,-1 0 0,1-1 0,-1 1 0,1-1 0,-1 1 0,1-1 0,-1 0 0,1 0 0,-1 0 0,0 1 0,2-3 0,12-8 0,-1-1 0,17-20 0,-25 26 0,14-17 0,-2-1 0,0 0 0,-2-2 0,21-42 0,-14 26 0,-23 42 0,0 0 0,0 0 0,0 0 0,0 0 0,0 0 0,0-1 0,0 1 0,0 0 0,0 0 0,0 0 0,0 0 0,0 0 0,0 0 0,0 0 0,0-1 0,0 1 0,0 0 0,0 0 0,0 0 0,0 0 0,0 0 0,0 0 0,1 0 0,-1 0 0,0 0 0,0 0 0,0 0 0,0 0 0,0 0 0,0-1 0,0 1 0,0 0 0,1 0 0,-1 0 0,0 0 0,0 0 0,0 0 0,0 0 0,0 0 0,0 0 0,0 0 0,1 0 0,-1 0 0,0 0 0,0 0 0,0 0 0,0 1 0,0-1 0,0 0 0,0 0 0,0 0 0,1 0 0,-1 0 0,0 0 0,0 0 0,0 0 0,0 0 0,0 0 0,0 0 0,0 0 0,0 0 0,0 1 0,0-1 0,0 0 0,0 0 0,0 0 0,1 0 0,-1 0 0,2 14 0,0 19 0,-7 723 0,5-1422 0,0 651 0,-1-41 0,1 54 0,-1-1 0,1 1 0,0-1 0,-1 0 0,0 1 0,1-1 0,-1 1 0,0-1 0,0 1 0,-1 0 0,1-1 0,0 1 0,-1 0 0,1 0 0,-1 0 0,-2-3 0,3 5 0,1 0 0,-1-1 0,1 1 0,-1 0 0,0 0 0,1-1 0,-1 1 0,1 0 0,-1 0 0,0 0 0,1 0 0,-1 0 0,1 0 0,-1 0 0,0 0 0,1 0 0,-1 0 0,1 0 0,-1 0 0,0 0 0,1 0 0,-1 1 0,1-1 0,-1 0 0,1 0 0,-1 1 0,1-1 0,-1 0 0,1 1 0,-2 0 0,-13 21 0,-3 29 0,7 0 0,4 0 0,-3 57 0,-9 65 0,-10 82 0,31-937 0,-2 1209 0,3-483 0,1-1 0,3 1 0,19 68 0,-5-63 0,-21-48 0,0-1 0,1 1 0,-1 0 0,1 0 0,-1-1 0,1 1 0,0 0 0,-1-1 0,1 1 0,-1-1 0,1 1 0,0 0 0,0-1 0,-1 0 0,1 1 0,0-1 0,0 1 0,0-1 0,-1 0 0,3 1 0,-3-2 0,1 1 0,0-1 0,0 1 0,0-1 0,0 0 0,-1 1 0,1-1 0,0 0 0,0 1 0,-1-1 0,1 0 0,-1 0 0,1 0 0,-1 1 0,1-1 0,-1 0 0,1 0 0,-1 0 0,0 0 0,1 0 0,-1 0 0,0 0 0,0-2 0,6-24 0,-2 0 0,0-1 0,-2 0 0,-3-45 0,0 43 0,1-1 0,2 1 0,1 0 0,7-32 0,17-78 0,-24 201 0,-5 931 0,4-962 0,1 0 0,1 0 0,12 38 0,-8-33 0,8 66 0,-15-79 0,2 0 0,0 0 0,2 0 0,0-1 0,1 0 0,1 0 0,1 0 0,19 32 0,-27-52-2,0 0-1,0 0 1,1 0-1,-1 0 0,0-1 1,1 1-1,-1 0 1,1 0-1,-1-1 1,1 1-1,0 0 0,-1 0 1,1-1-1,0 1 1,-1-1-1,1 1 1,0-1-1,0 1 0,-1-1 1,1 1-1,0-1 1,0 0-1,0 1 1,1-1-1,3-18 163,-11-38-1621,-3 14-5365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5:02.86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19 1 24575,'0'8'0,"0"11"0,0 20 0,0 10 0,0 6 0,0 2 0,-8-9 0,-3-12-8191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35:04.32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 1 24575,'-2'107'0,"5"125"0,1-198 0,2 0 0,1 0 0,2 0 0,1-1 0,2-1 0,27 56 0,-33-77 0,1 0 0,1 0 0,0-1 0,1 0 0,0 0 0,0-1 0,1 0 0,0 0 0,1-1 0,0-1 0,0 0 0,0 0 0,21 8 0,9-1 0,0-1 0,79 14 0,-74-17 0,-27-5-136,-1 2-1,-1 0 1,1 1-1,-1 0 1,0 1-1,-1 2 1,0-1-1,-1 2 0,21 19 1,-11-11-6690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6T20:03:53.97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0,'8648'0,"-8608"0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6T20:03:57.78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0,'8500'0,"-8458"0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6T20:04:10.96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0,'0'7676,"0"-14790,0 7075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6T20:04:14.92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0,'0'6746,"0"-6705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20:05:04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132 123 24575,'-3'-1'0,"0"1"0,1-1 0,-1 0 0,0 0 0,1 0 0,-1 0 0,1 0 0,-1-1 0,1 1 0,0-1 0,0 1 0,-1-1 0,1 0 0,-3-4 0,-33-39 0,18 19 0,-13-2-1365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20:04:25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24575,'-2'139'0,"5"149"0,6-214 0,-4-42 0,2 50 0,-8 2-1365,1-66-5461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21:19.1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48 24575,'8'0'0,"28"0"0,15 0 0,9-8 0,9-3 0,2 1 0,-2 1 0,-22 3 0,-28 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20:04:27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24575,'54'-1'0,"-24"-1"0,-1 2 0,53 5 0,-75-4 0,1 1 0,-1-1 0,0 1 0,0 1 0,0-1 0,0 1 0,0 0 0,0 1 0,-1-1 0,0 1 0,0 1 0,0-1 0,0 1 0,-1 0 0,1 0 0,4 7 0,10 16 0,0 2 0,-2 0 0,-1 0 0,-1 2 0,17 52 0,-28-68 0,-1 0 0,-1 1 0,-1-1 0,0 1 0,-1-1 0,-1 1 0,-3 28 0,1-35 0,0 0 0,0 0 0,-1 0 0,0-1 0,-1 1 0,0 0 0,0-1 0,-1 0 0,0 0 0,-1-1 0,0 0 0,0 1 0,-12 9 0,2-3 0,-2-1 0,0-1 0,0 0 0,-37 17 0,-86 29 0,137-57 0,-1 0 0,0-1 0,0 2 0,1-1 0,0 0 0,-1 1 0,1 0 0,0 0 0,-5 5 0,8-8 0,1 0 0,0 1 0,-1-1 0,1 1 0,0-1 0,-1 1 0,1-1 0,0 1 0,0-1 0,0 1 0,-1-1 0,1 1 0,0 0 0,0-1 0,0 1 0,0-1 0,0 1 0,0-1 0,0 1 0,0 0 0,0-1 0,0 1 0,0-1 0,0 1 0,1-1 0,-1 1 0,0 0 0,1 0 0,0 0 0,1 1 0,-1-1 0,1 1 0,-1-1 0,1 0 0,0 0 0,-1 0 0,1 0 0,0 0 0,0 0 0,0 0 0,4 0 0,29 10 0,2-2 0,-1-1 0,47 4 0,116-2 0,-27-3 0,-129-4-20,-23-3-428,0 2-1,29 5 1,-32-2-6378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20:04:28.2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1 106 24575,'0'-2'0,"1"0"0,0 0 0,-1 0 0,1 0 0,0 0 0,0 0 0,0 0 0,0 1 0,0-1 0,1 0 0,-1 1 0,0-1 0,1 0 0,-1 1 0,1 0 0,0-1 0,-1 1 0,1 0 0,0 0 0,0 0 0,0 0 0,4-1 0,50-18 0,-45 17 0,32-10 0,1 3 0,0 1 0,1 3 0,0 1 0,57 2 0,-98 3 0,0 0 0,1 1 0,-1-1 0,0 1 0,0 0 0,0 0 0,0 0 0,0 1 0,0-1 0,0 1 0,0 0 0,0 0 0,-1 0 0,1 1 0,-1-1 0,0 1 0,6 6 0,-7-7 0,0 1 0,-1 0 0,1 0 0,-1 0 0,1 1 0,-1-1 0,0 0 0,-1 0 0,1 1 0,-1-1 0,1 0 0,-1 1 0,0-1 0,0 0 0,0 1 0,-1-1 0,1 0 0,-1 1 0,0-1 0,1 0 0,-2 0 0,1 1 0,-2 2 0,-1 2 0,0-1 0,-1 1 0,0-1 0,0 0 0,0 0 0,-1-1 0,0 0 0,-1 0 0,1 0 0,-10 6 0,-16 9 0,-36 18 0,11-7 0,22-7 0,0 2 0,-48 49 0,1-2 0,64-53 0,18-21 0,0 1 0,-1-1 0,1 1 0,0-1 0,0 1 0,0-1 0,0 1 0,-1-1 0,1 1 0,0-1 0,0 1 0,0-1 0,0 1 0,0-1 0,1 1 0,-1-1 0,0 1 0,0-1 0,0 1 0,0-1 0,0 1 0,1-1 0,-1 1 0,0-1 0,0 0 0,1 2 0,2-1 0,0 1 0,-1-1 0,1 0 0,0 0 0,0 1 0,0-2 0,0 1 0,0 0 0,0-1 0,0 1 0,0-1 0,0 0 0,4 0 0,57 0 0,46 2 0,-101-1 0,0 0 0,0 1 0,0 0 0,0 1 0,0-1 0,-1 2 0,1-1 0,-1 1 0,11 7 0,-16-9 0,0 0 0,-1 0 0,1 0 0,0 0 0,-1 1 0,1-1 0,-1 1 0,0 0 0,0 0 0,0 0 0,0 0 0,0 0 0,-1 0 0,1 1 0,-1-1 0,0 0 0,0 1 0,0-1 0,0 1 0,-1-1 0,1 1 0,-1-1 0,0 1 0,0 0 0,-1-1 0,1 1 0,-1-1 0,-1 5 0,1-3 0,-1-1 0,0 0 0,0 1 0,-1-1 0,1 0 0,-1 0 0,0-1 0,0 1 0,0 0 0,0-1 0,-1 0 0,1 0 0,-1 0 0,0 0 0,0 0 0,0-1 0,0 0 0,-1 0 0,1 0 0,-8 2 0,-10 1 0,0-1 0,0-2 0,-25 1 0,29-2 0,0 0 0,0 1 0,0 0 0,0 2 0,-28 9 0,43-12-114,1 0 1,-1 0-1,1 1 0,-1-1 0,1 1 1,0-1-1,-1 1 0,1 0 0,0 0 1,0 0-1,-3 3 0,-2 8-6712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20:04:28.7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24575,'-4'0'0,"-1"3"0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20:04:29.0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20:04:29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20:04:30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 24575,'-2'3'0,"0"1"0,0 0 0,0 0 0,0 0 0,1 0 0,-1 0 0,1 0 0,0 0 0,1 1 0,-1-1 0,1 0 0,0 1 0,0 7 0,-1 2 0,-5 387 0,7-257 0,-1-136 0,4 73 0,-4-75 0,1 0 0,0 0 0,0 0 0,1 0 0,-1-1 0,1 1 0,1 0 0,-1-1 0,1 0 0,5 9 0,-6-12-80,-1-1 0,0 0-1,1 1 1,-1-1 0,1 0-1,0 0 1,-1 0 0,1 0-1,0 0 1,0-1 0,-1 1 0,1 0-1,0-1 1,0 1 0,0-1-1,3 0 1,12 0-6746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20:04:31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55 24575,'0'0'0,"0"0"0,0 0 0,0 0 0,0 0 0,0-1 0,0 1 0,0 0 0,1 0 0,-1 0 0,0 0 0,0-1 0,0 1 0,0 0 0,0 0 0,0 0 0,-1-1 0,1 1 0,0 0 0,0 0 0,0 0 0,0 0 0,0-1 0,0 1 0,0 0 0,0 0 0,0 0 0,0 0 0,0 0 0,-1-1 0,1 1 0,0 0 0,0 0 0,0 0 0,0 0 0,0 0 0,-1 0 0,1 0 0,0-1 0,0 1 0,0 0 0,0 0 0,-1 0 0,1 0 0,0 0 0,0 0 0,0 0 0,-1 0 0,1 0 0,0 0 0,0 0 0,0 0 0,0 0 0,-1 0 0,1 0 0,0 0 0,0 0 0,0 0 0,-1 1 0,-11 10 0,-9 18 0,18-24 0,-1 1 0,1 0 0,1 0 0,-1 0 0,1 1 0,0-1 0,1 0 0,-1 1 0,1 0 0,1-1 0,-1 1 0,1-1 0,0 1 0,0 0 0,1-1 0,0 1 0,0-1 0,1 1 0,0-1 0,0 1 0,4 7 0,-2-6 0,1 0 0,0 1 0,1-2 0,0 1 0,0-1 0,0 0 0,1 0 0,0-1 0,1 0 0,-1 0 0,1 0 0,1-1 0,-1-1 0,11 5 0,0-1 0,0-1 0,1-1 0,0-1 0,0 0 0,31 1 0,-38-4 0,1-2 0,-1 0 0,0 0 0,0-1 0,1-1 0,-1 0 0,0-1 0,0-1 0,20-7 0,-30 9 0,0 1 0,0 0 0,0-1 0,0 0 0,0 0 0,-1 0 0,1 0 0,0 0 0,-1 0 0,0-1 0,1 1 0,-1-1 0,0 0 0,0 0 0,-1 1 0,1-1 0,0 0 0,-1-1 0,2-4 0,-3 5 0,0 0 0,0-1 0,0 1 0,0 0 0,0 0 0,-1 0 0,0 0 0,0-1 0,0 1 0,0 0 0,0 1 0,0-1 0,-1 0 0,1 0 0,-1 0 0,0 1 0,0-1 0,0 1 0,0-1 0,-5-3 0,-29-26 0,-2 1 0,-1 1 0,-2 3 0,0 1 0,-70-32 0,88 50 0,0 0 0,0 2 0,-44-7 0,56 13-1365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20:04:39.0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871 66 24575,'-15'-1'0,"0"-1"0,0 0 0,1-2 0,-1 1 0,1-2 0,-21-9 0,18 7 0,0 1 0,0 1 0,-1 0 0,-20-2 0,26 5 0,-1 0 0,1 2 0,-1-1 0,1 2 0,-1-1 0,1 2 0,-1 0 0,1 0 0,0 1 0,0 1 0,0 0 0,0 0 0,1 1 0,0 1 0,0 0 0,0 0 0,0 1 0,1 1 0,1-1 0,-1 2 0,-8 9 0,-18 23 0,1 3 0,2 1 0,-36 65 0,-63 159 0,118-234 0,1 1 0,1 0 0,2 1 0,2 0 0,2 1 0,1-1 0,1 1 0,3 0 0,4 57 0,-1-76 0,1 0 0,1 0 0,1-1 0,1 0 0,0 0 0,1 0 0,1 0 0,1-1 0,10 15 0,-10-19 0,1-1 0,0-1 0,0 0 0,1 0 0,1-1 0,-1 0 0,2-1 0,-1-1 0,1 0 0,1 0 0,-1-1 0,22 7 0,-6-7 0,0 0 0,0-2 0,1-1 0,-1-2 0,1 0 0,0-2 0,48-7 0,-77 7-85,1 0 0,0 0-1,0 0 1,0-1 0,0 1-1,0 0 1,0-1 0,-1 0-1,1 1 1,0-1 0,0 0-1,-1 0 1,1 0 0,-1 0-1,4-3 1,0-5-6741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20:04:39.7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214 1 24575,'2'4'0,"-1"1"0,1-1 0,0 0 0,0 0 0,0 1 0,1-1 0,0-1 0,-1 1 0,1 0 0,0-1 0,1 1 0,4 3 0,1 3 0,28 27 0,1-1 0,56 40 0,-92-75 0,-1 0 0,1 0 0,-1 1 0,1-1 0,-1 0 0,0 1 0,1-1 0,-1 1 0,0-1 0,0 1 0,0-1 0,0 1 0,0 0 0,0 0 0,0-1 0,-1 1 0,2 4 0,-2-5 0,-1 1 0,1-1 0,0 1 0,0-1 0,-1 0 0,1 1 0,-1-1 0,1 0 0,-1 1 0,0-1 0,1 0 0,-1 0 0,0 0 0,0 1 0,0-1 0,0 0 0,0 0 0,0 0 0,-1 1 0,-8 4 0,-1 1 0,1-1 0,-1 0 0,-22 7 0,6-2 0,-288 175-1365,295-173-5461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20:04:41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728 23 24575,'-75'-10'0,"3"-1"0,37 10 0,-67 7 0,86-3 0,0 0 0,1 1 0,-1 1 0,1 0 0,0 1 0,-20 11 0,2 1 0,22-14 0,0 2 0,0-1 0,0 1 0,1 1 0,0 0 0,0 0 0,1 1 0,0 0 0,0 1 0,1 0 0,0 1 0,1-1 0,-11 19 0,-5 26 0,2 1 0,3 1 0,-18 90 0,24-96 0,2 3 0,1-1 0,3 1 0,2 1 0,3-1 0,2 0 0,8 61 0,-7-104 0,1 0 0,0 0 0,0 0 0,1 0 0,1-1 0,-1 1 0,2-1 0,-1-1 0,1 1 0,0-1 0,1 1 0,0-2 0,0 1 0,1-1 0,0 0 0,0-1 0,1 0 0,12 7 0,16 8 0,1-2 0,1-2 0,47 14 0,-72-26 0,61 22 0,147 44 0,-221-70 2,-1-1-1,1 0 0,-1 0 1,1 0-1,-1 0 1,1 0-1,0 0 0,-1 0 1,1 0-1,-1 0 0,1 0 1,-1 0-1,1-1 1,0 1-1,-1 0 0,1 0 1,-1 0-1,1-1 1,-1 1-1,1 0 0,-1-1 1,1 1-1,-1 0 0,1-1 1,-1 1-1,0-1 1,1 1-1,-1-1 0,0 1 1,1-1-1,-1 1 0,0-1 1,1 1-1,-1-1 1,0 1-1,0-1 0,0 1 1,0-1-1,0 0 1,1 1-1,-1-1 0,0 1 1,0-1-1,0 1 0,-1-1 1,1 0-1,0 1 1,0-1-1,0 1 0,0-1 1,0 1-1,-1-1 1,1 0-1,-1 0 0,-12-39-916,12 36 389,-12-27-6300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21:20.24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1 24575,'-1'99'0,"3"118"0,-1-209 0,0-1 0,0 0 0,0 0 0,1 0 0,0 0 0,0 0 0,1 0 0,-1-1 0,7 11 0,-7-15 0,-1 0 0,1 0 0,-1 0 0,1-1 0,-1 1 0,1 0 0,0-1 0,0 0 0,0 1 0,0-1 0,0 0 0,0 0 0,0 0 0,0 0 0,1 0 0,-1-1 0,0 1 0,0-1 0,1 1 0,-1-1 0,0 0 0,1 0 0,-1 0 0,0 0 0,1 0 0,-1-1 0,0 1 0,1-1 0,-1 1 0,0-1 0,0 0 0,3-1 0,10-6 0,0 0 0,0-1 0,-1-1 0,-1 0 0,19-17 0,-18 14 0,0 1 0,2 0 0,-1 1 0,23-11 0,-19 14 0,1 1 0,0 1 0,0 1 0,0 1 0,1 0 0,27 0 0,-9 2 0,1 3 0,52 6 0,-83-6 0,0 1 0,-1 0 0,1 1 0,-1 0 0,0 0 0,0 0 0,0 1 0,0 1 0,-1-1 0,0 1 0,0 0 0,0 1 0,0 0 0,-1 0 0,0 0 0,0 1 0,-1 0 0,0 0 0,0 0 0,4 10 0,-1-1 0,0 0 0,-2 1 0,0 0 0,-1 0 0,0 1 0,-2 0 0,0-1 0,1 33 0,-4-45 0,1 18 0,-1 0 0,-1 1 0,-5 30 0,5-48 0,-1 0 0,1 1 0,-1-1 0,-1 0 0,1-1 0,-1 1 0,0 0 0,0-1 0,0 1 0,-1-1 0,0 0 0,0 0 0,0-1 0,-1 1 0,1-1 0,-1 0 0,-9 6 0,-32 13 0,-2-3 0,0-2 0,-98 24 0,103-31 0,-22 5-455,0-3 0,-77 5 0,89-14-6371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20:04:42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1 24575,'1'13'0,"0"1"0,2-1 0,-1 0 0,2 0 0,0 0 0,0 0 0,1 0 0,0-1 0,2 0 0,11 19 0,11 11 0,49 55 0,-60-75 0,26 21 0,-32-32 0,-1-1 0,19 23 0,-29-31 0,-1-1 0,1 1 0,-1-1 0,1 1 0,-1 0 0,1-1 0,-1 1 0,0-1 0,1 1 0,-1 0 0,0-1 0,0 1 0,-1 0 0,1-1 0,0 1 0,0 0 0,-1-1 0,1 1 0,-1-1 0,0 1 0,1-1 0,-1 1 0,0-1 0,0 1 0,0-1 0,0 1 0,0-1 0,0 0 0,0 0 0,0 0 0,0 0 0,-3 2 0,-47 34 0,48-35 0,-127 67 0,95-53 0,0 2 0,1 1 0,1 2 0,-38 31 0,67-49-151,0 0-1,1 1 0,-1-1 0,1 1 1,0 0-1,1 0 0,-1 0 1,-2 4-1,1 5-6674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20:04:43.9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1278 1 24575,'-36'1'0,"1"1"0,-1 2 0,0 2 0,1 1 0,0 1 0,1 3 0,0 0 0,-54 28 0,-56 22 0,-40 20 0,155-65 0,1 0 0,0 2 0,2 1 0,-31 28 0,0 12 0,-72 95 0,74-84 0,35-44 0,1 1 0,1 2 0,2 0 0,1 0 0,1 1 0,2 1 0,1 1 0,1-1 0,-8 52 0,10-25 0,2-1 0,3 1 0,2 0 0,11 94 0,-5-114 0,2 1 0,2-1 0,1-1 0,2 0 0,2-1 0,1 0 0,1-1 0,31 47 0,-21-43 0,2-1 0,1-2 0,2-1 0,2-2 0,0 0 0,65 46 0,-90-74 0,29 24 0,1-3 0,1 0 0,1-3 0,1-2 0,73 28 0,-73-39 0,0-1 0,1-2 0,80 2 0,-106-8 0,113 17-1365,-112-17-5461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20:04:44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1 24575,'-16'4'0,"26"14"0,156 144 0,-155-152 0,-9-8 0,1 0 0,-2 0 0,1 0 0,0 0 0,0 1 0,-1-1 0,1 1 0,-1-1 0,0 1 0,0-1 0,0 1 0,0 0 0,0 0 0,0-1 0,-1 1 0,0 0 0,1 0 0,-1 0 0,0 3 0,-1 0 0,0 0 0,0 1 0,-1-1 0,1 0 0,-1 0 0,-1 0 0,1 0 0,-6 7 0,0 1 0,-1 0 0,-1-1 0,0-1 0,-1 1 0,0-2 0,-14 12 0,-57 31 0,65-44 0,0 0 0,1 1 0,1 0 0,0 1 0,-24 25 0,38-36-15,-8 10 49,0 0 0,1 1 1,-9 15-1,16-24-53,-1 0 0,1-1 0,0 1 0,0 0 0,1-1 0,-1 1 0,0 0 0,1 0 0,0 0 0,-1 4 0,2-6-30,-1 0 0,0 0 0,0 0 0,1 0 0,-1 1-1,1-1 1,-1 0 0,1 0 0,-1 0 0,1 0 0,-1 0-1,1 0 1,0 0 0,0 0 0,0 0 0,0-1-1,-1 1 1,1 0 0,0 0 0,0-1 0,0 1 0,0-1-1,1 1 1,-1-1 0,1 1 0,16 5-6777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20:04:46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24575,'7'1'0,"0"1"0,0 0 0,0 0 0,0 0 0,-1 1 0,1 0 0,-1 0 0,0 0 0,8 6 0,38 17 0,-15-16 0,0-2 0,1-2 0,57 3 0,117-10 0,-101-1 0,-48 0 0,-35 0 0,-1 1 0,0 2 0,47 6 0,-72-6 0,1-1 0,-1 1 0,1 0 0,-1 0 0,1 0 0,-1 1 0,1-1 0,-1 1 0,0-1 0,0 1 0,0 0 0,0 0 0,0 0 0,0 0 0,0 0 0,-1 0 0,1 0 0,-1 1 0,0-1 0,1 1 0,-1-1 0,0 1 0,1 4 0,1 5 0,-1 1 0,0 0 0,1 24 0,-2-17 0,15 200 0,10-2 0,60 233 0,-47-290 0,22 191 0,-60-350 0,-1 0 0,1 0 0,-1 1 0,1-1 0,-1 0 0,0 0 0,0 1 0,0-1 0,-1 0 0,1 1 0,-1-1 0,1 0 0,-1 0 0,1 0 0,-1 1 0,0-1 0,0 0 0,0 0 0,-1 0 0,1 0 0,0-1 0,-1 1 0,1 0 0,-1 0 0,-3 2 0,0-2 0,0 0 0,-1 0 0,0-1 0,1 0 0,-1 0 0,0 0 0,1-1 0,-1 0 0,-9 0 0,-452-17 0,314 9 0,114 9 0,39-1 0,0 0 0,0 0 0,0 0 0,0 0 0,-1 0 0,1 0 0,0 0 0,0 0 0,0 0 0,0 0 0,0 0 0,0 0 0,0 0 0,-1 0 0,1 0 0,0 0 0,0 0 0,0 0 0,0 0 0,0 0 0,0 0 0,0 0 0,0 0 0,-1 0 0,1 0 0,0 0 0,0 0 0,0 0 0,0 1 0,0-1 0,0 0 0,0 0 0,0 0 0,0 0 0,0 0 0,0 0 0,0 0 0,0 0 0,0 1 0,0-1 0,0 0 0,-1 0 0,1 0 0,0 0 0,0 0 0,0 0 0,0 0 0,0 1 0,0-1 0,1 0 0,-1 0 0,0 0 0,0 0 0,0 0 0,0 0 0,0 0 0,0 0 0,0 1 0,0-1 0,0 0 0,0 0 0,0 0 0,0 0 0,0 0 0,0 0 0,20 8 0,56 8-1365,-32-10-5461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20:04:48.5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24575,'1'20'0,"2"0"0,0 0 0,1-1 0,2 1 0,-1-1 0,2 0 0,1 0 0,0-1 0,1 0 0,1 0 0,1-1 0,1-1 0,0 1 0,1-2 0,25 24 0,-35-36 0,0 0 0,0-1 0,1 1 0,-1-1 0,1 0 0,0 0 0,-1-1 0,1 1 0,0-1 0,0 1 0,0-1 0,0 0 0,0-1 0,0 1 0,0-1 0,0 0 0,1 0 0,-1 0 0,4-1 0,-5 0 0,-1 1 0,1-1 0,0 0 0,-1 0 0,0-1 0,1 1 0,-1 0 0,0-1 0,0 1 0,0-1 0,0 0 0,0 0 0,0 0 0,0 0 0,0 0 0,-1 0 0,1 0 0,-1-1 0,0 1 0,0 0 0,1-1 0,-2 1 0,1-1 0,0 0 0,0 1 0,-1-1 0,1 1 0,-1-1 0,0-3 0,8-78 0,2-40 0,-7 143 0,0 1 0,11 35 0,0 1 0,15 62 0,87 221 0,-110-325-455,0 1 0,16 24 0,-14-29-6371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20:04:49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59 24575,'4'0'0,"8"0"0,9-3 0,9-2 0,6 1 0,4 0 0,6 2 0,3 0 0,-1-3 0,-3 0 0,-4-3 0,-4 0 0,-5 1 0,-9 2-8191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20:04:50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510 69 24575,'-8'-2'0,"0"1"0,0-2 0,0 1 0,0-1 0,1 0 0,-1 0 0,1-1 0,-7-5 0,-17-6 0,21 10 0,0 1 0,0 1 0,0 0 0,-1 0 0,1 1 0,-1 1 0,1 0 0,-1 0 0,0 1 0,1 0 0,-1 1 0,0 0 0,1 0 0,-1 1 0,1 1 0,0 0 0,0 0 0,0 1 0,0 1 0,0-1 0,1 1 0,0 1 0,-9 6 0,5-1 0,0 1 0,1 0 0,1 0 0,0 1 0,0 1 0,2 0 0,-1 0 0,2 1 0,0 0 0,1 0 0,0 1 0,1 0 0,-6 28 0,9-30 0,0-1 0,1 1 0,0 0 0,1 0 0,1 15 0,0-24 0,1 0 0,-1 0 0,1 0 0,1-1 0,-1 1 0,1 0 0,-1-1 0,1 1 0,1-1 0,-1 0 0,0 0 0,1 0 0,0 0 0,0 0 0,0 0 0,1-1 0,-1 1 0,5 2 0,6 4 0,1 0 0,1-1 0,0 0 0,0-2 0,0 0 0,1 0 0,0-2 0,0 0 0,1-1 0,-1-1 0,1 0 0,22 0 0,-25-3 0,-1 0 0,1-1 0,-1-1 0,0 0 0,1-1 0,-1-1 0,-1 0 0,1 0 0,0-2 0,-1 0 0,0 0 0,0-1 0,-1-1 0,0 0 0,18-16 0,-25 19 0,0 0 0,0 0 0,-1-1 0,0 1 0,0-1 0,0 0 0,0 0 0,-1-1 0,0 1 0,-1-1 0,1 0 0,1-11 0,-1-1 0,-1 0 0,-1 0 0,-1-23 0,3-41 0,15 132 0,6 31 0,2 11 0,3-2 0,75 155 0,-101-238-114,0 0 1,1 0-1,0 0 0,0-1 0,1 1 1,-1-1-1,1 0 0,0-1 0,1 1 1,-1-1-1,9 5 0,2-1-6712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20:04:51.3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363 39 24575,'-29'-15'0,"5"1"0,16 11 0,0 1 0,0 1 0,0-1 0,0 1 0,-1 1 0,1 0 0,0 0 0,0 0 0,-1 1 0,1 0 0,0 1 0,0 0 0,0 0 0,0 1 0,0 0 0,-10 5 0,7-1 0,-1 0 0,1 0 0,1 1 0,-1 0 0,2 1 0,-1 0 0,1 1 0,0 0 0,1 0 0,-8 13 0,10-13 0,0 0 0,0 1 0,1 0 0,1 0 0,0 0 0,0 1 0,1-1 0,0 1 0,1 0 0,1 0 0,-1 13 0,2-18 0,1 1 0,0 0 0,0-1 0,0 1 0,1-1 0,0 0 0,0 1 0,1-1 0,0 0 0,0 0 0,1 0 0,0-1 0,0 0 0,1 1 0,-1-1 0,1-1 0,1 1 0,5 5 0,-2-5 0,0 1 0,1-2 0,0 1 0,0-1 0,0-1 0,0 0 0,1 0 0,0-1 0,0 0 0,0-1 0,20 1 0,16 0 0,71-5 0,-59-1 0,-51 3 0,19-2 0,0 2 0,-1 0 0,1 2 0,0 1 0,-1 1 0,0 1 0,32 11 0,-56-15 0,1-1 0,-1 1 0,0 0 0,0 0 0,0 0 0,0 1 0,0-1 0,0 0 0,0 1 0,0 0 0,0-1 0,-1 1 0,1 0 0,-1 0 0,1 0 0,-1 0 0,0 0 0,1 0 0,-1 0 0,0 0 0,-1 0 0,1 1 0,1 2 0,-2-1 0,0 0 0,0 1 0,-1-1 0,1 0 0,-1 0 0,0 0 0,0 0 0,0 0 0,0 0 0,-1 0 0,0-1 0,-3 7 0,-2 2 0,-1 0 0,-1-1 0,0 0 0,0 0 0,-1-1 0,-1 0 0,-12 8 0,9-9 0,0-2 0,0 1 0,-1-2 0,0 0 0,0-1 0,0-1 0,-1 0 0,0-1 0,-31 2 0,-16-2 0,-76-7 0,77 1 0,16-5 120,28-2-321,18 10 167,0-1 0,0 1 1,0-1-1,-1 1 0,1-1 0,0 1 0,0 0 1,0-1-1,0 1 0,0-1 0,1 1 1,-1-1-1,0 1 0,0-1 0,0 1 0,0-1 1,0 1-1,1 0 0,-1-1 0,0 1 0,0-1 1,1 1-1,-1 0 0,0-1 0,1 1 0,-1 0 1,0-1-1,1 1 0,-1 0 0,0-1 0,1 1 1,-1 0-1,1 0 0,-1-1 0,0 1 1,1 0-1,0 0 0,12-7-6792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20:04:51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24575,'4'0'0,"8"3"0,6 9 0,7 13 0,3 13 0,3 11 0,1 8 0,2 1 0,-2 2 0,2-2 0,-2 0 0,-6-7 0,-4-4 0,-6-7 0,-2-10 0,-7-14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20:04:52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281 0 24575,'-1'5'0,"0"0"0,-1 0 0,0 0 0,0 0 0,0-1 0,0 1 0,-1-1 0,1 1 0,-1-1 0,0 0 0,-5 4 0,-3 7 0,-32 46 0,-3-3 0,-92 92 0,138-149 0,-1 0 0,0-1 0,0 1 0,0 0 0,0 0 0,1 0 0,-1-1 0,0 1 0,1 0 0,-1 0 0,0 0 0,1 0 0,-1 0 0,1 0 0,0 0 0,-1 1 0,1-1 0,0 0 0,0 0 0,0 0 0,-1 0 0,1 0 0,0 0 0,1 1 0,-1-1 0,0 0 0,0 0 0,1 2 0,0-1 0,0-1 0,1 1 0,-1 0 0,1-1 0,0 1 0,0-1 0,-1 1 0,1-1 0,0 0 0,0 0 0,0 0 0,0 0 0,4 2 0,11 2 0,0 0 0,34 5 0,-45-9 0,58 5-41,0-2 0,76-5 0,-59 0-1201,-60 0-5584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21:22.74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2836 736 24575,'-1'-7'0,"0"-1"0,-1 0 0,0 1 0,0-1 0,0 1 0,-1 0 0,-7-14 0,3 7 0,-42-81 0,-4 3 0,-105-138 0,139 203 0,-1 2 0,-32-32 0,42 48 0,0 0 0,-1 1 0,1 0 0,-2 1 0,1 0 0,-1 1 0,0 0 0,-20-7 0,-23-1 0,1 2 0,-2 2 0,-88-4 0,-171 14 0,145 3 0,143-3 0,-26 0 0,-60 8 0,93-5 0,0 1 0,0 0 0,0 2 0,1 0 0,0 2 0,-24 12 0,-77 56 0,82-50 0,-82 43 0,94-56 0,1 1 0,0 2 0,1 0 0,1 1 0,0 1 0,2 2 0,0 0 0,1 1 0,1 1 0,-24 36 0,-4 19 0,2 2 0,-34 85 0,43-83 0,-36 121 0,54-151 0,-47 91 0,39-88 0,-22 61 0,-40 164 0,86-270-71,-32 81 271,30-81-366,0-2 0,0 1 0,0 0 0,-1-1 0,0 0 0,-1 0 0,0 0 0,-9 8 0,-10 2-6660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20:04:53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24575,'7'4'0,"7"8"0,3 6 0,7 10 0,6 5 0,2 3 0,-1 3 0,-3 6 0,2 2 0,-4 0 0,0 0 0,-4-5 0,-2-6 0,-1-8 0,0-11 0,-4-6-8191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20:04:53.5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24575,'4'4'0,"8"4"0,2 5 0,2 4 0,3 6 0,0 6 0,6 6 0,1 7 0,4 8 0,-4-2 0,-2-4 0,-2-4 0,0-4 0,-5-8-8191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20:05:08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1 152 24575,'-1'-7'0,"2"1"0,-1 0 0,1 0 0,0-1 0,0 1 0,0 0 0,1 0 0,0 0 0,0 0 0,1 1 0,-1-1 0,1 0 0,1 1 0,-1 0 0,1 0 0,0 0 0,0 0 0,0 0 0,1 1 0,-1 0 0,1 0 0,0 0 0,1 1 0,-1-1 0,0 1 0,1 1 0,0-1 0,0 1 0,0 0 0,0 0 0,0 0 0,0 1 0,0 0 0,0 0 0,1 1 0,10 0 0,-12 0 0,1 0 0,0 0 0,-1 0 0,1 1 0,-1-1 0,1 2 0,-1-1 0,1 0 0,-1 1 0,0 0 0,1 0 0,-1 1 0,5 3 0,-7-3 0,0 0 0,0 0 0,-1 0 0,1 1 0,-1-1 0,0 1 0,0 0 0,0-1 0,0 1 0,-1 0 0,0 0 0,0 0 0,0 0 0,0 0 0,0 1 0,-1-1 0,0 0 0,0 7 0,0 10 0,-2 1 0,0-1 0,-1 0 0,-1-1 0,-1 1 0,-13 34 0,15-51 7,-1 1-1,1-1 1,-1 0-1,0 0 1,-1 0 0,1-1-1,-1 1 1,1-1-1,-6 2 1,-13 12-1438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20:36:35.4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10874 5 24575,'-86'-2'0,"44"0"0,0 1 0,0 3 0,-1 1 0,-75 16 0,-47 16 0,110-26 0,1 3 0,-71 25 0,107-31 0,1 2 0,1 0 0,-1 1 0,1 1 0,1 0 0,0 1 0,0 0 0,1 2 0,1 0 0,0 0 0,-12 17 0,-9 13 0,3 1 0,1 1 0,3 2 0,-40 91 0,-42 203 0,46-111 0,25-116 0,26-85 0,2 0 0,1 1 0,-10 59 0,-3 77 0,-8 140 0,30-80 0,3-80 0,-24 210 0,-12 82 0,33 3 0,2-185 0,-5-177 0,-18 99 0,-4 62 0,27 440 0,-4 106 0,-21-354 0,-4 149 0,29 292 0,-7-782 0,-20 119 0,10-99 0,-4 23 0,3-22 0,-2 116 0,11-144 0,-3 0 0,-35 141 0,18-103 0,-23 114 0,42-198 0,-2-1 0,-1 0 0,-2-1 0,-2 0 0,-1 0 0,-1-2 0,-2 0 0,-2-1 0,-1-2 0,-1 0 0,-2-1 0,-1-1 0,-1-1 0,-1-2 0,-40 28 0,-568 381 0,590-407 0,-1-2 0,-2-3 0,-60 21 0,-160 39 0,193-62 0,-68 25 0,-55 15 0,43-22 0,-195 41 0,48-3 0,-7 1 0,1-32 0,222-30 0,0 4 0,1 3 0,-104 43 0,-57 17 0,-333 65 0,97-64 0,357-65 0,-323 18 0,-3-38 0,196-3 0,79 5 0,-6 1 0,-210-25 0,236 5 0,-163 3 0,244 11 0,1-4 0,0-3 0,-92-26 0,45 10 0,-4 4 0,0 6 0,-1 5 0,-134 4 0,207 10-79,30 0-178,0-1 0,0-2-1,0 0 1,-37-7 0,29-2-6569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20:36:39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715 404 24575,'-8'-8'0,"-20"-12"0,-22-18 0,-18-3 0,-15-3 0,-2-2 0,-2 7 0,5 1 0,8 0 0,8 5 0,16 1 0,16 5-8191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20:36:40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497 1 24575,'-8'0'0,"-3"8"0,-7 19 0,-10 6 0,-8 13 0,-6 7 0,4 3 0,0 9 0,-2 10 0,-2 0 0,-2-4 0,5-6 0,11-6 0,1-12 0,-3-15 0,3-12-8191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21:42:57.4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10227 24575,'1'0'0,"1"1"0,-1-1 0,1 1 0,-1-1 0,1 1 0,-1-1 0,0 1 0,1 0 0,-1-1 0,0 1 0,0 0 0,1 0 0,-1 0 0,0 0 0,0 0 0,0 1 0,0-1 0,0 0 0,0 0 0,-1 1 0,1-1 0,0 0 0,-1 1 0,1-1 0,-1 1 0,1 1 0,11 48 0,-9-34 0,2 5 0,0-1 0,2 0 0,0 0 0,1 0 0,1-1 0,1 0 0,1-1 0,1 0 0,0-1 0,1-1 0,1 0 0,25 24 0,0-11 0,1-2 0,1-1 0,2-2 0,86 36 0,-77-37 0,37 13 0,160 42 0,-195-64 0,91 19 0,229 24 0,-131-25 0,-202-26 0,317 42 0,-281-43 0,0-3 0,129-11 0,-191 5 0,1 0 0,-1-1 0,0-1 0,0 0 0,0-1 0,-1-1 0,24-14 0,88-69 0,-104 73 0,251-226 0,-266 235 0,0 0 0,-1 0 0,1-1 0,-2 0 0,1 0 0,-1 0 0,-1-1 0,1 1 0,-2-1 0,1 0 0,-1 0 0,-1-1 0,3-19 0,-3-9 0,-1-1 0,-6-57 0,1 15 0,0-822 0,5 534 0,-22 71 0,3 103 0,-7-128 0,-9-185 0,27 285 0,-73-435 0,55 516 0,6 0 0,-1-194 0,-21-121 0,12 211 0,8 36 0,-32-532 0,53-76 0,2 361 0,3 335 0,5 0 0,32-152 0,-22 167 0,99-442 0,-112 527 0,295-897 0,-252 797 0,6 2 0,4 3 0,6 2 0,5 4 0,107-130 0,-151 210 0,2 1 0,0 1 0,3 1 0,0 2 0,36-23 0,-45 37 0,-1 0 0,2 2 0,0 0 0,0 1 0,1 2 0,0 1 0,0 0 0,1 2 0,32-2 0,70 2 0,148 13 0,-65 1 0,-145-7-92,-26 0-227,0-1 1,0-3 0,63-9 0,-64 0-6508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21:42:58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24575,'412'393'0,"102"84"0,-505-470 0,-2-1 0,-1-1 0,1 1 0,-1 1 0,0-1 0,9 14 0,-14-19 0,0 1 0,-1 0 0,1-1 0,0 1 0,-1 0 0,1 0 0,-1-1 0,0 1 0,1 0 0,-1 0 0,0 0 0,0-1 0,0 1 0,0 0 0,-1 0 0,1 0 0,0 0 0,-1-1 0,1 1 0,-1 0 0,0-1 0,0 1 0,1 0 0,-1-1 0,0 1 0,0-1 0,-1 1 0,1-1 0,0 0 0,0 1 0,-1-1 0,-1 2 0,-56 46 0,-108 69 0,112-81 0,18-15-116,0-2 0,-2-1 0,-47 15 0,53-21-785,2-1-5925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FFA69-669A-4EE9-887B-BE5F2F968689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1683F-3462-495C-99FD-F18303FADE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2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28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B0A8C-B28B-C802-8A7D-AC55E624D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90346F-7632-496C-9363-BC4E9142DC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E4DC85-F1DF-7E33-163F-1B0D4E1E20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7B47E-F264-93F3-4C75-4BAD464387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935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26593-4E72-81E5-9787-1339DFEF0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E28B9E-A5CA-6EB9-ED64-5DA4F3A13E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0C479F-1F9F-6DC4-861E-7CC2503D6E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7EB88-E1EE-22F7-D01B-B871F5BD6B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48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187C9-8CA5-DBDA-4C8B-23719FD94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9D2A81-4FB9-9402-757E-EC24D2F4B4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1A8557-C88F-F889-7948-3B7FB2FADE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EB49F-0FC9-FE46-39C7-1115E260C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96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0A0D7-5179-1B25-C6B9-788E68227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66C2CC-E929-19DB-65B6-E0C85FC4E4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793E58-EBB4-5491-CD88-9501286A4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91FA0-323F-3F08-44C0-F305BDA9DD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49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A5DF7-D4F3-4C8A-4036-B8E2C00AE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C4AF99-F20C-96E8-87B4-13A6B50383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AF9B80-3A79-F4C7-33B7-D71E8125A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F7BCB-8697-5752-40E0-E01CE13AE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47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39AFE-E424-AE0A-0014-77D2B9EA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BC7D92-9F99-AA4D-A2E8-BCFE4F5470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C31EBB-A372-C52F-D74C-A62F70AF0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801D5-308B-7748-124C-F087262E9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41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9DD3E-FD17-0D9F-6CD5-9AE0785DF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275BB0-3718-EB55-0D1E-4A24042768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82986F-AE39-B5A7-3F4C-CB2C01532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38DC8-E5F6-7570-DB42-54F67EBB33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26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D4DFA-1359-89B9-BDC9-DFFFC7A01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658BE8-3BBB-3965-0502-7170327CC1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8F7BF6-463D-DA16-002A-FEA3759AD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2D1DB-ACD0-E43B-39CF-5FCB52BD8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04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0F85D-40FF-146F-0868-61AC84DC4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683C-E608-0DAA-1FA0-7199725F67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EB4C5E-6FD3-46D9-D7CF-40E36BAF8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E2885-8F47-5F30-7437-DEEED2F1B5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30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59B71-DFA3-C95C-D212-7294F3FBF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8C4A40-6D8A-ECF4-1673-4F69DBA722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0DC578-D55C-B29F-8F1D-3C33565E6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5B781-98A6-3C82-C0A3-403E88E2EB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8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C9E7E-557E-091C-D4D1-045AC4DFE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0A858A-C65F-3091-CFC0-6855F2BE0B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661140-D89C-0D92-0FD3-D44B0A563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DAF03-AB6F-0B00-BBCB-11F6727CB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19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F0326-5019-7481-7933-9FA5AE51F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AD9840-5AA4-7012-8AE5-FF86768228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5AF502-F63E-94E3-A17D-2C199A2E8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6697D-78D9-462F-1CA8-BA011E3C29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130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93CDC-5160-D114-179B-CE6BA6F67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609C05-0240-C02E-4593-57E18D0364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141EFD-8AE8-83DE-1994-5CFAC29BB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7B3BF-771A-E703-E391-9C0D587FE4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50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8AC18-BDC2-C764-B539-15A5DC5EC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A84E42-B948-596F-0B3D-8AF62BEF22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01999F-39FD-7095-E987-6081C31AC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F98A7-1DD8-1698-7279-869698540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37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4A49B-7BB2-7E01-252C-8DD3EC31A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EC9E23-7402-7EA7-ED20-A01A21D798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212F5C-E2EB-DD5A-8822-3BD3E97F4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96208-4AD2-1730-77DB-DB0E3E0D5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519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94946-FD0B-8C22-24F2-DC3B04919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04093B-27EB-582F-0186-22F48E87B9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7296C7-04B7-3F7A-7CBB-AAD6266544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18B19-993D-F95E-52CE-BC813B68E4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56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03522-F908-32E2-5345-A91A49B9C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0D91AC-7F3C-A7B1-6A9E-78FF3206B8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A747A4-21A4-6D4A-F44A-198428DCE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DF4D6-02F3-F0D7-37A2-FFBF26AAA5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2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71BF0-0D72-2EB2-A7AB-BA1503C01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7613F8-96A0-12D8-FDF6-345250597D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7BA19A-557C-6DD2-31B9-723656D92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CDBF9-F3C7-978E-7ACE-A9062F4BB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33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0A019-A827-90FA-E3CD-4F6F8F2D3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0089C3-2944-C55F-40C8-29AD6F4738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B0C5B6-4C47-30A2-6D93-97FAD7C0F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90F0D-56D3-EDF8-BEF2-2980F389C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283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8801B-B4C7-71CE-04AA-4EDC9B084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7D8A29-95A6-16BD-A62A-52B63AC103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B6153D-5AC2-A0FA-AC0A-A9E103FEC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4015A-01CF-DA2F-75AA-8FE1D6DB4C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478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7841D-2A54-EB1A-0B5A-E5AEF4F4D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38F61E-241F-80A2-B810-D29864812E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9F5C9A-BFD7-1ACA-B9DF-68820592D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97CC9-2D62-90B1-A02F-4F3042F0A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36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1E96D-82CD-9223-E648-451CE3EF6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713E78-08FA-D25C-B706-7E32764B81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944AE4-C11D-9785-06B8-687396004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1EC76-88A3-73D2-37F2-06DBE411D7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35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AB9AF-3AF9-2857-AA46-4B4A6D85F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D10E1E-4C31-BD56-93EF-7AB41C0A71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875846-F267-27CB-BFB5-8FA0A70C7E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D0B99-9EF0-50DB-1EAC-08B1990AF1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272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7196D-FB2E-9CF4-60DB-489862ABE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CE4BE7-3190-EF4A-F197-6A9F187D9F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06B371-80B1-627C-9C98-F6220C55F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BCFAD-528F-4D60-78E4-E4A32FCFF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1345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DFF8C-C676-3A36-1495-3D1655A13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10354F-0D43-6757-97EA-9D9B3FFA31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4D41D0-1341-FCE5-6398-D3723AB2C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FAA08-14D7-DA34-9BFE-6C555CD82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278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E65AA-703D-4893-708D-88444CCF0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4DB06E-FF3A-9796-0FBD-870F5366B7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487B3A-94C7-0D08-E9A9-36A17E34B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E96C0-D544-809A-54C3-4142F7DB7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538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95804-192D-CCD4-68DA-AF61E781E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116B34-2BFA-0952-17ED-13C5F2822C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AB249D-239D-877C-1B4F-5343F427B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BFAEB-D67C-C466-C91E-1AC1F17D41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219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03302-2908-16A0-646A-37C4BF6B2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F86D59-04D6-BC9A-BAFB-BBC0EA857C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6DB8F7-E68C-4BB8-5E42-A19C9E1BD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7D36E-D8AE-FF75-BAA2-169DEB6156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317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954E5-405B-0444-558B-CB6AF0D66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DD1448-BE9D-1ECA-EA6E-C77EFB4076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70D004-9787-3895-029D-26269E1AC8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AF43-C129-1CEF-DDE9-F857A7B859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883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A7556-93EE-72E1-3A34-084938AF1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22FFCC-D92B-380C-73A7-4B3DBBD634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DDF0F2-5FE7-DE2B-95AB-D95138467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570D6-5434-6DD8-CB90-FD71E6D293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243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B3FF9-F618-0B62-BE92-AB8A4A417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292CCD-4C09-23EC-FCBA-4E6D9A04D9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D7AD3E-4F66-DFEC-D442-E02E26238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4EFE7-8702-4D24-308A-666EB47DB2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648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EE7F9-4046-6DED-F584-2D8FE375C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2AFDFA-9808-E26E-DA58-3274B270A9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CC7596-0E4A-71B2-A0A2-908D1BB84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3EA89-1DE3-CF49-7FE9-5F86C78303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80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7D7A6-2B99-72DB-6F04-9774D0D4F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E97D8A-001E-C30F-939B-202F8F0563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F00010-0343-28FD-BBE5-4E4D51F68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FC4C6-9AC4-29CD-327A-95268B01B2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663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01289-7E40-46EB-3F78-79634C84C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243202-0CBF-529D-B4C2-E7E10ACCE5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D9B4CB-DCCF-D930-8039-B5886868E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0BB34-2C3C-A0CF-3435-3A1B6C7C5B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717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8141E-2002-775C-84A1-BA3B0ED69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DA540A-C61C-E7F2-D317-DC018726D6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FE5CA-F7D1-DBB4-5CEF-012F07A25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5BEF-FA1B-12EC-6C47-F1F714876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802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A6512-A56C-91E8-539B-24CF52CC0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30A1AE-0EC8-A752-5CC4-B14FC730D5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D019B1-9FDA-86EB-A86F-FC3648F83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37549-E28F-8059-D90D-294091E88D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403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3BCD0-C612-C626-B9F0-7C95A4063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3A6F7-4D49-005A-D252-3424953D26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019F49-584C-0CE6-CA84-AE47C9E74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E66BB-4A15-9F31-A3C2-A08B8B6B6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635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E2EB8-32FB-C021-1F3F-293599ACF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983D80-934C-5A3B-DC58-9E8F8D2760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D1A5A1-7854-D917-0F36-B6E169622E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FC8F-FC28-8D33-48C4-6302AD8F40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217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4297D-AB59-F1FF-8A06-2C43180EC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AAFCA9-78D7-A963-F17A-6BC5E3EE16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FD94AA-DCC1-7C04-2B21-4DD07C1B6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6C1C5-0591-B101-4BD6-A25C4F5C7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529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C9A5D-3EC8-C366-FCB0-06AF393A6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5F97D4-5162-F20A-FEFB-2ED1B1ABCE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01E261-8B06-6081-7853-4287C328C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F3769-22C6-83C2-E11A-E5C82038DD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983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C7E9F-37AD-D6F3-4E56-CDEFB4CAC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5ADE99-8DFF-9B87-0129-ECDDD3CC88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C864FD-2F3C-4F48-4B67-C43B76C5F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90FD8-50BD-27CB-3E4E-6C4F84918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544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8352C-174D-F4F9-66F3-8A1B0B310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31CE36-6F4F-7099-4D87-8C4D7E921E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03C3BC-69E8-2AF7-7F88-25B3DCA07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42C59-764D-3C12-F22C-DFB651A3E8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958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76C70-16A3-9606-A372-1E15C028E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41BEA4-52C7-79F9-06D0-F7D300FB80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3A9C6B-DF3E-CC41-6A8B-ACA4A37AC2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B6CE3-9419-0C96-BB40-FACA1E7967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37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A8A3B-8F0A-F9E7-0A00-E30B1488C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30C5D6-7E85-A14E-DB21-F5B508FE43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0A6477-9966-631D-0EB6-160AE90E5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AB28B-506C-2576-041D-551B126D62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584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3FFBE-962F-F4AC-94C9-AEAE509AB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144038-AE81-9E85-AF48-0638838630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385FCC-0D35-6D62-D08F-B32B45496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420D6-86BA-4B51-8639-6F4D22265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378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E603E-F3A3-9290-7659-EA3E36691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740519-DA6E-E4BE-8EEA-80B623EA6A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8F6F60-C554-0180-E2E3-EC11C42B36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1C1ED-CE2C-0835-4402-DF8B1DC0D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318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B08F3-B61C-749B-0FB0-F2C89A923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A91F92-F28F-967D-4922-2CE90E9D57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160BCA-16BF-5550-EAAB-BC2DF44DA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E18F7-0687-CEC2-255E-0DD88CA5D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975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BFE77-B129-3286-D4F5-8518DB056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E7D4C1-2805-8E4F-5D67-80C887FB7A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945817-FB7D-3566-D379-104ABF0EE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398E8-0BF1-06ED-BBCA-1ECB389393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337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A9C0C-D482-C6CF-0455-AD46B83D9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7C2C8B-03C3-7AC7-8C63-578503CC5A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099379-9342-04DE-D780-C47358E9A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07D13-9AB2-D314-7BC8-E6FA7E92A7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349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15513-1B1C-1507-58AE-B5929DEA4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D53623-BC4B-2799-659B-BB74697303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FA08AC-400C-58B4-F529-670BD1AD9C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BC56B-B456-82CF-9E9D-D125376F1C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176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C1A67-F528-11CE-862A-A973652D5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2C7C0D-CFC2-DE30-A01A-FB333C64F7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86A674-16A3-679C-686F-1F82867FD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BAA73-A13C-4CE5-DDEA-01A03B9FF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557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FBAC6-A784-1C26-E982-BC0A51187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6FF53C-36D7-EAB2-908F-18655EF98B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1D0470-FE08-E4D5-DA4D-5239907C7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7F5C4-13B9-028B-5497-CC34A35080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919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AA8DF-5388-D6BA-994E-FDF6AB34C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1A4F78-75BB-5912-9955-5EDFFC4C35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06448A-9D32-96D9-F071-AC3B2C412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97210-D778-9025-DE63-D97644105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355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1251C-1FC7-C99D-699D-2BE4BC583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D3059F-0DAA-92CA-0CE1-D79976B757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F453C4-14F1-A29A-0D3C-579592031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9F855-04BE-4A11-24DD-32507058F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7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557FC-9EB6-E6E8-C878-5CEF6E38D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0A1A70-1CDC-9FA0-FDD4-05BA9A9E4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4EF136-C281-7D82-9D79-9490DB7E4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82D87-57DA-8DBC-3F8C-165C09EBA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5509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DB94A-1A1C-D434-500A-38216B40C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56BAC2-C60A-C29E-6295-1CB261608B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494C93-3519-FD5A-D99A-00C9BD6C50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82EE7-4DD5-2CD3-05CD-2F197B7F8B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624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B8C0D-3398-A1F5-F69A-BC8088487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B7E9C3-690E-E0D8-DB03-9C79FE6B8A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56A3E8-647D-1E6B-5E36-2ACB69D29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C1600-4E7F-7E9E-C14E-03A6A8018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844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0392F-7661-E640-83F8-D90FC27B8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EC4D64-0C2B-3CEB-152B-BDBA0F0D71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313CBA-5FCA-0C7F-7CB3-77504BABA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7FF70-A601-DDB9-735A-C93583A60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262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8546B-51C7-E982-E31D-938B17B1D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337C8F-3C8D-FC25-B512-E9AAB071A9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EA44B6-8BE3-D8D9-A2C7-2B0DBC516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69AA3-EFA0-7112-6055-C05FD0D169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969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C9B99-A448-3128-0B8C-93ED4B486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2ACB11-B49B-B7DB-F258-EC0D37681F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3F35BB-BA82-7DE8-3765-DF9C3CF1A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E4EE3-A14D-00E6-18C5-DA291162C4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08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1A10B-C8A2-188C-FCBD-5C2B12F32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62218A-D742-D01F-F51B-F03436C617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05FE3E-388D-FD1B-22C6-09B92B24A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3A13A-3561-6926-42DE-7FFC2AD12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54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DA2DD-E5B3-658C-A944-6084F41BD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D45997-9196-D83D-4A93-907B8B633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D19F50-0F30-4BEC-279E-7032CB582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F9BEF-1537-57AA-A7D1-DA9079512F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11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A5CF4-FF6F-7779-800E-DE32BF378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AB7473-346B-7B0D-9DD1-610427FB06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DF5944-D842-22DB-4D79-3CDD1DD16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795CF-B28E-1C3F-FA71-C42FB3305E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9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0E3B-2B11-2898-607B-74E0DBA90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3AB1A-37B3-FE3A-A47E-EFE8D5806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52A7-2CDC-13C4-DFA4-9B0F1CCA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4FAFC-0CAE-B7D8-DE6E-847B200D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4AC05-2751-F76C-8370-F6E323CC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5654-C9F8-5AC4-5E52-5F82795E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787AB-168A-F88A-5ECC-10C1608E9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8505A-55A0-5FA7-ACE0-7CC3EAE9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CF991-0614-34D8-BAED-A744785A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12F32-3C8C-D45D-E6E8-8ECB9CE0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6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43E2B-5B7E-BA2C-A0EB-4FF930EBA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CE55E-3671-AAAC-1B2E-5FFA0A600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BD778-855E-E9C9-0204-98227441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835C7-B481-C03A-5816-C7C28875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F059-3FCF-95B3-FBD3-334C0157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4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2F13-6E95-8BFB-C533-E52BC901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315D-4720-8E82-46E8-E0005EEFF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F6712-1AAF-FA86-F717-9286B5C8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9CD0E-4524-2F87-43C6-ECBD9C7C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866DA-A543-1976-AA51-A713AFE5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7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2B6F-03DB-E225-3863-B4C2009D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C2327-00B7-4DE9-8151-72639C0B2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39FA3-33E0-2AE6-DBDF-5663D3DD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1D706-186D-48E0-4950-57000B2A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6E7BA-08BB-5D86-037C-099CA221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9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921D-02EC-22B4-6D7C-79164075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0843-1926-E54E-4DAC-849C95BEB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B9D31-EE89-3C4F-B38D-E8F20976C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4BC6-D409-3D87-EB7C-BD8A494C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FC0F3-D574-2C09-007D-1E836519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15264-3E8B-0C75-C679-2C606B79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7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E388-376D-E58C-6A07-B4B36093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016D8-75DF-F67B-C0B4-C989C7BD2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235C2-A8D5-B1E6-1A1D-BBCA4E5FC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C7FBD-4899-2FEB-0E5B-E0509B885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F0855-1928-BFD0-E8CB-93D58E6B5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47460-B943-9C0A-D306-E49638FD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1245B-37C4-9172-0A35-8CD56720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F54C6-6ECD-4C67-D98D-16120E56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8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7B78-CEF9-BD42-F617-C6452679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E19EE-D476-FBEE-EBA4-58359387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479C2-E7AF-2E99-5243-41D06E65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33C50-6444-0DD1-765C-6AA4372E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1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E7D4E-B29C-069E-3464-F47170B5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9830C-455E-77AB-344F-30A02327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D6171-3A6A-3F5B-7434-B3044E72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1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1D3A-EEA9-5408-45F9-B3603F6B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46E0-9759-0797-DBAA-E984D4C40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18438-C330-155B-CBF7-9DEE50927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38F1E-3A06-3194-0E8C-3F0901AC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08A65-1A46-AF70-EF5D-57E7D2C6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0E9B9-6D66-2898-317D-96A1F0F1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8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F585-16FB-EBD7-F8AB-D26E329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83FFB-9325-069C-2ADA-7606BF695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36BEB-8D7E-A92C-43C9-6AC78E5E4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4C798-590F-50DF-9A1E-86434AEB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EED7E-2A91-E239-0C24-1C8F133E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D5D3E-0E06-3328-EF66-FBA087A8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2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FDABD-5DC3-E5A6-1E11-FC33A9D7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E05DB-E665-E816-E075-CA08EBC8D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7C80B-B86B-DFCD-6464-E666E67F2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F8F241-6D1E-4D7E-992F-EBC202442405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595D7-313B-4937-C545-771806EB7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14EA1-D482-1E9A-CE36-C39B591B6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3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24" Type="http://schemas.openxmlformats.org/officeDocument/2006/relationships/customXml" Target="../ink/ink11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customXml" Target="../ink/ink4.xml"/><Relationship Id="rId19" Type="http://schemas.openxmlformats.org/officeDocument/2006/relationships/image" Target="../media/image13.png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19.xml"/><Relationship Id="rId26" Type="http://schemas.openxmlformats.org/officeDocument/2006/relationships/customXml" Target="../ink/ink23.xml"/><Relationship Id="rId39" Type="http://schemas.openxmlformats.org/officeDocument/2006/relationships/image" Target="../media/image34.png"/><Relationship Id="rId21" Type="http://schemas.openxmlformats.org/officeDocument/2006/relationships/image" Target="../media/image25.png"/><Relationship Id="rId34" Type="http://schemas.openxmlformats.org/officeDocument/2006/relationships/customXml" Target="../ink/ink27.xml"/><Relationship Id="rId42" Type="http://schemas.openxmlformats.org/officeDocument/2006/relationships/customXml" Target="../ink/ink31.xml"/><Relationship Id="rId47" Type="http://schemas.openxmlformats.org/officeDocument/2006/relationships/image" Target="../media/image38.png"/><Relationship Id="rId50" Type="http://schemas.openxmlformats.org/officeDocument/2006/relationships/customXml" Target="../ink/ink35.xm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6" Type="http://schemas.openxmlformats.org/officeDocument/2006/relationships/customXml" Target="../ink/ink18.xml"/><Relationship Id="rId29" Type="http://schemas.openxmlformats.org/officeDocument/2006/relationships/image" Target="../media/image29.png"/><Relationship Id="rId11" Type="http://schemas.openxmlformats.org/officeDocument/2006/relationships/image" Target="../media/image20.png"/><Relationship Id="rId24" Type="http://schemas.openxmlformats.org/officeDocument/2006/relationships/customXml" Target="../ink/ink22.xml"/><Relationship Id="rId32" Type="http://schemas.openxmlformats.org/officeDocument/2006/relationships/customXml" Target="../ink/ink26.xml"/><Relationship Id="rId37" Type="http://schemas.openxmlformats.org/officeDocument/2006/relationships/image" Target="../media/image33.png"/><Relationship Id="rId40" Type="http://schemas.openxmlformats.org/officeDocument/2006/relationships/customXml" Target="../ink/ink30.xml"/><Relationship Id="rId45" Type="http://schemas.openxmlformats.org/officeDocument/2006/relationships/image" Target="../media/image37.png"/><Relationship Id="rId53" Type="http://schemas.openxmlformats.org/officeDocument/2006/relationships/image" Target="../media/image41.png"/><Relationship Id="rId5" Type="http://schemas.openxmlformats.org/officeDocument/2006/relationships/image" Target="../media/image17.png"/><Relationship Id="rId10" Type="http://schemas.openxmlformats.org/officeDocument/2006/relationships/customXml" Target="../ink/ink15.xml"/><Relationship Id="rId19" Type="http://schemas.openxmlformats.org/officeDocument/2006/relationships/image" Target="../media/image24.png"/><Relationship Id="rId31" Type="http://schemas.openxmlformats.org/officeDocument/2006/relationships/image" Target="../media/image30.png"/><Relationship Id="rId44" Type="http://schemas.openxmlformats.org/officeDocument/2006/relationships/customXml" Target="../ink/ink32.xml"/><Relationship Id="rId52" Type="http://schemas.openxmlformats.org/officeDocument/2006/relationships/customXml" Target="../ink/ink36.xml"/><Relationship Id="rId4" Type="http://schemas.openxmlformats.org/officeDocument/2006/relationships/customXml" Target="../ink/ink12.xml"/><Relationship Id="rId9" Type="http://schemas.openxmlformats.org/officeDocument/2006/relationships/image" Target="../media/image19.png"/><Relationship Id="rId14" Type="http://schemas.openxmlformats.org/officeDocument/2006/relationships/customXml" Target="../ink/ink17.xml"/><Relationship Id="rId22" Type="http://schemas.openxmlformats.org/officeDocument/2006/relationships/customXml" Target="../ink/ink21.xml"/><Relationship Id="rId27" Type="http://schemas.openxmlformats.org/officeDocument/2006/relationships/image" Target="../media/image28.png"/><Relationship Id="rId30" Type="http://schemas.openxmlformats.org/officeDocument/2006/relationships/customXml" Target="../ink/ink25.xml"/><Relationship Id="rId35" Type="http://schemas.openxmlformats.org/officeDocument/2006/relationships/image" Target="../media/image32.png"/><Relationship Id="rId43" Type="http://schemas.openxmlformats.org/officeDocument/2006/relationships/image" Target="../media/image36.png"/><Relationship Id="rId48" Type="http://schemas.openxmlformats.org/officeDocument/2006/relationships/customXml" Target="../ink/ink34.xml"/><Relationship Id="rId8" Type="http://schemas.openxmlformats.org/officeDocument/2006/relationships/customXml" Target="../ink/ink14.xml"/><Relationship Id="rId51" Type="http://schemas.openxmlformats.org/officeDocument/2006/relationships/image" Target="../media/image40.png"/><Relationship Id="rId3" Type="http://schemas.openxmlformats.org/officeDocument/2006/relationships/image" Target="../media/image5.png"/><Relationship Id="rId12" Type="http://schemas.openxmlformats.org/officeDocument/2006/relationships/customXml" Target="../ink/ink16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1.png"/><Relationship Id="rId38" Type="http://schemas.openxmlformats.org/officeDocument/2006/relationships/customXml" Target="../ink/ink29.xml"/><Relationship Id="rId46" Type="http://schemas.openxmlformats.org/officeDocument/2006/relationships/customXml" Target="../ink/ink33.xml"/><Relationship Id="rId20" Type="http://schemas.openxmlformats.org/officeDocument/2006/relationships/customXml" Target="../ink/ink20.xml"/><Relationship Id="rId41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24.xml"/><Relationship Id="rId36" Type="http://schemas.openxmlformats.org/officeDocument/2006/relationships/customXml" Target="../ink/ink28.xml"/><Relationship Id="rId4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customXml" Target="../ink/ink44.xml"/><Relationship Id="rId26" Type="http://schemas.openxmlformats.org/officeDocument/2006/relationships/customXml" Target="../ink/ink48.xml"/><Relationship Id="rId39" Type="http://schemas.openxmlformats.org/officeDocument/2006/relationships/image" Target="../media/image56.png"/><Relationship Id="rId21" Type="http://schemas.openxmlformats.org/officeDocument/2006/relationships/image" Target="../media/image47.png"/><Relationship Id="rId34" Type="http://schemas.openxmlformats.org/officeDocument/2006/relationships/customXml" Target="../ink/ink52.xml"/><Relationship Id="rId42" Type="http://schemas.openxmlformats.org/officeDocument/2006/relationships/customXml" Target="../ink/ink56.xml"/><Relationship Id="rId47" Type="http://schemas.openxmlformats.org/officeDocument/2006/relationships/image" Target="../media/image60.png"/><Relationship Id="rId50" Type="http://schemas.openxmlformats.org/officeDocument/2006/relationships/customXml" Target="../ink/ink60.xml"/><Relationship Id="rId55" Type="http://schemas.openxmlformats.org/officeDocument/2006/relationships/image" Target="../media/image6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6" Type="http://schemas.openxmlformats.org/officeDocument/2006/relationships/customXml" Target="../ink/ink43.xml"/><Relationship Id="rId29" Type="http://schemas.openxmlformats.org/officeDocument/2006/relationships/image" Target="../media/image51.png"/><Relationship Id="rId11" Type="http://schemas.openxmlformats.org/officeDocument/2006/relationships/image" Target="../media/image42.png"/><Relationship Id="rId24" Type="http://schemas.openxmlformats.org/officeDocument/2006/relationships/customXml" Target="../ink/ink47.xml"/><Relationship Id="rId32" Type="http://schemas.openxmlformats.org/officeDocument/2006/relationships/customXml" Target="../ink/ink51.xml"/><Relationship Id="rId37" Type="http://schemas.openxmlformats.org/officeDocument/2006/relationships/image" Target="../media/image55.png"/><Relationship Id="rId40" Type="http://schemas.openxmlformats.org/officeDocument/2006/relationships/customXml" Target="../ink/ink55.xml"/><Relationship Id="rId45" Type="http://schemas.openxmlformats.org/officeDocument/2006/relationships/image" Target="../media/image59.png"/><Relationship Id="rId53" Type="http://schemas.openxmlformats.org/officeDocument/2006/relationships/image" Target="../media/image63.png"/><Relationship Id="rId5" Type="http://schemas.openxmlformats.org/officeDocument/2006/relationships/image" Target="../media/image17.png"/><Relationship Id="rId19" Type="http://schemas.openxmlformats.org/officeDocument/2006/relationships/image" Target="../media/image46.png"/><Relationship Id="rId4" Type="http://schemas.openxmlformats.org/officeDocument/2006/relationships/customXml" Target="../ink/ink37.xml"/><Relationship Id="rId9" Type="http://schemas.openxmlformats.org/officeDocument/2006/relationships/image" Target="../media/image19.png"/><Relationship Id="rId14" Type="http://schemas.openxmlformats.org/officeDocument/2006/relationships/customXml" Target="../ink/ink42.xml"/><Relationship Id="rId22" Type="http://schemas.openxmlformats.org/officeDocument/2006/relationships/customXml" Target="../ink/ink46.xml"/><Relationship Id="rId27" Type="http://schemas.openxmlformats.org/officeDocument/2006/relationships/image" Target="../media/image50.png"/><Relationship Id="rId30" Type="http://schemas.openxmlformats.org/officeDocument/2006/relationships/customXml" Target="../ink/ink50.xml"/><Relationship Id="rId35" Type="http://schemas.openxmlformats.org/officeDocument/2006/relationships/image" Target="../media/image54.png"/><Relationship Id="rId43" Type="http://schemas.openxmlformats.org/officeDocument/2006/relationships/image" Target="../media/image58.png"/><Relationship Id="rId48" Type="http://schemas.openxmlformats.org/officeDocument/2006/relationships/customXml" Target="../ink/ink59.xml"/><Relationship Id="rId56" Type="http://schemas.openxmlformats.org/officeDocument/2006/relationships/customXml" Target="../ink/ink63.xml"/><Relationship Id="rId8" Type="http://schemas.openxmlformats.org/officeDocument/2006/relationships/customXml" Target="../ink/ink39.xml"/><Relationship Id="rId51" Type="http://schemas.openxmlformats.org/officeDocument/2006/relationships/image" Target="../media/image62.png"/><Relationship Id="rId3" Type="http://schemas.openxmlformats.org/officeDocument/2006/relationships/image" Target="../media/image5.png"/><Relationship Id="rId12" Type="http://schemas.openxmlformats.org/officeDocument/2006/relationships/customXml" Target="../ink/ink41.xm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33" Type="http://schemas.openxmlformats.org/officeDocument/2006/relationships/image" Target="../media/image53.png"/><Relationship Id="rId38" Type="http://schemas.openxmlformats.org/officeDocument/2006/relationships/customXml" Target="../ink/ink54.xml"/><Relationship Id="rId46" Type="http://schemas.openxmlformats.org/officeDocument/2006/relationships/customXml" Target="../ink/ink58.xml"/><Relationship Id="rId20" Type="http://schemas.openxmlformats.org/officeDocument/2006/relationships/customXml" Target="../ink/ink45.xml"/><Relationship Id="rId41" Type="http://schemas.openxmlformats.org/officeDocument/2006/relationships/image" Target="../media/image57.png"/><Relationship Id="rId54" Type="http://schemas.openxmlformats.org/officeDocument/2006/relationships/customXml" Target="../ink/ink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28" Type="http://schemas.openxmlformats.org/officeDocument/2006/relationships/customXml" Target="../ink/ink49.xml"/><Relationship Id="rId36" Type="http://schemas.openxmlformats.org/officeDocument/2006/relationships/customXml" Target="../ink/ink53.xml"/><Relationship Id="rId49" Type="http://schemas.openxmlformats.org/officeDocument/2006/relationships/image" Target="../media/image61.png"/><Relationship Id="rId57" Type="http://schemas.openxmlformats.org/officeDocument/2006/relationships/image" Target="../media/image65.png"/><Relationship Id="rId10" Type="http://schemas.openxmlformats.org/officeDocument/2006/relationships/customXml" Target="../ink/ink40.xml"/><Relationship Id="rId31" Type="http://schemas.openxmlformats.org/officeDocument/2006/relationships/image" Target="../media/image52.png"/><Relationship Id="rId44" Type="http://schemas.openxmlformats.org/officeDocument/2006/relationships/customXml" Target="../ink/ink57.xml"/><Relationship Id="rId52" Type="http://schemas.openxmlformats.org/officeDocument/2006/relationships/customXml" Target="../ink/ink6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9.xml"/><Relationship Id="rId18" Type="http://schemas.openxmlformats.org/officeDocument/2006/relationships/image" Target="../media/image75.png"/><Relationship Id="rId26" Type="http://schemas.openxmlformats.org/officeDocument/2006/relationships/image" Target="../media/image78.png"/><Relationship Id="rId39" Type="http://schemas.openxmlformats.org/officeDocument/2006/relationships/customXml" Target="../ink/ink83.xml"/><Relationship Id="rId21" Type="http://schemas.openxmlformats.org/officeDocument/2006/relationships/customXml" Target="../ink/ink73.xml"/><Relationship Id="rId34" Type="http://schemas.openxmlformats.org/officeDocument/2006/relationships/image" Target="../media/image82.png"/><Relationship Id="rId42" Type="http://schemas.openxmlformats.org/officeDocument/2006/relationships/image" Target="../media/image86.png"/><Relationship Id="rId47" Type="http://schemas.openxmlformats.org/officeDocument/2006/relationships/customXml" Target="../ink/ink87.xml"/><Relationship Id="rId50" Type="http://schemas.openxmlformats.org/officeDocument/2006/relationships/image" Target="../media/image90.png"/><Relationship Id="rId55" Type="http://schemas.openxmlformats.org/officeDocument/2006/relationships/customXml" Target="../ink/ink91.xml"/><Relationship Id="rId7" Type="http://schemas.openxmlformats.org/officeDocument/2006/relationships/customXml" Target="../ink/ink66.xm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74.png"/><Relationship Id="rId29" Type="http://schemas.openxmlformats.org/officeDocument/2006/relationships/customXml" Target="../ink/ink78.xml"/><Relationship Id="rId11" Type="http://schemas.openxmlformats.org/officeDocument/2006/relationships/customXml" Target="../ink/ink68.xml"/><Relationship Id="rId24" Type="http://schemas.openxmlformats.org/officeDocument/2006/relationships/image" Target="../media/image77.png"/><Relationship Id="rId32" Type="http://schemas.openxmlformats.org/officeDocument/2006/relationships/image" Target="../media/image81.png"/><Relationship Id="rId37" Type="http://schemas.openxmlformats.org/officeDocument/2006/relationships/customXml" Target="../ink/ink82.xml"/><Relationship Id="rId40" Type="http://schemas.openxmlformats.org/officeDocument/2006/relationships/image" Target="../media/image85.png"/><Relationship Id="rId45" Type="http://schemas.openxmlformats.org/officeDocument/2006/relationships/customXml" Target="../ink/ink86.xml"/><Relationship Id="rId53" Type="http://schemas.openxmlformats.org/officeDocument/2006/relationships/customXml" Target="../ink/ink90.xml"/><Relationship Id="rId58" Type="http://schemas.openxmlformats.org/officeDocument/2006/relationships/image" Target="../media/image94.png"/><Relationship Id="rId5" Type="http://schemas.openxmlformats.org/officeDocument/2006/relationships/customXml" Target="../ink/ink65.xml"/><Relationship Id="rId19" Type="http://schemas.openxmlformats.org/officeDocument/2006/relationships/customXml" Target="../ink/ink72.xml"/><Relationship Id="rId4" Type="http://schemas.openxmlformats.org/officeDocument/2006/relationships/image" Target="../media/image68.png"/><Relationship Id="rId9" Type="http://schemas.openxmlformats.org/officeDocument/2006/relationships/customXml" Target="../ink/ink67.xml"/><Relationship Id="rId14" Type="http://schemas.openxmlformats.org/officeDocument/2006/relationships/image" Target="../media/image73.png"/><Relationship Id="rId22" Type="http://schemas.openxmlformats.org/officeDocument/2006/relationships/customXml" Target="../ink/ink74.xml"/><Relationship Id="rId27" Type="http://schemas.openxmlformats.org/officeDocument/2006/relationships/customXml" Target="../ink/ink77.xml"/><Relationship Id="rId30" Type="http://schemas.openxmlformats.org/officeDocument/2006/relationships/image" Target="../media/image80.png"/><Relationship Id="rId35" Type="http://schemas.openxmlformats.org/officeDocument/2006/relationships/customXml" Target="../ink/ink81.xml"/><Relationship Id="rId43" Type="http://schemas.openxmlformats.org/officeDocument/2006/relationships/customXml" Target="../ink/ink85.xml"/><Relationship Id="rId48" Type="http://schemas.openxmlformats.org/officeDocument/2006/relationships/image" Target="../media/image89.png"/><Relationship Id="rId56" Type="http://schemas.openxmlformats.org/officeDocument/2006/relationships/image" Target="../media/image93.png"/><Relationship Id="rId8" Type="http://schemas.openxmlformats.org/officeDocument/2006/relationships/image" Target="../media/image70.png"/><Relationship Id="rId51" Type="http://schemas.openxmlformats.org/officeDocument/2006/relationships/customXml" Target="../ink/ink89.xml"/><Relationship Id="rId3" Type="http://schemas.openxmlformats.org/officeDocument/2006/relationships/customXml" Target="../ink/ink64.xml"/><Relationship Id="rId12" Type="http://schemas.openxmlformats.org/officeDocument/2006/relationships/image" Target="../media/image72.png"/><Relationship Id="rId17" Type="http://schemas.openxmlformats.org/officeDocument/2006/relationships/customXml" Target="../ink/ink71.xml"/><Relationship Id="rId25" Type="http://schemas.openxmlformats.org/officeDocument/2006/relationships/customXml" Target="../ink/ink76.xml"/><Relationship Id="rId33" Type="http://schemas.openxmlformats.org/officeDocument/2006/relationships/customXml" Target="../ink/ink80.xml"/><Relationship Id="rId38" Type="http://schemas.openxmlformats.org/officeDocument/2006/relationships/image" Target="../media/image84.png"/><Relationship Id="rId46" Type="http://schemas.openxmlformats.org/officeDocument/2006/relationships/image" Target="../media/image88.png"/><Relationship Id="rId20" Type="http://schemas.openxmlformats.org/officeDocument/2006/relationships/image" Target="../media/image76.png"/><Relationship Id="rId41" Type="http://schemas.openxmlformats.org/officeDocument/2006/relationships/customXml" Target="../ink/ink84.xml"/><Relationship Id="rId54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5" Type="http://schemas.openxmlformats.org/officeDocument/2006/relationships/customXml" Target="../ink/ink70.xml"/><Relationship Id="rId23" Type="http://schemas.openxmlformats.org/officeDocument/2006/relationships/customXml" Target="../ink/ink75.xml"/><Relationship Id="rId28" Type="http://schemas.openxmlformats.org/officeDocument/2006/relationships/image" Target="../media/image79.png"/><Relationship Id="rId36" Type="http://schemas.openxmlformats.org/officeDocument/2006/relationships/image" Target="../media/image83.png"/><Relationship Id="rId49" Type="http://schemas.openxmlformats.org/officeDocument/2006/relationships/customXml" Target="../ink/ink88.xml"/><Relationship Id="rId57" Type="http://schemas.openxmlformats.org/officeDocument/2006/relationships/customXml" Target="../ink/ink92.xml"/><Relationship Id="rId10" Type="http://schemas.openxmlformats.org/officeDocument/2006/relationships/image" Target="../media/image71.png"/><Relationship Id="rId31" Type="http://schemas.openxmlformats.org/officeDocument/2006/relationships/customXml" Target="../ink/ink79.xml"/><Relationship Id="rId44" Type="http://schemas.openxmlformats.org/officeDocument/2006/relationships/image" Target="../media/image87.png"/><Relationship Id="rId52" Type="http://schemas.openxmlformats.org/officeDocument/2006/relationships/image" Target="../media/image9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customXml" Target="../ink/ink93.xml"/><Relationship Id="rId7" Type="http://schemas.openxmlformats.org/officeDocument/2006/relationships/customXml" Target="../ink/ink9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customXml" Target="../ink/ink94.xml"/><Relationship Id="rId4" Type="http://schemas.openxmlformats.org/officeDocument/2006/relationships/image" Target="../media/image10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6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customXml" Target="../ink/ink97.xml"/><Relationship Id="rId4" Type="http://schemas.openxmlformats.org/officeDocument/2006/relationships/image" Target="../media/image10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gi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gif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6438-B8C2-94D8-405C-94D8CCD67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8861"/>
            <a:ext cx="9144000" cy="1199265"/>
          </a:xfrm>
        </p:spPr>
        <p:txBody>
          <a:bodyPr>
            <a:normAutofit/>
          </a:bodyPr>
          <a:lstStyle/>
          <a:p>
            <a:r>
              <a:rPr lang="en-US" sz="4000" dirty="0"/>
              <a:t>Change the flow of a program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B836F-D193-070C-3972-638A9ECE0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6784" y="2657627"/>
            <a:ext cx="4218432" cy="384746"/>
          </a:xfrm>
        </p:spPr>
        <p:txBody>
          <a:bodyPr>
            <a:normAutofit/>
          </a:bodyPr>
          <a:lstStyle/>
          <a:p>
            <a:r>
              <a:rPr lang="en-US" sz="2000" b="1" dirty="0"/>
              <a:t>Behram Khan</a:t>
            </a:r>
          </a:p>
        </p:txBody>
      </p:sp>
      <p:pic>
        <p:nvPicPr>
          <p:cNvPr id="5" name="Picture 4" descr="A logo of a university of engineering and technology&#10;&#10;Description automatically generated">
            <a:extLst>
              <a:ext uri="{FF2B5EF4-FFF2-40B4-BE49-F238E27FC236}">
                <a16:creationId xmlns:a16="http://schemas.microsoft.com/office/drawing/2014/main" id="{B29C1EF5-4EF0-455A-F53D-E42C3764F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3351873"/>
            <a:ext cx="20955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38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57870-31C7-884E-D686-B5D319C23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2689-B19F-9709-DD0F-FF6BA588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Arithmetic Operations in </a:t>
            </a:r>
            <a:r>
              <a:rPr lang="en-US" sz="4000" dirty="0" err="1"/>
              <a:t>printf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E6673-BDF5-EA30-7076-C7387925C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int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  int </a:t>
            </a: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FirstNum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=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  int </a:t>
            </a: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SecondNum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= 2;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  float </a:t>
            </a: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ThirdNum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= 2.2;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("Hello World %f",  </a:t>
            </a: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FirstNum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SecondNum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ThirdNum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82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6FA79-B6DA-20EE-B6A8-2149A9DF6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CDC0-DDDA-2533-DF47-4AE874D0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Escape Sequences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FEB9-700D-895C-DC52-CC3EF9CB4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Escape sequences control the display of data on the output device. They are a combination of a backslash (\) and a code character.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8A8BBD-37FB-13AF-F5D3-D0A8AE601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0320"/>
            <a:ext cx="9299690" cy="33817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E83CA0-B4FF-E825-A2F0-5F358E8A2DF0}"/>
              </a:ext>
            </a:extLst>
          </p:cNvPr>
          <p:cNvSpPr txBox="1"/>
          <p:nvPr/>
        </p:nvSpPr>
        <p:spPr>
          <a:xfrm>
            <a:off x="9275705" y="604202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EscapeSequence.c</a:t>
            </a:r>
            <a:r>
              <a:rPr lang="en-US" dirty="0"/>
              <a:t> File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03450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C6FFA-A0CC-2433-5162-9CE408BD3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7F2F-E1D7-0678-AFE5-E80001DC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Input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4A283-0591-CEEA-5A2B-919142662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statements are used to receive data from the user and assign it to variables.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an input statement is executed, the program waits for the user to type a values. The entered value is then assigned to the specified variable, and the program continues its execution.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AD87A-2BFA-56DB-270C-719F91C85423}"/>
              </a:ext>
            </a:extLst>
          </p:cNvPr>
          <p:cNvSpPr txBox="1"/>
          <p:nvPr/>
        </p:nvSpPr>
        <p:spPr>
          <a:xfrm>
            <a:off x="8362950" y="5553313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Inputtypes.c</a:t>
            </a:r>
            <a:r>
              <a:rPr lang="en-US" dirty="0"/>
              <a:t> File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32958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D22DC-D0B8-4BB6-DFF6-39AEB3AC6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D585-70E6-6A12-911E-2F47A8EA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Scanf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A3DC6-3E76-9AD4-E5FE-E48FF9ECA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function is used to take input and store it in a variable.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do this, </a:t>
            </a:r>
            <a:r>
              <a:rPr lang="en-US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needs the address of the variable, not just its value, because it needs to know where in memory to store the input.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 : </a:t>
            </a:r>
            <a:r>
              <a:rPr lang="en-US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("format specifier(s)", &amp;variable1, &amp;variable2, ...);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 Specifiers for Input: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%d: Integer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%f: Floating-point number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%c: Character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01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D1A3A-94D1-D40B-0CDD-E0F22BEE4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E5B2-6386-26E2-88D2-849BFEFC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Scanf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1CAE3-DC11-57A4-5ADD-5714DC59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&amp;variable?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</a:t>
            </a: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Memory Address: 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&amp; (address-of) operator provides the memory address of the variable.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</a:t>
            </a: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Storing Input: </a:t>
            </a:r>
            <a:r>
              <a:rPr lang="en-US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takes that address and places the user input directly into that memory location, updating the variable with the new value.</a:t>
            </a:r>
          </a:p>
        </p:txBody>
      </p:sp>
    </p:spTree>
    <p:extLst>
      <p:ext uri="{BB962C8B-B14F-4D97-AF65-F5344CB8AC3E}">
        <p14:creationId xmlns:p14="http://schemas.microsoft.com/office/powerpoint/2010/main" val="3634337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8308B-E08B-B81E-F44F-3ABAE5B4B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A41C-9FFE-2BB9-9E7B-0941798C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Scanf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1C52A-96BF-175E-E2FF-186D8B560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a =5 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(“%</a:t>
            </a:r>
            <a:r>
              <a:rPr lang="en-US" sz="2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a);</a:t>
            </a: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4EB0B-731A-3E51-259A-1CC67BA8F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215" y="1825625"/>
            <a:ext cx="3699558" cy="401065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8F75942-8BF5-78FF-5FB3-450DF1913E27}"/>
              </a:ext>
            </a:extLst>
          </p:cNvPr>
          <p:cNvGrpSpPr/>
          <p:nvPr/>
        </p:nvGrpSpPr>
        <p:grpSpPr>
          <a:xfrm>
            <a:off x="5043766" y="2409397"/>
            <a:ext cx="2619720" cy="540720"/>
            <a:chOff x="5043766" y="2409397"/>
            <a:chExt cx="2619720" cy="54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FE5DE5-1A0D-1513-015D-05486B606191}"/>
                    </a:ext>
                  </a:extLst>
                </p14:cNvPr>
                <p14:cNvContentPartPr/>
                <p14:nvPr/>
              </p14:nvContentPartPr>
              <p14:xfrm>
                <a:off x="5043766" y="2513437"/>
                <a:ext cx="614520" cy="436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FE5DE5-1A0D-1513-015D-05486B6061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25766" y="2495437"/>
                  <a:ext cx="6501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F0E1318-BA71-BE0E-A421-B59B5DBB0FD9}"/>
                    </a:ext>
                  </a:extLst>
                </p14:cNvPr>
                <p14:cNvContentPartPr/>
                <p14:nvPr/>
              </p14:nvContentPartPr>
              <p14:xfrm>
                <a:off x="5907766" y="2635477"/>
                <a:ext cx="1668960" cy="37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F0E1318-BA71-BE0E-A421-B59B5DBB0F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90126" y="2617477"/>
                  <a:ext cx="17046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8CF47FF-5E45-B8C5-65F5-B6261C8DE461}"/>
                    </a:ext>
                  </a:extLst>
                </p14:cNvPr>
                <p14:cNvContentPartPr/>
                <p14:nvPr/>
              </p14:nvContentPartPr>
              <p14:xfrm>
                <a:off x="7342006" y="2409397"/>
                <a:ext cx="321480" cy="520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8CF47FF-5E45-B8C5-65F5-B6261C8DE46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24006" y="2391397"/>
                  <a:ext cx="357120" cy="55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79CB41-B03E-4E9E-FDF1-4540780C63CB}"/>
              </a:ext>
            </a:extLst>
          </p:cNvPr>
          <p:cNvGrpSpPr/>
          <p:nvPr/>
        </p:nvGrpSpPr>
        <p:grpSpPr>
          <a:xfrm>
            <a:off x="9892966" y="2326237"/>
            <a:ext cx="724680" cy="577080"/>
            <a:chOff x="9892966" y="2326237"/>
            <a:chExt cx="724680" cy="57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1F45D5F-F970-31B6-33BB-2B0505032F99}"/>
                    </a:ext>
                  </a:extLst>
                </p14:cNvPr>
                <p14:cNvContentPartPr/>
                <p14:nvPr/>
              </p14:nvContentPartPr>
              <p14:xfrm>
                <a:off x="9892966" y="2584357"/>
                <a:ext cx="294840" cy="318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1F45D5F-F970-31B6-33BB-2B0505032F9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74966" y="2566717"/>
                  <a:ext cx="330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9A18D53-5DE6-9B47-8FD4-CF98057F01DF}"/>
                    </a:ext>
                  </a:extLst>
                </p14:cNvPr>
                <p14:cNvContentPartPr/>
                <p14:nvPr/>
              </p14:nvContentPartPr>
              <p14:xfrm>
                <a:off x="10111126" y="2326237"/>
                <a:ext cx="506520" cy="188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9A18D53-5DE6-9B47-8FD4-CF98057F01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93126" y="2308597"/>
                  <a:ext cx="54216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C6CE511-5005-BEC0-EE60-8E3E4B8099C9}"/>
              </a:ext>
            </a:extLst>
          </p:cNvPr>
          <p:cNvGrpSpPr/>
          <p:nvPr/>
        </p:nvGrpSpPr>
        <p:grpSpPr>
          <a:xfrm>
            <a:off x="1758046" y="2847517"/>
            <a:ext cx="1409400" cy="845640"/>
            <a:chOff x="1758046" y="2847517"/>
            <a:chExt cx="1409400" cy="84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3696F84-D835-B647-4BA0-93314930EC84}"/>
                    </a:ext>
                  </a:extLst>
                </p14:cNvPr>
                <p14:cNvContentPartPr/>
                <p14:nvPr/>
              </p14:nvContentPartPr>
              <p14:xfrm>
                <a:off x="2390206" y="3461677"/>
                <a:ext cx="370440" cy="231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3696F84-D835-B647-4BA0-93314930EC8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72206" y="3443677"/>
                  <a:ext cx="4060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A4E3A64-51E2-0C38-9903-D19DABB9BCC1}"/>
                    </a:ext>
                  </a:extLst>
                </p14:cNvPr>
                <p14:cNvContentPartPr/>
                <p14:nvPr/>
              </p14:nvContentPartPr>
              <p14:xfrm>
                <a:off x="2919046" y="3235597"/>
                <a:ext cx="155520" cy="17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A4E3A64-51E2-0C38-9903-D19DABB9BC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01406" y="3217957"/>
                  <a:ext cx="1911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894F1DD-4CAC-3608-85AB-C92AF7F80683}"/>
                    </a:ext>
                  </a:extLst>
                </p14:cNvPr>
                <p14:cNvContentPartPr/>
                <p14:nvPr/>
              </p14:nvContentPartPr>
              <p14:xfrm>
                <a:off x="2865406" y="3305797"/>
                <a:ext cx="302040" cy="335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894F1DD-4CAC-3608-85AB-C92AF7F8068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47766" y="3288157"/>
                  <a:ext cx="3376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D580770-30F0-D037-9C2A-DAEA1EE2E0CC}"/>
                    </a:ext>
                  </a:extLst>
                </p14:cNvPr>
                <p14:cNvContentPartPr/>
                <p14:nvPr/>
              </p14:nvContentPartPr>
              <p14:xfrm>
                <a:off x="1915726" y="2847517"/>
                <a:ext cx="1020960" cy="685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D580770-30F0-D037-9C2A-DAEA1EE2E0C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98086" y="2829517"/>
                  <a:ext cx="105660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E8ADFA-09F8-BA54-E78D-C90570484306}"/>
                    </a:ext>
                  </a:extLst>
                </p14:cNvPr>
                <p14:cNvContentPartPr/>
                <p14:nvPr/>
              </p14:nvContentPartPr>
              <p14:xfrm>
                <a:off x="1758046" y="3411637"/>
                <a:ext cx="413640" cy="192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E8ADFA-09F8-BA54-E78D-C9057048430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40046" y="3393637"/>
                  <a:ext cx="4492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8E2E763-255B-811C-D795-3FE0EA8209F6}"/>
                    </a:ext>
                  </a:extLst>
                </p14:cNvPr>
                <p14:cNvContentPartPr/>
                <p14:nvPr/>
              </p14:nvContentPartPr>
              <p14:xfrm>
                <a:off x="2619886" y="3323077"/>
                <a:ext cx="160200" cy="364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8E2E763-255B-811C-D795-3FE0EA8209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02246" y="3305437"/>
                  <a:ext cx="195840" cy="40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01001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955D4-E979-B7BF-271F-50E9FF8C5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F9F3-F5A4-1CBC-19F5-09BFE5C1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Scanf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1FF6-2741-2201-752E-D11C4B73E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a =5 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 %</a:t>
            </a:r>
            <a:r>
              <a:rPr lang="en-US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 , &amp;a); </a:t>
            </a: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(“%</a:t>
            </a:r>
            <a:r>
              <a:rPr lang="en-US" sz="2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a);</a:t>
            </a: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7E538-4457-E1EB-9B15-145F0E4CB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215" y="1825625"/>
            <a:ext cx="3699558" cy="401065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E4DBAE1-58E6-A069-D657-D9F7A0FEEC24}"/>
              </a:ext>
            </a:extLst>
          </p:cNvPr>
          <p:cNvGrpSpPr/>
          <p:nvPr/>
        </p:nvGrpSpPr>
        <p:grpSpPr>
          <a:xfrm>
            <a:off x="5129031" y="2473477"/>
            <a:ext cx="2619720" cy="540720"/>
            <a:chOff x="5043766" y="2409397"/>
            <a:chExt cx="2619720" cy="54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CE835B7-128D-5A1A-8D62-B570DF660D64}"/>
                    </a:ext>
                  </a:extLst>
                </p14:cNvPr>
                <p14:cNvContentPartPr/>
                <p14:nvPr/>
              </p14:nvContentPartPr>
              <p14:xfrm>
                <a:off x="5043766" y="2513437"/>
                <a:ext cx="614520" cy="436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CE835B7-128D-5A1A-8D62-B570DF660D6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25766" y="2495437"/>
                  <a:ext cx="6501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A327035-5F4E-B7F3-0BF9-667A04A350A9}"/>
                    </a:ext>
                  </a:extLst>
                </p14:cNvPr>
                <p14:cNvContentPartPr/>
                <p14:nvPr/>
              </p14:nvContentPartPr>
              <p14:xfrm>
                <a:off x="5907766" y="2635477"/>
                <a:ext cx="1668960" cy="37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A327035-5F4E-B7F3-0BF9-667A04A350A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89766" y="2617477"/>
                  <a:ext cx="17046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9BCCF93-924A-89F9-2D97-D05EEEA4E241}"/>
                    </a:ext>
                  </a:extLst>
                </p14:cNvPr>
                <p14:cNvContentPartPr/>
                <p14:nvPr/>
              </p14:nvContentPartPr>
              <p14:xfrm>
                <a:off x="7342006" y="2409397"/>
                <a:ext cx="321480" cy="520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9BCCF93-924A-89F9-2D97-D05EEEA4E2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24006" y="2391397"/>
                  <a:ext cx="357120" cy="55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DDA85B-E87B-C57B-92A2-802AF857A58E}"/>
              </a:ext>
            </a:extLst>
          </p:cNvPr>
          <p:cNvGrpSpPr/>
          <p:nvPr/>
        </p:nvGrpSpPr>
        <p:grpSpPr>
          <a:xfrm>
            <a:off x="9892966" y="2326237"/>
            <a:ext cx="724680" cy="577080"/>
            <a:chOff x="9892966" y="2326237"/>
            <a:chExt cx="724680" cy="57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54C71A-1CBE-5C03-05FF-A9138B197423}"/>
                    </a:ext>
                  </a:extLst>
                </p14:cNvPr>
                <p14:cNvContentPartPr/>
                <p14:nvPr/>
              </p14:nvContentPartPr>
              <p14:xfrm>
                <a:off x="9892966" y="2584357"/>
                <a:ext cx="294840" cy="318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54C71A-1CBE-5C03-05FF-A9138B19742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74966" y="2566357"/>
                  <a:ext cx="330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2262505-453A-9278-83D2-5E6C545E5F85}"/>
                    </a:ext>
                  </a:extLst>
                </p14:cNvPr>
                <p14:cNvContentPartPr/>
                <p14:nvPr/>
              </p14:nvContentPartPr>
              <p14:xfrm>
                <a:off x="10111126" y="2326237"/>
                <a:ext cx="506520" cy="188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2262505-453A-9278-83D2-5E6C545E5F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93126" y="2308237"/>
                  <a:ext cx="54216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64C74BF-BC22-3C6A-A957-8A3A70BAF776}"/>
              </a:ext>
            </a:extLst>
          </p:cNvPr>
          <p:cNvGrpSpPr/>
          <p:nvPr/>
        </p:nvGrpSpPr>
        <p:grpSpPr>
          <a:xfrm>
            <a:off x="1828385" y="4002226"/>
            <a:ext cx="1409400" cy="845640"/>
            <a:chOff x="1758046" y="2847517"/>
            <a:chExt cx="1409400" cy="84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CF6532-0EA3-0710-3F0A-D7F4693BBEEA}"/>
                    </a:ext>
                  </a:extLst>
                </p14:cNvPr>
                <p14:cNvContentPartPr/>
                <p14:nvPr/>
              </p14:nvContentPartPr>
              <p14:xfrm>
                <a:off x="2390206" y="3461677"/>
                <a:ext cx="370440" cy="231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CF6532-0EA3-0710-3F0A-D7F4693BBE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72206" y="3443677"/>
                  <a:ext cx="4060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12A6031-2736-1529-B8A1-010A2088D76E}"/>
                    </a:ext>
                  </a:extLst>
                </p14:cNvPr>
                <p14:cNvContentPartPr/>
                <p14:nvPr/>
              </p14:nvContentPartPr>
              <p14:xfrm>
                <a:off x="2919046" y="3235597"/>
                <a:ext cx="155520" cy="17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12A6031-2736-1529-B8A1-010A2088D76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01004" y="3217597"/>
                  <a:ext cx="191243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2F6A7CA-1A59-06C3-962A-D982B23B958A}"/>
                    </a:ext>
                  </a:extLst>
                </p14:cNvPr>
                <p14:cNvContentPartPr/>
                <p14:nvPr/>
              </p14:nvContentPartPr>
              <p14:xfrm>
                <a:off x="2865406" y="3305797"/>
                <a:ext cx="302040" cy="335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2F6A7CA-1A59-06C3-962A-D982B23B958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47406" y="3287797"/>
                  <a:ext cx="3376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654B4C4-DAE0-017B-7C5F-1C543A314CB2}"/>
                    </a:ext>
                  </a:extLst>
                </p14:cNvPr>
                <p14:cNvContentPartPr/>
                <p14:nvPr/>
              </p14:nvContentPartPr>
              <p14:xfrm>
                <a:off x="1915726" y="2847517"/>
                <a:ext cx="1020960" cy="685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654B4C4-DAE0-017B-7C5F-1C543A314CB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97726" y="2829517"/>
                  <a:ext cx="105660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4697691-7B37-6188-0B62-78EE7B25E808}"/>
                    </a:ext>
                  </a:extLst>
                </p14:cNvPr>
                <p14:cNvContentPartPr/>
                <p14:nvPr/>
              </p14:nvContentPartPr>
              <p14:xfrm>
                <a:off x="1758046" y="3411637"/>
                <a:ext cx="413640" cy="192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4697691-7B37-6188-0B62-78EE7B25E8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40046" y="3393637"/>
                  <a:ext cx="4492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961F89-84E5-9361-88B6-377F1CD9421F}"/>
                    </a:ext>
                  </a:extLst>
                </p14:cNvPr>
                <p14:cNvContentPartPr/>
                <p14:nvPr/>
              </p14:nvContentPartPr>
              <p14:xfrm>
                <a:off x="2619886" y="3323077"/>
                <a:ext cx="160200" cy="364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961F89-84E5-9361-88B6-377F1CD9421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01886" y="3305059"/>
                  <a:ext cx="195840" cy="40035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141A3F3-B17D-4524-ECC7-7AEF1CCCF454}"/>
                  </a:ext>
                </a:extLst>
              </p14:cNvPr>
              <p14:cNvContentPartPr/>
              <p14:nvPr/>
            </p14:nvContentPartPr>
            <p14:xfrm>
              <a:off x="2510829" y="3439131"/>
              <a:ext cx="463320" cy="15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141A3F3-B17D-4524-ECC7-7AEF1CCCF4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93189" y="3421131"/>
                <a:ext cx="49896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4C4313F9-090D-AF23-EAD2-B001DD24C419}"/>
              </a:ext>
            </a:extLst>
          </p:cNvPr>
          <p:cNvGrpSpPr/>
          <p:nvPr/>
        </p:nvGrpSpPr>
        <p:grpSpPr>
          <a:xfrm>
            <a:off x="2713869" y="1608891"/>
            <a:ext cx="5496840" cy="1380960"/>
            <a:chOff x="2713869" y="1608891"/>
            <a:chExt cx="5496840" cy="138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A37F07D-47CF-678E-D14C-5D38953B4558}"/>
                    </a:ext>
                  </a:extLst>
                </p14:cNvPr>
                <p14:cNvContentPartPr/>
                <p14:nvPr/>
              </p14:nvContentPartPr>
              <p14:xfrm>
                <a:off x="2713869" y="1608891"/>
                <a:ext cx="5411880" cy="1380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A37F07D-47CF-678E-D14C-5D38953B455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96229" y="1591251"/>
                  <a:ext cx="5447520" cy="14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6A6FCE3-AD7F-996F-1C7F-ED71F9267035}"/>
                    </a:ext>
                  </a:extLst>
                </p14:cNvPr>
                <p14:cNvContentPartPr/>
                <p14:nvPr/>
              </p14:nvContentPartPr>
              <p14:xfrm>
                <a:off x="7692669" y="2045931"/>
                <a:ext cx="518040" cy="307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6A6FCE3-AD7F-996F-1C7F-ED71F926703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75029" y="2028291"/>
                  <a:ext cx="553680" cy="34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33E341A-FD36-A9C8-1B0B-E36ADA2CED35}"/>
                  </a:ext>
                </a:extLst>
              </p14:cNvPr>
              <p14:cNvContentPartPr/>
              <p14:nvPr/>
            </p14:nvContentPartPr>
            <p14:xfrm>
              <a:off x="4440789" y="3598971"/>
              <a:ext cx="235080" cy="220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33E341A-FD36-A9C8-1B0B-E36ADA2CED3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23149" y="3581331"/>
                <a:ext cx="2707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93B0BCC-0BC4-C3A0-E5C1-7AA9B0858213}"/>
                  </a:ext>
                </a:extLst>
              </p14:cNvPr>
              <p14:cNvContentPartPr/>
              <p14:nvPr/>
            </p14:nvContentPartPr>
            <p14:xfrm>
              <a:off x="4832829" y="3410331"/>
              <a:ext cx="276480" cy="338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93B0BCC-0BC4-C3A0-E5C1-7AA9B085821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14829" y="3392691"/>
                <a:ext cx="3121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8B24A64-6F73-FFCC-33C8-6C3B775B53B4}"/>
                  </a:ext>
                </a:extLst>
              </p14:cNvPr>
              <p14:cNvContentPartPr/>
              <p14:nvPr/>
            </p14:nvContentPartPr>
            <p14:xfrm>
              <a:off x="4847949" y="3583131"/>
              <a:ext cx="158400" cy="45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8B24A64-6F73-FFCC-33C8-6C3B775B53B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29949" y="3565491"/>
                <a:ext cx="19404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A1FD406-B349-8D84-9E01-641CE7AFFDD3}"/>
                  </a:ext>
                </a:extLst>
              </p14:cNvPr>
              <p14:cNvContentPartPr/>
              <p14:nvPr/>
            </p14:nvContentPartPr>
            <p14:xfrm>
              <a:off x="5660469" y="3541371"/>
              <a:ext cx="141840" cy="465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A1FD406-B349-8D84-9E01-641CE7AFFDD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42469" y="3523731"/>
                <a:ext cx="17748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B3FE2C7-9DFA-5940-0D72-6573A4391AD2}"/>
                  </a:ext>
                </a:extLst>
              </p14:cNvPr>
              <p14:cNvContentPartPr/>
              <p14:nvPr/>
            </p14:nvContentPartPr>
            <p14:xfrm>
              <a:off x="5899869" y="3655851"/>
              <a:ext cx="196560" cy="2239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B3FE2C7-9DFA-5940-0D72-6573A4391AD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81869" y="3637851"/>
                <a:ext cx="232200" cy="25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B8C73C0-DF6A-8D21-49EF-48D2620646FF}"/>
              </a:ext>
            </a:extLst>
          </p:cNvPr>
          <p:cNvGrpSpPr/>
          <p:nvPr/>
        </p:nvGrpSpPr>
        <p:grpSpPr>
          <a:xfrm>
            <a:off x="1944189" y="3483411"/>
            <a:ext cx="2318400" cy="571320"/>
            <a:chOff x="1944189" y="3483411"/>
            <a:chExt cx="2318400" cy="57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5B44B22-FD0F-8DCD-3AC2-FDA70F9F9532}"/>
                    </a:ext>
                  </a:extLst>
                </p14:cNvPr>
                <p14:cNvContentPartPr/>
                <p14:nvPr/>
              </p14:nvContentPartPr>
              <p14:xfrm>
                <a:off x="1944189" y="3483411"/>
                <a:ext cx="1598400" cy="204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5B44B22-FD0F-8DCD-3AC2-FDA70F9F953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26189" y="3465411"/>
                  <a:ext cx="1634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F19F20C-4E9E-743D-8E1B-18045B919DA7}"/>
                    </a:ext>
                  </a:extLst>
                </p14:cNvPr>
                <p14:cNvContentPartPr/>
                <p14:nvPr/>
              </p14:nvContentPartPr>
              <p14:xfrm>
                <a:off x="3773709" y="3526611"/>
                <a:ext cx="360" cy="153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F19F20C-4E9E-743D-8E1B-18045B919DA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56069" y="3508971"/>
                  <a:ext cx="360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FBB3188-5A28-B57F-FB85-E9EA3D2882E8}"/>
                    </a:ext>
                  </a:extLst>
                </p14:cNvPr>
                <p14:cNvContentPartPr/>
                <p14:nvPr/>
              </p14:nvContentPartPr>
              <p14:xfrm>
                <a:off x="3875229" y="3555771"/>
                <a:ext cx="190080" cy="291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FBB3188-5A28-B57F-FB85-E9EA3D2882E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57589" y="3538131"/>
                  <a:ext cx="2257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783E8B8-8788-C8CA-FCA1-26E6D5B835FA}"/>
                    </a:ext>
                  </a:extLst>
                </p14:cNvPr>
                <p14:cNvContentPartPr/>
                <p14:nvPr/>
              </p14:nvContentPartPr>
              <p14:xfrm>
                <a:off x="4151349" y="3584931"/>
                <a:ext cx="59040" cy="469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783E8B8-8788-C8CA-FCA1-26E6D5B835F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33349" y="3566931"/>
                  <a:ext cx="9468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D52234A-E782-5534-AFDF-B1DC43393089}"/>
                    </a:ext>
                  </a:extLst>
                </p14:cNvPr>
                <p14:cNvContentPartPr/>
                <p14:nvPr/>
              </p14:nvContentPartPr>
              <p14:xfrm>
                <a:off x="4149909" y="3556491"/>
                <a:ext cx="112680" cy="158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D52234A-E782-5534-AFDF-B1DC433930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32269" y="3538851"/>
                  <a:ext cx="1483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026771D-AAEC-3909-F82B-CBBC69DCFCDE}"/>
                    </a:ext>
                  </a:extLst>
                </p14:cNvPr>
                <p14:cNvContentPartPr/>
                <p14:nvPr/>
              </p14:nvContentPartPr>
              <p14:xfrm>
                <a:off x="3352509" y="3526611"/>
                <a:ext cx="325080" cy="324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026771D-AAEC-3909-F82B-CBBC69DCFCD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34509" y="3508971"/>
                  <a:ext cx="360720" cy="36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7629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2DFF2-8B90-FDD2-74AD-F91A7B566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4DE2-B26E-FB25-991B-236B178B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Scanf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901F2-1B08-2678-7628-88BD19767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a =5 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 %</a:t>
            </a:r>
            <a:r>
              <a:rPr lang="en-US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 , &amp;a); </a:t>
            </a: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(“%</a:t>
            </a:r>
            <a:r>
              <a:rPr lang="en-US" sz="2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a);</a:t>
            </a: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B03E2-C33F-12DD-6311-DAA2CE58E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215" y="1825625"/>
            <a:ext cx="3699558" cy="401065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3F085A9-D910-0F83-B91D-65B0CF911791}"/>
              </a:ext>
            </a:extLst>
          </p:cNvPr>
          <p:cNvGrpSpPr/>
          <p:nvPr/>
        </p:nvGrpSpPr>
        <p:grpSpPr>
          <a:xfrm>
            <a:off x="5129031" y="2473477"/>
            <a:ext cx="2619720" cy="540720"/>
            <a:chOff x="5043766" y="2409397"/>
            <a:chExt cx="2619720" cy="54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C8D429F-EFB0-E275-E1D1-091774D1F595}"/>
                    </a:ext>
                  </a:extLst>
                </p14:cNvPr>
                <p14:cNvContentPartPr/>
                <p14:nvPr/>
              </p14:nvContentPartPr>
              <p14:xfrm>
                <a:off x="5043766" y="2513437"/>
                <a:ext cx="614520" cy="436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C8D429F-EFB0-E275-E1D1-091774D1F59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25766" y="2495437"/>
                  <a:ext cx="6501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8638521-2BEA-9C28-A17D-6C4FE26EEC6B}"/>
                    </a:ext>
                  </a:extLst>
                </p14:cNvPr>
                <p14:cNvContentPartPr/>
                <p14:nvPr/>
              </p14:nvContentPartPr>
              <p14:xfrm>
                <a:off x="5907766" y="2635477"/>
                <a:ext cx="1668960" cy="37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8638521-2BEA-9C28-A17D-6C4FE26EEC6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89766" y="2617477"/>
                  <a:ext cx="17046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CD1F148-BACE-169B-DD22-A2093E1AB0A8}"/>
                    </a:ext>
                  </a:extLst>
                </p14:cNvPr>
                <p14:cNvContentPartPr/>
                <p14:nvPr/>
              </p14:nvContentPartPr>
              <p14:xfrm>
                <a:off x="7342006" y="2409397"/>
                <a:ext cx="321480" cy="520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CD1F148-BACE-169B-DD22-A2093E1AB0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24006" y="2391397"/>
                  <a:ext cx="357120" cy="55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2702F32-9A79-46D0-6368-AB8008BFF964}"/>
                  </a:ext>
                </a:extLst>
              </p14:cNvPr>
              <p14:cNvContentPartPr/>
              <p14:nvPr/>
            </p14:nvContentPartPr>
            <p14:xfrm>
              <a:off x="2510829" y="3439131"/>
              <a:ext cx="463320" cy="15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2702F32-9A79-46D0-6368-AB8008BFF96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92829" y="3421131"/>
                <a:ext cx="49896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B0C56DAC-C0F1-EAD2-2E4A-B7D3EE2FC7A6}"/>
              </a:ext>
            </a:extLst>
          </p:cNvPr>
          <p:cNvGrpSpPr/>
          <p:nvPr/>
        </p:nvGrpSpPr>
        <p:grpSpPr>
          <a:xfrm>
            <a:off x="2713869" y="1608891"/>
            <a:ext cx="5496840" cy="1380960"/>
            <a:chOff x="2713869" y="1608891"/>
            <a:chExt cx="5496840" cy="138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04CB7C-ECB1-A7AE-EE50-D986D6CD7329}"/>
                    </a:ext>
                  </a:extLst>
                </p14:cNvPr>
                <p14:cNvContentPartPr/>
                <p14:nvPr/>
              </p14:nvContentPartPr>
              <p14:xfrm>
                <a:off x="2713869" y="1608891"/>
                <a:ext cx="5411880" cy="1380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04CB7C-ECB1-A7AE-EE50-D986D6CD73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95869" y="1590891"/>
                  <a:ext cx="5447520" cy="14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C4CE39-EF50-9BE2-4F64-296331B571CF}"/>
                    </a:ext>
                  </a:extLst>
                </p14:cNvPr>
                <p14:cNvContentPartPr/>
                <p14:nvPr/>
              </p14:nvContentPartPr>
              <p14:xfrm>
                <a:off x="7692669" y="2045931"/>
                <a:ext cx="518040" cy="307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C4CE39-EF50-9BE2-4F64-296331B571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74669" y="2027931"/>
                  <a:ext cx="553680" cy="34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76D86E4-8199-38F6-E8DF-3CAF3C8859F4}"/>
                  </a:ext>
                </a:extLst>
              </p14:cNvPr>
              <p14:cNvContentPartPr/>
              <p14:nvPr/>
            </p14:nvContentPartPr>
            <p14:xfrm>
              <a:off x="4440789" y="3598971"/>
              <a:ext cx="235080" cy="220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76D86E4-8199-38F6-E8DF-3CAF3C8859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22789" y="3580971"/>
                <a:ext cx="2707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821B0E6-1A5C-62D4-182E-48912562218C}"/>
                  </a:ext>
                </a:extLst>
              </p14:cNvPr>
              <p14:cNvContentPartPr/>
              <p14:nvPr/>
            </p14:nvContentPartPr>
            <p14:xfrm>
              <a:off x="4832829" y="3410331"/>
              <a:ext cx="276480" cy="338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821B0E6-1A5C-62D4-182E-48912562218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14852" y="3392331"/>
                <a:ext cx="312074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3453EDD-1560-873D-CE4E-8F3823D7F304}"/>
                  </a:ext>
                </a:extLst>
              </p14:cNvPr>
              <p14:cNvContentPartPr/>
              <p14:nvPr/>
            </p14:nvContentPartPr>
            <p14:xfrm>
              <a:off x="4847949" y="3583131"/>
              <a:ext cx="158400" cy="45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3453EDD-1560-873D-CE4E-8F3823D7F3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29990" y="3565131"/>
                <a:ext cx="193959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02B6791-36FE-55EE-D441-140014C9F4AA}"/>
                  </a:ext>
                </a:extLst>
              </p14:cNvPr>
              <p14:cNvContentPartPr/>
              <p14:nvPr/>
            </p14:nvContentPartPr>
            <p14:xfrm>
              <a:off x="5660469" y="3541371"/>
              <a:ext cx="141840" cy="465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02B6791-36FE-55EE-D441-140014C9F4A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42469" y="3523371"/>
                <a:ext cx="17748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63B11A5-2E62-7A2C-8EF4-5924B9DA25C9}"/>
                  </a:ext>
                </a:extLst>
              </p14:cNvPr>
              <p14:cNvContentPartPr/>
              <p14:nvPr/>
            </p14:nvContentPartPr>
            <p14:xfrm>
              <a:off x="5899869" y="3655851"/>
              <a:ext cx="196560" cy="2239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63B11A5-2E62-7A2C-8EF4-5924B9DA25C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81869" y="3637851"/>
                <a:ext cx="232200" cy="25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2A25430C-290B-9DA8-3C8D-1B8AD26B9BA9}"/>
              </a:ext>
            </a:extLst>
          </p:cNvPr>
          <p:cNvGrpSpPr/>
          <p:nvPr/>
        </p:nvGrpSpPr>
        <p:grpSpPr>
          <a:xfrm>
            <a:off x="1944189" y="3483411"/>
            <a:ext cx="2318400" cy="571320"/>
            <a:chOff x="1944189" y="3483411"/>
            <a:chExt cx="2318400" cy="57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80E1981-A912-38E3-CD61-D07483D6DCD8}"/>
                    </a:ext>
                  </a:extLst>
                </p14:cNvPr>
                <p14:cNvContentPartPr/>
                <p14:nvPr/>
              </p14:nvContentPartPr>
              <p14:xfrm>
                <a:off x="1944189" y="3483411"/>
                <a:ext cx="1598400" cy="204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80E1981-A912-38E3-CD61-D07483D6DC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26193" y="3465443"/>
                  <a:ext cx="1634032" cy="2400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179ADC9-AD14-020A-8A76-0A9357276360}"/>
                    </a:ext>
                  </a:extLst>
                </p14:cNvPr>
                <p14:cNvContentPartPr/>
                <p14:nvPr/>
              </p14:nvContentPartPr>
              <p14:xfrm>
                <a:off x="3773709" y="3526611"/>
                <a:ext cx="360" cy="153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179ADC9-AD14-020A-8A76-0A935727636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55709" y="3508569"/>
                  <a:ext cx="36000" cy="1887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4508985-FCB8-06E8-C255-428872EAA1CA}"/>
                    </a:ext>
                  </a:extLst>
                </p14:cNvPr>
                <p14:cNvContentPartPr/>
                <p14:nvPr/>
              </p14:nvContentPartPr>
              <p14:xfrm>
                <a:off x="3875229" y="3555771"/>
                <a:ext cx="190080" cy="291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4508985-FCB8-06E8-C255-428872EAA1C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57195" y="3537771"/>
                  <a:ext cx="225788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09E89BF-186C-A585-E9F8-BFFA17F829A0}"/>
                    </a:ext>
                  </a:extLst>
                </p14:cNvPr>
                <p14:cNvContentPartPr/>
                <p14:nvPr/>
              </p14:nvContentPartPr>
              <p14:xfrm>
                <a:off x="4151349" y="3584931"/>
                <a:ext cx="59040" cy="469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09E89BF-186C-A585-E9F8-BFFA17F829A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33349" y="3566931"/>
                  <a:ext cx="9468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C477233-6A5A-CA12-6240-739B596F96D3}"/>
                    </a:ext>
                  </a:extLst>
                </p14:cNvPr>
                <p14:cNvContentPartPr/>
                <p14:nvPr/>
              </p14:nvContentPartPr>
              <p14:xfrm>
                <a:off x="4149909" y="3556491"/>
                <a:ext cx="112680" cy="158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C477233-6A5A-CA12-6240-739B596F96D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31909" y="3538450"/>
                  <a:ext cx="148320" cy="1944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9F63712-D779-F912-EBC1-EE0D6AA7B44A}"/>
                    </a:ext>
                  </a:extLst>
                </p14:cNvPr>
                <p14:cNvContentPartPr/>
                <p14:nvPr/>
              </p14:nvContentPartPr>
              <p14:xfrm>
                <a:off x="3352509" y="3526611"/>
                <a:ext cx="325080" cy="324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9F63712-D779-F912-EBC1-EE0D6AA7B44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34509" y="3508611"/>
                  <a:ext cx="360720" cy="36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91DFBA-27AB-69E7-5EAB-03AFC0D5BBE1}"/>
              </a:ext>
            </a:extLst>
          </p:cNvPr>
          <p:cNvGrpSpPr/>
          <p:nvPr/>
        </p:nvGrpSpPr>
        <p:grpSpPr>
          <a:xfrm>
            <a:off x="6206926" y="2443957"/>
            <a:ext cx="4416120" cy="1319040"/>
            <a:chOff x="6206926" y="2443957"/>
            <a:chExt cx="4416120" cy="131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8C90373-1713-C728-48DB-28953453FE3B}"/>
                    </a:ext>
                  </a:extLst>
                </p14:cNvPr>
                <p14:cNvContentPartPr/>
                <p14:nvPr/>
              </p14:nvContentPartPr>
              <p14:xfrm>
                <a:off x="6206926" y="2883877"/>
                <a:ext cx="4111920" cy="879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8C90373-1713-C728-48DB-28953453FE3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89286" y="2866237"/>
                  <a:ext cx="4147560" cy="9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0627715-9FAA-9DC6-8550-896074FFB2A7}"/>
                    </a:ext>
                  </a:extLst>
                </p14:cNvPr>
                <p14:cNvContentPartPr/>
                <p14:nvPr/>
              </p14:nvContentPartPr>
              <p14:xfrm>
                <a:off x="10040566" y="2443957"/>
                <a:ext cx="43560" cy="352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0627715-9FAA-9DC6-8550-896074FFB2A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22566" y="2425957"/>
                  <a:ext cx="792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7B71C7E-7EA0-8F39-5226-1113AFB0F152}"/>
                    </a:ext>
                  </a:extLst>
                </p14:cNvPr>
                <p14:cNvContentPartPr/>
                <p14:nvPr/>
              </p14:nvContentPartPr>
              <p14:xfrm>
                <a:off x="10202206" y="2549077"/>
                <a:ext cx="420840" cy="303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7B71C7E-7EA0-8F39-5226-1113AFB0F15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84566" y="2531077"/>
                  <a:ext cx="45648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0267A33-4DF0-E221-4F2F-4FB1A80CF31D}"/>
              </a:ext>
            </a:extLst>
          </p:cNvPr>
          <p:cNvGrpSpPr/>
          <p:nvPr/>
        </p:nvGrpSpPr>
        <p:grpSpPr>
          <a:xfrm>
            <a:off x="1932646" y="5222437"/>
            <a:ext cx="1604160" cy="924120"/>
            <a:chOff x="1932646" y="5222437"/>
            <a:chExt cx="1604160" cy="92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77F7ADA-9408-0111-4CA8-3A997FD00A04}"/>
                    </a:ext>
                  </a:extLst>
                </p14:cNvPr>
                <p14:cNvContentPartPr/>
                <p14:nvPr/>
              </p14:nvContentPartPr>
              <p14:xfrm>
                <a:off x="2373286" y="5222437"/>
                <a:ext cx="354240" cy="286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77F7ADA-9408-0111-4CA8-3A997FD00A0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55646" y="5204797"/>
                  <a:ext cx="389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50F487-21AA-8EAF-C07A-DA6C227BE31E}"/>
                    </a:ext>
                  </a:extLst>
                </p14:cNvPr>
                <p14:cNvContentPartPr/>
                <p14:nvPr/>
              </p14:nvContentPartPr>
              <p14:xfrm>
                <a:off x="2602246" y="5310277"/>
                <a:ext cx="279360" cy="366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50F487-21AA-8EAF-C07A-DA6C227BE31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84246" y="5292637"/>
                  <a:ext cx="3150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31D0C8D-21B9-1D22-C14D-93435ABF7348}"/>
                    </a:ext>
                  </a:extLst>
                </p14:cNvPr>
                <p14:cNvContentPartPr/>
                <p14:nvPr/>
              </p14:nvContentPartPr>
              <p14:xfrm>
                <a:off x="3077446" y="5223877"/>
                <a:ext cx="101880" cy="563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31D0C8D-21B9-1D22-C14D-93435ABF734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59446" y="5206237"/>
                  <a:ext cx="13752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4487803-DD64-29C3-CB09-3D758D027B01}"/>
                    </a:ext>
                  </a:extLst>
                </p14:cNvPr>
                <p14:cNvContentPartPr/>
                <p14:nvPr/>
              </p14:nvContentPartPr>
              <p14:xfrm>
                <a:off x="3313246" y="5336917"/>
                <a:ext cx="223560" cy="383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4487803-DD64-29C3-CB09-3D758D027B0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95606" y="5318917"/>
                  <a:ext cx="25920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EBE0C4B-EF7E-783D-BAA2-11B4DCD039CC}"/>
                    </a:ext>
                  </a:extLst>
                </p14:cNvPr>
                <p14:cNvContentPartPr/>
                <p14:nvPr/>
              </p14:nvContentPartPr>
              <p14:xfrm>
                <a:off x="1932646" y="5298757"/>
                <a:ext cx="1531800" cy="839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EBE0C4B-EF7E-783D-BAA2-11B4DCD039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15006" y="5281117"/>
                  <a:ext cx="1567440" cy="87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6E37803-43FF-BC81-7789-B55311AB1FE1}"/>
                    </a:ext>
                  </a:extLst>
                </p14:cNvPr>
                <p14:cNvContentPartPr/>
                <p14:nvPr/>
              </p14:nvContentPartPr>
              <p14:xfrm>
                <a:off x="2085646" y="5362837"/>
                <a:ext cx="7200" cy="112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6E37803-43FF-BC81-7789-B55311AB1FE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67646" y="5345197"/>
                  <a:ext cx="42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DFAB646-33A5-B224-04BE-3D206C6AA70F}"/>
                    </a:ext>
                  </a:extLst>
                </p14:cNvPr>
                <p14:cNvContentPartPr/>
                <p14:nvPr/>
              </p14:nvContentPartPr>
              <p14:xfrm>
                <a:off x="2162326" y="5802757"/>
                <a:ext cx="253440" cy="343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DFAB646-33A5-B224-04BE-3D206C6AA70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44326" y="5785117"/>
                  <a:ext cx="289080" cy="37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4248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55D57-E720-5CC1-982D-4CEA5DF4C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4FF1-649F-0621-BF4D-206A9FD3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Scanf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1F02E-3476-4570-54EC-4723EE9FA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take multiple inputs at a time.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numberOne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numberOneFirstLetter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a number and its first letter 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ts val="1425"/>
              </a:lnSpc>
              <a:buNone/>
            </a:pPr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i%c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numberOne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numberOneFirstLetter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numberOne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numberOneFirstLetter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PK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//If added space between format specifiers, it will ask for empty input.</a:t>
            </a:r>
            <a:endParaRPr lang="en-PK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263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B472E-B0E2-A0FD-1182-382DFB6EB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E6AC-062B-298C-059F-739C33AA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Getch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C8247-E480-BFCA-C5E3-26F20D55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eads single character input from user but doesn’t wait for us to press enter key, as soon as we press a key, it displays the output.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Doesn’t show the pressed key on screen, Hide inputs like password, ATM pins…</a:t>
            </a:r>
          </a:p>
        </p:txBody>
      </p:sp>
    </p:spTree>
    <p:extLst>
      <p:ext uri="{BB962C8B-B14F-4D97-AF65-F5344CB8AC3E}">
        <p14:creationId xmlns:p14="http://schemas.microsoft.com/office/powerpoint/2010/main" val="315567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5BF2-CE9F-9600-90CB-E6574FE7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F007-889C-3D94-A0BA-1A2762C0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this first lecture we will cover the fundamental theoretical concepts that form the backbone of programming. </a:t>
            </a:r>
          </a:p>
          <a:p>
            <a:r>
              <a:rPr lang="en-US" sz="2400" dirty="0"/>
              <a:t>This session focuses solely on theory along with practical examples, providing a solid foundation for understanding computers and programming</a:t>
            </a:r>
          </a:p>
          <a:p>
            <a:r>
              <a:rPr lang="en-US" sz="2400" dirty="0"/>
              <a:t>Involving examples and interactive session to develop problem solving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6351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93F93-D364-BEC4-D454-0194A0E4C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76DA-0212-3556-C469-3B8D20B5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Getch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7A994-2054-F2F7-BA21-580346D64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conio.h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PK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Library where </a:t>
            </a:r>
            <a:r>
              <a:rPr lang="en-PK" sz="18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getch</a:t>
            </a:r>
            <a:r>
              <a:rPr lang="en-PK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is stored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"Press any key to continue..."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getch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waits for a key press, doesn't display it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2000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pressed: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6ED2D-F9BD-D8A1-BBA2-35D1229D7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462" y="552721"/>
            <a:ext cx="5897152" cy="95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11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F7B96-1AE1-76AB-23A1-F6CC12F15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21AF-7F6C-3C18-2605-CC12D28B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84514"/>
            <a:ext cx="9144000" cy="9512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Flow of Control</a:t>
            </a:r>
          </a:p>
        </p:txBody>
      </p:sp>
      <p:pic>
        <p:nvPicPr>
          <p:cNvPr id="8" name="Picture 7" descr="A yellow question mark with a face on it&#10;&#10;Description automatically generated">
            <a:extLst>
              <a:ext uri="{FF2B5EF4-FFF2-40B4-BE49-F238E27FC236}">
                <a16:creationId xmlns:a16="http://schemas.microsoft.com/office/drawing/2014/main" id="{1D0E85F2-6D6B-447C-26C8-78075A86E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25" y="3035808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35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74EFA-12BB-AB10-0E3C-9244E327C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5625-1AB6-0B0A-0707-2508599F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Flow of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D204C-E3CD-573D-36D9-DC0E9DF61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tatements in a program execute one after the other in the order in which you write them. This is called </a:t>
            </a: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sequential execution.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Various C statements enable you to specify that the next statement to execute may be other than the next one in sequence. This is called transfer of control.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9F275A0-B721-53A7-90EC-58B33468DD03}"/>
                  </a:ext>
                </a:extLst>
              </p14:cNvPr>
              <p14:cNvContentPartPr/>
              <p14:nvPr/>
            </p14:nvContentPartPr>
            <p14:xfrm>
              <a:off x="6576646" y="3890437"/>
              <a:ext cx="312768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9F275A0-B721-53A7-90EC-58B33468DD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0526" y="3884317"/>
                <a:ext cx="31399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567EC52-B896-0437-21C2-73463EAF1F51}"/>
                  </a:ext>
                </a:extLst>
              </p14:cNvPr>
              <p14:cNvContentPartPr/>
              <p14:nvPr/>
            </p14:nvContentPartPr>
            <p14:xfrm>
              <a:off x="6647206" y="6369757"/>
              <a:ext cx="307548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567EC52-B896-0437-21C2-73463EAF1F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41086" y="6363637"/>
                <a:ext cx="30877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15D8E8D-25CF-FF2A-8D94-3956C189BD90}"/>
                  </a:ext>
                </a:extLst>
              </p14:cNvPr>
              <p14:cNvContentPartPr/>
              <p14:nvPr/>
            </p14:nvContentPartPr>
            <p14:xfrm>
              <a:off x="6638926" y="3868837"/>
              <a:ext cx="360" cy="2763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15D8E8D-25CF-FF2A-8D94-3956C189BD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2806" y="3862717"/>
                <a:ext cx="12600" cy="27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95D60B9-0564-15E8-C990-4C0BD50628EE}"/>
                  </a:ext>
                </a:extLst>
              </p14:cNvPr>
              <p14:cNvContentPartPr/>
              <p14:nvPr/>
            </p14:nvContentPartPr>
            <p14:xfrm>
              <a:off x="9716206" y="3973957"/>
              <a:ext cx="360" cy="2443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95D60B9-0564-15E8-C990-4C0BD50628E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10086" y="3967837"/>
                <a:ext cx="12600" cy="24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97DA926-49DA-EB0C-389A-501AF5CADBAA}"/>
                  </a:ext>
                </a:extLst>
              </p14:cNvPr>
              <p14:cNvContentPartPr/>
              <p14:nvPr/>
            </p14:nvContentPartPr>
            <p14:xfrm>
              <a:off x="8464645" y="5693080"/>
              <a:ext cx="47520" cy="442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97DA926-49DA-EB0C-389A-501AF5CADBA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58525" y="5686960"/>
                <a:ext cx="59760" cy="5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DAED12C6-0B9D-BEDE-3062-27D3AA9B23CD}"/>
              </a:ext>
            </a:extLst>
          </p:cNvPr>
          <p:cNvGrpSpPr/>
          <p:nvPr/>
        </p:nvGrpSpPr>
        <p:grpSpPr>
          <a:xfrm>
            <a:off x="6016860" y="4015680"/>
            <a:ext cx="2571120" cy="2216160"/>
            <a:chOff x="6016860" y="4015680"/>
            <a:chExt cx="2571120" cy="221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DBE4474-6ED0-E9C3-148C-3416AC25340B}"/>
                    </a:ext>
                  </a:extLst>
                </p14:cNvPr>
                <p14:cNvContentPartPr/>
                <p14:nvPr/>
              </p14:nvContentPartPr>
              <p14:xfrm>
                <a:off x="6795900" y="4015680"/>
                <a:ext cx="9000" cy="258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DBE4474-6ED0-E9C3-148C-3416AC25340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789780" y="4009560"/>
                  <a:ext cx="212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B123190-981B-C5E3-43F1-C74AB509ADB5}"/>
                    </a:ext>
                  </a:extLst>
                </p14:cNvPr>
                <p14:cNvContentPartPr/>
                <p14:nvPr/>
              </p14:nvContentPartPr>
              <p14:xfrm>
                <a:off x="6781500" y="4509600"/>
                <a:ext cx="287640" cy="317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B123190-981B-C5E3-43F1-C74AB509ADB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75380" y="4503480"/>
                  <a:ext cx="2998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96440ED-65E5-D6A3-12D8-39A03ACB41DD}"/>
                    </a:ext>
                  </a:extLst>
                </p14:cNvPr>
                <p14:cNvContentPartPr/>
                <p14:nvPr/>
              </p14:nvContentPartPr>
              <p14:xfrm>
                <a:off x="6827220" y="5051760"/>
                <a:ext cx="185040" cy="289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96440ED-65E5-D6A3-12D8-39A03ACB41D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21100" y="5045640"/>
                  <a:ext cx="1972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BC54D44-F462-B5DD-A40A-787B5F4F2456}"/>
                    </a:ext>
                  </a:extLst>
                </p14:cNvPr>
                <p14:cNvContentPartPr/>
                <p14:nvPr/>
              </p14:nvContentPartPr>
              <p14:xfrm>
                <a:off x="6938460" y="5493840"/>
                <a:ext cx="3600" cy="1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BC54D44-F462-B5DD-A40A-787B5F4F245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32340" y="5487720"/>
                  <a:ext cx="158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74711A0-A0FD-A820-03AE-5E6967C8FCBE}"/>
                    </a:ext>
                  </a:extLst>
                </p14:cNvPr>
                <p14:cNvContentPartPr/>
                <p14:nvPr/>
              </p14:nvContentPartPr>
              <p14:xfrm>
                <a:off x="6956820" y="5661600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74711A0-A0FD-A820-03AE-5E6967C8FCB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50700" y="565548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F97B09-1CBB-6FAE-B114-DE4FB491E567}"/>
                    </a:ext>
                  </a:extLst>
                </p14:cNvPr>
                <p14:cNvContentPartPr/>
                <p14:nvPr/>
              </p14:nvContentPartPr>
              <p14:xfrm>
                <a:off x="6972300" y="5813880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F97B09-1CBB-6FAE-B114-DE4FB491E56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66180" y="580776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65C39B7-45EF-C0E7-0A61-0F555B0520E4}"/>
                    </a:ext>
                  </a:extLst>
                </p14:cNvPr>
                <p14:cNvContentPartPr/>
                <p14:nvPr/>
              </p14:nvContentPartPr>
              <p14:xfrm>
                <a:off x="6864660" y="5943480"/>
                <a:ext cx="28440" cy="288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65C39B7-45EF-C0E7-0A61-0F555B0520E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58540" y="5937360"/>
                  <a:ext cx="406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F140BA3-1112-0001-409E-743E602F429A}"/>
                    </a:ext>
                  </a:extLst>
                </p14:cNvPr>
                <p14:cNvContentPartPr/>
                <p14:nvPr/>
              </p14:nvContentPartPr>
              <p14:xfrm>
                <a:off x="6962940" y="6037800"/>
                <a:ext cx="173160" cy="137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F140BA3-1112-0001-409E-743E602F429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956820" y="6031680"/>
                  <a:ext cx="185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B291EC9-07CB-3B0E-64EC-8B8324CA195D}"/>
                    </a:ext>
                  </a:extLst>
                </p14:cNvPr>
                <p14:cNvContentPartPr/>
                <p14:nvPr/>
              </p14:nvContentPartPr>
              <p14:xfrm>
                <a:off x="6224220" y="4045200"/>
                <a:ext cx="313560" cy="498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B291EC9-07CB-3B0E-64EC-8B8324CA195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18100" y="4039080"/>
                  <a:ext cx="32580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D2F17D8-F482-65B8-5A24-48CF92633F02}"/>
                    </a:ext>
                  </a:extLst>
                </p14:cNvPr>
                <p14:cNvContentPartPr/>
                <p14:nvPr/>
              </p14:nvContentPartPr>
              <p14:xfrm>
                <a:off x="6323580" y="4457400"/>
                <a:ext cx="162720" cy="187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D2F17D8-F482-65B8-5A24-48CF92633F0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317460" y="4451280"/>
                  <a:ext cx="1749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F26DFD8-E2DA-6364-CEB5-B03A6E230896}"/>
                    </a:ext>
                  </a:extLst>
                </p14:cNvPr>
                <p14:cNvContentPartPr/>
                <p14:nvPr/>
              </p14:nvContentPartPr>
              <p14:xfrm>
                <a:off x="6214860" y="4563600"/>
                <a:ext cx="262440" cy="483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F26DFD8-E2DA-6364-CEB5-B03A6E23089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208740" y="4557480"/>
                  <a:ext cx="27468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07AB59B-45D7-C458-B7AE-8F652ECBFABC}"/>
                    </a:ext>
                  </a:extLst>
                </p14:cNvPr>
                <p14:cNvContentPartPr/>
                <p14:nvPr/>
              </p14:nvContentPartPr>
              <p14:xfrm>
                <a:off x="6326460" y="4922160"/>
                <a:ext cx="160200" cy="271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07AB59B-45D7-C458-B7AE-8F652ECBFAB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20340" y="4916040"/>
                  <a:ext cx="1724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113F24F-0FD5-9454-352B-E75D393EEEB8}"/>
                    </a:ext>
                  </a:extLst>
                </p14:cNvPr>
                <p14:cNvContentPartPr/>
                <p14:nvPr/>
              </p14:nvContentPartPr>
              <p14:xfrm>
                <a:off x="6016860" y="5135640"/>
                <a:ext cx="460440" cy="815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113F24F-0FD5-9454-352B-E75D393EEEB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010740" y="5129520"/>
                  <a:ext cx="472680" cy="82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8209C04-CBA4-60BF-A68E-19EB6519FC8F}"/>
                    </a:ext>
                  </a:extLst>
                </p14:cNvPr>
                <p14:cNvContentPartPr/>
                <p14:nvPr/>
              </p14:nvContentPartPr>
              <p14:xfrm>
                <a:off x="6326100" y="5867160"/>
                <a:ext cx="129240" cy="245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8209C04-CBA4-60BF-A68E-19EB6519FC8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19980" y="5861040"/>
                  <a:ext cx="1414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22DAB2-52A5-B837-BF7F-3091EE440C83}"/>
                    </a:ext>
                  </a:extLst>
                </p14:cNvPr>
                <p14:cNvContentPartPr/>
                <p14:nvPr/>
              </p14:nvContentPartPr>
              <p14:xfrm>
                <a:off x="7086420" y="5356680"/>
                <a:ext cx="419400" cy="615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22DAB2-52A5-B837-BF7F-3091EE440C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080300" y="5350560"/>
                  <a:ext cx="43164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6872D47-EEA1-B8DB-558E-8CB6086BF820}"/>
                    </a:ext>
                  </a:extLst>
                </p14:cNvPr>
                <p14:cNvContentPartPr/>
                <p14:nvPr/>
              </p14:nvContentPartPr>
              <p14:xfrm>
                <a:off x="7642620" y="5265240"/>
                <a:ext cx="186480" cy="272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6872D47-EEA1-B8DB-558E-8CB6086BF82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36500" y="5259120"/>
                  <a:ext cx="1987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AE3B8D7-223B-DE10-9ACD-BC64B3829E70}"/>
                    </a:ext>
                  </a:extLst>
                </p14:cNvPr>
                <p14:cNvContentPartPr/>
                <p14:nvPr/>
              </p14:nvContentPartPr>
              <p14:xfrm>
                <a:off x="7863660" y="5381160"/>
                <a:ext cx="167400" cy="21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AE3B8D7-223B-DE10-9ACD-BC64B3829E7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857540" y="5375040"/>
                  <a:ext cx="1796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D30037B-5BAE-3521-1ACD-2E3590658E96}"/>
                    </a:ext>
                  </a:extLst>
                </p14:cNvPr>
                <p14:cNvContentPartPr/>
                <p14:nvPr/>
              </p14:nvContentPartPr>
              <p14:xfrm>
                <a:off x="8083980" y="5217720"/>
                <a:ext cx="307800" cy="291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D30037B-5BAE-3521-1ACD-2E3590658E9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077860" y="5211600"/>
                  <a:ext cx="3200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494B657-9B12-406A-AB65-B5E6177FFA6A}"/>
                    </a:ext>
                  </a:extLst>
                </p14:cNvPr>
                <p14:cNvContentPartPr/>
                <p14:nvPr/>
              </p14:nvContentPartPr>
              <p14:xfrm>
                <a:off x="7847460" y="5815320"/>
                <a:ext cx="259920" cy="268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494B657-9B12-406A-AB65-B5E6177FFA6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41340" y="5809200"/>
                  <a:ext cx="2721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96BF5C7-B017-D2B5-1D7E-FFC40FE0217C}"/>
                    </a:ext>
                  </a:extLst>
                </p14:cNvPr>
                <p14:cNvContentPartPr/>
                <p14:nvPr/>
              </p14:nvContentPartPr>
              <p14:xfrm>
                <a:off x="8099820" y="5790840"/>
                <a:ext cx="132480" cy="217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96BF5C7-B017-D2B5-1D7E-FFC40FE0217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093700" y="5784720"/>
                  <a:ext cx="1447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362245E-306D-17DC-1DFA-C89A07F0CAFA}"/>
                    </a:ext>
                  </a:extLst>
                </p14:cNvPr>
                <p14:cNvContentPartPr/>
                <p14:nvPr/>
              </p14:nvContentPartPr>
              <p14:xfrm>
                <a:off x="8189460" y="5745480"/>
                <a:ext cx="177120" cy="153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362245E-306D-17DC-1DFA-C89A07F0CAF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183340" y="5739360"/>
                  <a:ext cx="1893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F90251D-D971-FB2B-D45F-012167D0F3E1}"/>
                    </a:ext>
                  </a:extLst>
                </p14:cNvPr>
                <p14:cNvContentPartPr/>
                <p14:nvPr/>
              </p14:nvContentPartPr>
              <p14:xfrm>
                <a:off x="8389620" y="5722440"/>
                <a:ext cx="129960" cy="176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F90251D-D971-FB2B-D45F-012167D0F3E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383500" y="5716320"/>
                  <a:ext cx="1422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01F930F-F038-D160-507E-DDB04372B086}"/>
                    </a:ext>
                  </a:extLst>
                </p14:cNvPr>
                <p14:cNvContentPartPr/>
                <p14:nvPr/>
              </p14:nvContentPartPr>
              <p14:xfrm>
                <a:off x="8488620" y="5722440"/>
                <a:ext cx="99360" cy="150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01F930F-F038-D160-507E-DDB04372B08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482500" y="5716320"/>
                  <a:ext cx="111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7D531D1-5AAF-4610-E2ED-EB151793F010}"/>
                    </a:ext>
                  </a:extLst>
                </p14:cNvPr>
                <p14:cNvContentPartPr/>
                <p14:nvPr/>
              </p14:nvContentPartPr>
              <p14:xfrm>
                <a:off x="8467525" y="5628640"/>
                <a:ext cx="96120" cy="121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7D531D1-5AAF-4610-E2ED-EB151793F01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461405" y="5622520"/>
                  <a:ext cx="108360" cy="133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7218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118D1-3858-BD2F-F7EC-75D43FBB1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7114-4AB6-C983-DEE0-0D37B4B4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29" y="16762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Comparison</a:t>
            </a:r>
            <a:br>
              <a:rPr lang="en-US" sz="4000" dirty="0"/>
            </a:br>
            <a:r>
              <a:rPr lang="en-US" sz="4000" dirty="0"/>
              <a:t>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15381E-A541-D903-1125-6F6169E1A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8475" r="37235"/>
          <a:stretch/>
        </p:blipFill>
        <p:spPr>
          <a:xfrm>
            <a:off x="4228917" y="656726"/>
            <a:ext cx="6462498" cy="2621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A3C506-CFE8-9F70-624D-B1AC74E09ED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0104" r="29124"/>
          <a:stretch/>
        </p:blipFill>
        <p:spPr>
          <a:xfrm>
            <a:off x="4087771" y="3429000"/>
            <a:ext cx="7219566" cy="25985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5B9F3E-C83A-630A-7D6A-CE2812614B9C}"/>
              </a:ext>
            </a:extLst>
          </p:cNvPr>
          <p:cNvSpPr txBox="1"/>
          <p:nvPr/>
        </p:nvSpPr>
        <p:spPr>
          <a:xfrm>
            <a:off x="267629" y="1708827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are operators used to compare values and evaluate to either true or false. </a:t>
            </a:r>
          </a:p>
        </p:txBody>
      </p:sp>
    </p:spTree>
    <p:extLst>
      <p:ext uri="{BB962C8B-B14F-4D97-AF65-F5344CB8AC3E}">
        <p14:creationId xmlns:p14="http://schemas.microsoft.com/office/powerpoint/2010/main" val="1942212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F5137-1E7D-30F8-C322-440928A0D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E676-AFCE-C6AC-B79A-82E31F1A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Flow of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A3D9-65DA-ECA6-DA52-8D348DB7C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algorithm is a step-by-step process for solving a problem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write an algorithm we use Pseudo Code and Flowchart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093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938A6-C691-B33B-4388-119FEE6A8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1254-90C3-5503-002A-8E216407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01389-B299-C424-4F0D-9B4706EDE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 the air conditioning on when the temperature is greater than or equal to 80 degrees or else turn it off.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en-US" sz="3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PK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the Inputs, processing, outputs in the pseudocode.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en-US" sz="3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488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316AB-6ADE-B91D-D2F0-F94FCC45D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8CAB-319C-21FB-AA7D-7AA0D875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Problem Statement 1 </a:t>
            </a:r>
            <a:r>
              <a:rPr lang="en-US" sz="4000" dirty="0" err="1"/>
              <a:t>PseudoCode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3018-5156-8B1C-964D-A65846B5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temperature &gt;= 80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Turn AC 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Turn AC off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if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pseudocode not actual code, if u paste this in a C Program, it wont compile. </a:t>
            </a:r>
          </a:p>
        </p:txBody>
      </p:sp>
    </p:spTree>
    <p:extLst>
      <p:ext uri="{BB962C8B-B14F-4D97-AF65-F5344CB8AC3E}">
        <p14:creationId xmlns:p14="http://schemas.microsoft.com/office/powerpoint/2010/main" val="2984582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5E863-CF60-7954-7F89-867FC5085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B271-FEDE-61E0-DA3A-8F474B89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Problem Statement 1 Flowchart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9876C4-ED3A-C115-E540-56A180949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3923" y="1345038"/>
            <a:ext cx="6705600" cy="534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42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F9C55-76FC-04A4-D32F-A026DCF3A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CBF6-EAC9-D5E0-CA24-AE49A30D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8A57C-C04D-141A-9368-540CDC4E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 a customer to deposit or withdraw money from a bank account, and if a user elects to withdraw funds, ensure that sufficient money exist.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en-US" sz="3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the Inputs, processing, outputs in the pseudocode.</a:t>
            </a:r>
          </a:p>
        </p:txBody>
      </p:sp>
    </p:spTree>
    <p:extLst>
      <p:ext uri="{BB962C8B-B14F-4D97-AF65-F5344CB8AC3E}">
        <p14:creationId xmlns:p14="http://schemas.microsoft.com/office/powerpoint/2010/main" val="3451898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63BDD-FEE5-88DB-70EE-B76210CD4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2E07-E62D-4D69-8FBB-71B2B41C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Problem Statement 2 </a:t>
            </a:r>
            <a:r>
              <a:rPr lang="en-US" sz="4000" dirty="0" err="1"/>
              <a:t>PseudoCode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52365-AD1F-C4B0-2156-5107041E9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action == deposit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Deposit funds into account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balance &lt; withdraw amount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Insufficient funds for transaction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else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Withdraw monies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end if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215234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5BF2-CE9F-9600-90CB-E6574FE7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F007-889C-3D94-A0BA-1A2762C0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By the end of this lecture, students will be able to: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Know syntax of different statements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Know how data is displayed on screen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Know how data is taken from user as input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Know how if statements work and nested if’s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Know what are Boolean operators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559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C8310-2F35-B403-570A-4FA776FF3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3467-9279-2BB4-E564-D9E763BB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Problem</a:t>
            </a:r>
            <a:br>
              <a:rPr lang="en-US" sz="4000" dirty="0"/>
            </a:br>
            <a:r>
              <a:rPr lang="en-US" sz="4000" dirty="0"/>
              <a:t>Statement 2</a:t>
            </a:r>
            <a:br>
              <a:rPr lang="en-US" sz="4000" dirty="0"/>
            </a:br>
            <a:r>
              <a:rPr lang="en-US" sz="4000" dirty="0"/>
              <a:t>Flowchart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9BE1E7-71E6-0B31-1DD8-D77A5034C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2065" y="-228600"/>
            <a:ext cx="800353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38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9610A-2560-0540-9FC3-474FDC095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BACA-29F4-0467-895A-C48AD054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Problem</a:t>
            </a:r>
            <a:br>
              <a:rPr lang="en-US" sz="4000" dirty="0"/>
            </a:br>
            <a:r>
              <a:rPr lang="en-US" sz="4000" dirty="0"/>
              <a:t>Statement 3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54BFF0-A784-972B-2DEE-D6F8042B2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target hit == true</a:t>
            </a:r>
          </a:p>
          <a:p>
            <a:pPr marL="0" indent="0">
              <a:buNone/>
            </a:pPr>
            <a:r>
              <a:rPr lang="en-US" dirty="0"/>
              <a:t>     Increase player’s score</a:t>
            </a:r>
          </a:p>
          <a:p>
            <a:pPr marL="0" indent="0">
              <a:buNone/>
            </a:pPr>
            <a:r>
              <a:rPr lang="en-US" dirty="0"/>
              <a:t>end if</a:t>
            </a:r>
          </a:p>
          <a:p>
            <a:pPr marL="0" indent="0">
              <a:buNone/>
            </a:pP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CE8A33-3726-1416-9633-B46052A32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564" y="0"/>
            <a:ext cx="5452502" cy="67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39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11CB9-569B-149B-70A4-64FF45623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C3A4-3691-CE3C-B5B4-57C829C8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 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DE4570-F560-D4F9-436D-5624BC1F4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3442" y="1690688"/>
            <a:ext cx="9486470" cy="3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37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688DA-459B-FF7A-FAA0-B88A3407E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2EE2-4950-345E-797A-3FD2997D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16784E-3539-E38D-2461-D7EB910BC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650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Input marks</a:t>
            </a:r>
          </a:p>
          <a:p>
            <a:pPr marL="0" indent="0">
              <a:buNone/>
            </a:pPr>
            <a:r>
              <a:rPr lang="en-US" sz="2200" dirty="0"/>
              <a:t>If marks &gt;= 80 and marks &lt;= 100</a:t>
            </a:r>
          </a:p>
          <a:p>
            <a:pPr marL="0" indent="0">
              <a:buNone/>
            </a:pPr>
            <a:r>
              <a:rPr lang="en-US" sz="2200" dirty="0"/>
              <a:t>    grade = "A"</a:t>
            </a:r>
          </a:p>
          <a:p>
            <a:pPr marL="0" indent="0">
              <a:buNone/>
            </a:pPr>
            <a:r>
              <a:rPr lang="en-US" sz="2200" dirty="0"/>
              <a:t>End if</a:t>
            </a:r>
          </a:p>
          <a:p>
            <a:pPr marL="0" indent="0">
              <a:buNone/>
            </a:pPr>
            <a:r>
              <a:rPr lang="en-US" sz="2200" dirty="0"/>
              <a:t>If marks &gt;= 70 and marks &lt;= 79</a:t>
            </a:r>
          </a:p>
          <a:p>
            <a:pPr marL="0" indent="0">
              <a:buNone/>
            </a:pPr>
            <a:r>
              <a:rPr lang="en-US" sz="2200" dirty="0"/>
              <a:t>    grade = "B"</a:t>
            </a:r>
          </a:p>
          <a:p>
            <a:pPr marL="0" indent="0">
              <a:buNone/>
            </a:pPr>
            <a:r>
              <a:rPr lang="en-US" sz="2200" dirty="0"/>
              <a:t>End if</a:t>
            </a:r>
          </a:p>
          <a:p>
            <a:pPr marL="0" indent="0">
              <a:buNone/>
            </a:pPr>
            <a:r>
              <a:rPr lang="en-US" sz="2200" dirty="0"/>
              <a:t>If marks &gt;= 60 and marks &lt;= 69</a:t>
            </a:r>
          </a:p>
          <a:p>
            <a:pPr marL="0" indent="0">
              <a:buNone/>
            </a:pPr>
            <a:r>
              <a:rPr lang="en-US" sz="2200" dirty="0"/>
              <a:t>    grade = "C"</a:t>
            </a:r>
          </a:p>
          <a:p>
            <a:pPr marL="0" indent="0">
              <a:buNone/>
            </a:pPr>
            <a:r>
              <a:rPr lang="en-US" sz="2200" dirty="0"/>
              <a:t>End if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24D027E-F1C8-BE5C-DEF3-46BF06025FDB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29650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If marks &gt;= 50 and marks &lt;= 59    	grade = "D“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End if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If marks &lt; 50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	grade = "F“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End if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Output grade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E41A350-99DB-0604-E10B-019160C04F1D}"/>
                  </a:ext>
                </a:extLst>
              </p14:cNvPr>
              <p14:cNvContentPartPr/>
              <p14:nvPr/>
            </p14:nvContentPartPr>
            <p14:xfrm>
              <a:off x="2169886" y="1950037"/>
              <a:ext cx="3915000" cy="4101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E41A350-99DB-0604-E10B-019160C04F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3766" y="1943917"/>
                <a:ext cx="3927240" cy="411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14B782E-CD85-97EF-6DB3-F7D844E7D990}"/>
              </a:ext>
            </a:extLst>
          </p:cNvPr>
          <p:cNvGrpSpPr/>
          <p:nvPr/>
        </p:nvGrpSpPr>
        <p:grpSpPr>
          <a:xfrm>
            <a:off x="5827126" y="1806397"/>
            <a:ext cx="291960" cy="426960"/>
            <a:chOff x="5827126" y="1806397"/>
            <a:chExt cx="291960" cy="42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D356AE-0E3C-F776-BA36-70654CD3EAC4}"/>
                    </a:ext>
                  </a:extLst>
                </p14:cNvPr>
                <p14:cNvContentPartPr/>
                <p14:nvPr/>
              </p14:nvContentPartPr>
              <p14:xfrm>
                <a:off x="5827126" y="1806397"/>
                <a:ext cx="257760" cy="145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D356AE-0E3C-F776-BA36-70654CD3EAC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21006" y="1800277"/>
                  <a:ext cx="270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00C9145-8A91-43C4-1814-4439120E74EB}"/>
                    </a:ext>
                  </a:extLst>
                </p14:cNvPr>
                <p14:cNvContentPartPr/>
                <p14:nvPr/>
              </p14:nvContentPartPr>
              <p14:xfrm>
                <a:off x="5940166" y="1969477"/>
                <a:ext cx="178920" cy="263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00C9145-8A91-43C4-1814-4439120E74E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34046" y="1963357"/>
                  <a:ext cx="191160" cy="27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73072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EAEE2-5831-E5AF-CDD9-269BD0F81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DB98C-5DE7-F91D-2F5F-3F896FBE5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3353"/>
            <a:ext cx="9144000" cy="951294"/>
          </a:xfrm>
        </p:spPr>
        <p:txBody>
          <a:bodyPr>
            <a:normAutofit fontScale="90000"/>
          </a:bodyPr>
          <a:lstStyle/>
          <a:p>
            <a:r>
              <a:rPr lang="en-US" dirty="0"/>
              <a:t>If statement</a:t>
            </a:r>
            <a:br>
              <a:rPr lang="en-US" dirty="0"/>
            </a:br>
            <a:r>
              <a:rPr lang="en-US" dirty="0"/>
              <a:t>A Decision-Making Tool</a:t>
            </a:r>
          </a:p>
        </p:txBody>
      </p:sp>
    </p:spTree>
    <p:extLst>
      <p:ext uri="{BB962C8B-B14F-4D97-AF65-F5344CB8AC3E}">
        <p14:creationId xmlns:p14="http://schemas.microsoft.com/office/powerpoint/2010/main" val="2014805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A6CFB-D476-B700-52DA-109C23CD5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8344-EFB4-3076-0E8E-4488035D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1EF0-003C-8C33-F486-B8F36EEF6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if statement allows you to execute a block of code only if a certain condition is true.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It's like a decision-making process: if a specific condition is met, you take one action; otherwise, you take another.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 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(condition)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 Code to be executed if the condition is true }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 Condition: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an expression that evaluates to either true or false.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 Code Block: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block of code that will be executed if the condition is true.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245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8120E-80B7-109B-5025-0B10F0D16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9993-2FFD-642B-E1EF-7C53A2D4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4A95-9BED-5606-CA4B-F0DD2172F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(Temperature &gt;= 80) //Turn AC 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 //Turn AC off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statement is the condition, which checks for a true or false result in the expression (Temperature &gt;= 80). 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expression must be enclosed in parentheses. 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expression’s result is true, the Turn AC on code is executed; if the expression’s result is false, the else part of the condition is executed. Also note that there is no end if statement in C.</a:t>
            </a:r>
          </a:p>
        </p:txBody>
      </p:sp>
    </p:spTree>
    <p:extLst>
      <p:ext uri="{BB962C8B-B14F-4D97-AF65-F5344CB8AC3E}">
        <p14:creationId xmlns:p14="http://schemas.microsoft.com/office/powerpoint/2010/main" val="3999722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1E798-9596-DCD4-B6C2-B4942E039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4B12-E9E6-144D-4248-E588B774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Temperature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85663-86B8-8000-762B-4B7ED1C8B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(Temperature &gt;= 80) {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//Turn AC 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("\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nThe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 is on\n");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If(Temperature &lt;= 20)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//Turn AC off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("\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nThe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 is off\n");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B00B9-E667-4B8D-58F4-CDA9A4CEC30A}"/>
              </a:ext>
            </a:extLst>
          </p:cNvPr>
          <p:cNvSpPr txBox="1"/>
          <p:nvPr/>
        </p:nvSpPr>
        <p:spPr>
          <a:xfrm>
            <a:off x="8264769" y="5216220"/>
            <a:ext cx="356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AcOnOff.c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73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E6314-AD79-31F3-73C0-BDC71D471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7AB3-C731-0229-ABD6-2D1DDCEC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Even Odd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DFAC3-F44A-0A33-25AD-20955D08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 number % 2 == 0 ) {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("\n Number is even \n");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A849F0-ADF1-8FA9-BF64-4E137BD0D87D}"/>
              </a:ext>
            </a:extLst>
          </p:cNvPr>
          <p:cNvSpPr txBox="1"/>
          <p:nvPr/>
        </p:nvSpPr>
        <p:spPr>
          <a:xfrm>
            <a:off x="8264769" y="5216220"/>
            <a:ext cx="3569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EvenOdd.c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20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463E7-136B-C3C5-82C9-8E88A4859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3D93-2D86-B8CA-4CDD-A59544F0F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If 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1A60-7403-A60D-913D-23988609B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if-else statement lets you execute one block of code if a specific condition is true, and a different block of code if that condition is false. It allows for two possible outcomes: one action when the condition is met and another when it isn’t.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(condition)  {    // Code to be executed if the condition is true}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  {    // Code to be executed if the condition is false}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Condition: 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an expression that evaluates to either true or false.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Block: 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block of code executes if the condition is true.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 Block: 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block of code executes if the condition is false.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06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3F978-2046-6AF8-6D77-FD5ABC8F2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897D-E7C4-D29E-0768-75C36178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Output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9709D-7C8D-08C3-1877-76267D9F4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statements in programming are used to send data from the computer’s memory to an output device, like the screen (console), so users can see the results.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 predefined output function in C used to display text and data on the console.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represents the computer display screen where results are shown.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81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647FE-41D3-0AA5-726F-E11676AF1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369C-952C-9117-29A7-B0478258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If 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FA12A-AA34-BADC-75B7-641C2CC03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(Temperature &gt;= 80) {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//Turn AC 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("\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nThe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 is on\n");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 {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//Turn AC off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("\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nThe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 is off\n");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93F92-3A86-98A5-4CAD-97CBA2C3B881}"/>
              </a:ext>
            </a:extLst>
          </p:cNvPr>
          <p:cNvSpPr txBox="1"/>
          <p:nvPr/>
        </p:nvSpPr>
        <p:spPr>
          <a:xfrm>
            <a:off x="8264769" y="5216220"/>
            <a:ext cx="356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AcOnOff_If_Else.c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31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6D7E5-F02B-329A-CABA-8465C6748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AAE5-C913-5B49-09EC-05B8B932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If 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FFD76-40F3-BAFC-23CA-1E20D2DB0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SET number to 5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IF number is greater than 0 THEN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PRINT "The number is positive."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ELSE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PRINT "The number is not positive.“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If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C937C-169A-A27D-09EE-36368FE01947}"/>
              </a:ext>
            </a:extLst>
          </p:cNvPr>
          <p:cNvSpPr txBox="1"/>
          <p:nvPr/>
        </p:nvSpPr>
        <p:spPr>
          <a:xfrm>
            <a:off x="8264769" y="5216220"/>
            <a:ext cx="356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positiveNumber.c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88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EDD00-2AF3-602B-752B-48D82ADAB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8F5E-F914-D2C1-0357-ADDBEBE8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Nested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92DC3-D6A9-03C7-3A76-923F7293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nested if statement is a decision-making structure that allows you to check multiple conditions within another if or else block.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simple terms, it means having an if statement inside another if statement. This helps in making decisions based on more than one condition.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97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E4156-228C-B4D2-EAAC-1880D5BAC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A541-A70C-2395-0739-31833957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Checking if a number is positive, and if positive, </a:t>
            </a:r>
            <a:br>
              <a:rPr lang="en-US" sz="3600" dirty="0"/>
            </a:br>
            <a:r>
              <a:rPr lang="en-US" sz="3600" dirty="0"/>
              <a:t>whether it’s even or odd.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D911-1120-FBB6-F153-F6D276BAD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517"/>
            <a:ext cx="52578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SET number to 8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IF number is greater than 0 THEN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IF number MOD 2 is equal to 0 THEN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PRINT "The number is positive and even."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END IF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IF number MOD 2 is not equal to 0 THEN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PRINT "The number is positive and odd."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6ACF63-B519-20D1-2246-7E6E77CAAFBE}"/>
              </a:ext>
            </a:extLst>
          </p:cNvPr>
          <p:cNvSpPr txBox="1">
            <a:spLocks/>
          </p:cNvSpPr>
          <p:nvPr/>
        </p:nvSpPr>
        <p:spPr>
          <a:xfrm>
            <a:off x="7250724" y="2009469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IF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END IF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A30F63-40DF-61B5-0B95-C4C2F7BF42E9}"/>
              </a:ext>
            </a:extLst>
          </p:cNvPr>
          <p:cNvGrpSpPr/>
          <p:nvPr/>
        </p:nvGrpSpPr>
        <p:grpSpPr>
          <a:xfrm>
            <a:off x="5099428" y="1898917"/>
            <a:ext cx="2026440" cy="4294440"/>
            <a:chOff x="5099428" y="1898917"/>
            <a:chExt cx="2026440" cy="429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E7A6368-0C6D-954F-D03C-F6EB6DE762CA}"/>
                    </a:ext>
                  </a:extLst>
                </p14:cNvPr>
                <p14:cNvContentPartPr/>
                <p14:nvPr/>
              </p14:nvContentPartPr>
              <p14:xfrm>
                <a:off x="5099428" y="2191237"/>
                <a:ext cx="1839600" cy="4002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E7A6368-0C6D-954F-D03C-F6EB6DE762C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93308" y="2185117"/>
                  <a:ext cx="1851840" cy="40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BE675C4-7F4B-FAD6-484D-20C6BB1B2057}"/>
                    </a:ext>
                  </a:extLst>
                </p14:cNvPr>
                <p14:cNvContentPartPr/>
                <p14:nvPr/>
              </p14:nvContentPartPr>
              <p14:xfrm>
                <a:off x="6769828" y="1898917"/>
                <a:ext cx="356040" cy="470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BE675C4-7F4B-FAD6-484D-20C6BB1B205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63708" y="1892797"/>
                  <a:ext cx="368280" cy="48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510829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3B256-A133-0DD6-B865-2A267A06C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E121B-56FF-2130-3B00-1081CD4EC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84514"/>
            <a:ext cx="9144000" cy="951294"/>
          </a:xfrm>
        </p:spPr>
        <p:txBody>
          <a:bodyPr>
            <a:normAutofit/>
          </a:bodyPr>
          <a:lstStyle/>
          <a:p>
            <a:r>
              <a:rPr lang="en-US" dirty="0"/>
              <a:t>Boolean Algebra</a:t>
            </a:r>
          </a:p>
        </p:txBody>
      </p:sp>
      <p:pic>
        <p:nvPicPr>
          <p:cNvPr id="8" name="Picture 7" descr="A yellow question mark with a face on it&#10;&#10;Description automatically generated">
            <a:extLst>
              <a:ext uri="{FF2B5EF4-FFF2-40B4-BE49-F238E27FC236}">
                <a16:creationId xmlns:a16="http://schemas.microsoft.com/office/drawing/2014/main" id="{96E24115-89ED-1DBB-FB6B-B74FCEF9F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25" y="3035808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2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DE1EB-C0DD-8967-FE48-D6C46BEAB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F3FD-682C-6756-C753-159EE6FB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Boolean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0E2FA-6A06-5267-5276-129B33B31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517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 algebra is named after George Boole, a mathematician in the nineteenth century. Boole developed his own branch of logic containing the values true and false and the operators and, or, and not to manipulate the values.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 operators are used to combine or negate conditions in programming.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main Boolean operators are: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13788060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ECF96-9E51-1627-328C-ADAEA84B3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5987-9A92-95AF-5679-260A384D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AND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A58EF-2A5E-9854-A956-E4345BFE2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517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AND operator builds a compound conditions.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 conditions on either side must be true for the entire condition to be true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1: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== 3 AND 4 == 4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Result: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True (Both conditions are true)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2: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== 4 AND 4 == 4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Result: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False (Only one condition is true)</a:t>
            </a:r>
          </a:p>
        </p:txBody>
      </p:sp>
    </p:spTree>
    <p:extLst>
      <p:ext uri="{BB962C8B-B14F-4D97-AF65-F5344CB8AC3E}">
        <p14:creationId xmlns:p14="http://schemas.microsoft.com/office/powerpoint/2010/main" val="38267973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21CC9-265A-A757-BBC5-258B52D15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B1F2-6430-8794-7D1E-B1E806E6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AND Operator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18F1A1-5884-9BC4-CCAF-A4D542BDC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4099" y="1884606"/>
            <a:ext cx="9923802" cy="3566626"/>
          </a:xfrm>
        </p:spPr>
      </p:pic>
    </p:spTree>
    <p:extLst>
      <p:ext uri="{BB962C8B-B14F-4D97-AF65-F5344CB8AC3E}">
        <p14:creationId xmlns:p14="http://schemas.microsoft.com/office/powerpoint/2010/main" val="34362716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18E6E-96E0-F542-BEB9-DB7457BE9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8B5D-BBEE-7F2B-130C-531EA1B3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OR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26472-51CC-1454-D327-1577D31A6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517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OR operator builds a compound conditions.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one condition needs to be true for the entire expression to be true.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1: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== 3 AND 4 == 4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Result: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True (One conditions is true)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2: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== 4 AND 4 == 5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Result: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False (Both conditions is false)</a:t>
            </a:r>
          </a:p>
        </p:txBody>
      </p:sp>
    </p:spTree>
    <p:extLst>
      <p:ext uri="{BB962C8B-B14F-4D97-AF65-F5344CB8AC3E}">
        <p14:creationId xmlns:p14="http://schemas.microsoft.com/office/powerpoint/2010/main" val="2205277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F2C8E-99BD-72EF-5B0F-FBFB3276E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5BFE-D466-14E0-2BEF-BCC350A7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OR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D1A50-1AF3-38CF-E071-5CAECC5B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41" y="1723292"/>
            <a:ext cx="11157518" cy="341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7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5BF2-CE9F-9600-90CB-E6574FE7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Printf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F007-889C-3D94-A0BA-1A2762C0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nstructs the computer to perform an action, namely to display on the screen the characters enclosed in the quotation marks.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 of </a:t>
            </a:r>
            <a:r>
              <a:rPr lang="en-US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Structure: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("Data");</a:t>
            </a: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PK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601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74B97-B9F0-DC23-6EDE-48C67D535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BDDE-90A7-868F-3526-E128D9FA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NOT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4993F-770F-950C-AD8F-79140701A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517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NOT operator negates a condition.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inverts the value of a condition (if it’s true, it becomes false; if it’s false, it becomes true).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1: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NOT( 4 == 4 )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Result: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False (4 == 4 is true, but NOT negates it)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2C1A3-724E-6A16-911E-797D19CE1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6" y="4254000"/>
            <a:ext cx="10552904" cy="176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600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22413-13CA-85A5-E845-F1CBD3321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A7AD-BD15-00B3-56BD-E728BFB3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NOT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97A37-38F3-6B30-C45B-7A8100E7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41" y="1723292"/>
            <a:ext cx="11157518" cy="341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418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26095-49E3-A59B-E7A4-365B385AC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6ABB-0F46-1020-6E3A-BC3226FF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Combining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7CA1-B3C1-C80A-7393-9677F71E7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517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AND, OR, and NOT operators can be combined to create more complex conditions.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order of operations is from Left to right :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parentheses () to control the order in which conditions are evaluated.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4899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8798F-8041-35AA-5D53-FD1E56778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1429-4143-6C69-D08A-BEE24345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Combining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04392-7C53-72D5-8A72-74E542274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517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NOT(4 == 4) AND (5 == 5 OR 3 == 3)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evaluate the conditions inside the parentheses.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apply the NOT operator.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Finally, apply the AND operator.</a:t>
            </a:r>
          </a:p>
        </p:txBody>
      </p:sp>
    </p:spTree>
    <p:extLst>
      <p:ext uri="{BB962C8B-B14F-4D97-AF65-F5344CB8AC3E}">
        <p14:creationId xmlns:p14="http://schemas.microsoft.com/office/powerpoint/2010/main" val="15127413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F26C7-5FBB-AF5D-1E1A-BDACC66CF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615B-0CDB-88DA-A920-22B6B4EC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Combining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A79A8-5119-52B7-6556-4F9A0619C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517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to solve the following Boolean algebra problems, given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= 5, y = 3, and z = 4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x &gt; 3 and z == 4 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True</a:t>
            </a:r>
            <a:endParaRPr lang="en-US" sz="2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y &gt;= 3 or z &gt; 4 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True</a:t>
            </a:r>
            <a:endParaRPr lang="en-US" sz="2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NOT(x == 4 or y &lt; z) 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false</a:t>
            </a:r>
            <a:endParaRPr lang="en-US" sz="2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(z == 5 or x &gt; 3) and (y == z or x &lt; 10) 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true</a:t>
            </a:r>
            <a:endParaRPr lang="en-US" sz="2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0475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59AB6-9A15-CA2D-883B-ECFF21460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B1F4-8289-C297-7786-DAE14DEBC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84514"/>
            <a:ext cx="9144000" cy="951294"/>
          </a:xfrm>
        </p:spPr>
        <p:txBody>
          <a:bodyPr>
            <a:normAutofit/>
          </a:bodyPr>
          <a:lstStyle/>
          <a:p>
            <a:r>
              <a:rPr lang="en-US" sz="6000" dirty="0"/>
              <a:t>Boolean in C Programming</a:t>
            </a:r>
            <a:endParaRPr lang="en-US" dirty="0"/>
          </a:p>
        </p:txBody>
      </p:sp>
      <p:pic>
        <p:nvPicPr>
          <p:cNvPr id="8" name="Picture 7" descr="A yellow question mark with a face on it&#10;&#10;Description automatically generated">
            <a:extLst>
              <a:ext uri="{FF2B5EF4-FFF2-40B4-BE49-F238E27FC236}">
                <a16:creationId xmlns:a16="http://schemas.microsoft.com/office/drawing/2014/main" id="{0118C8BE-8F3D-8E30-046C-BA1ADDE49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25" y="3035808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123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5D316-9F59-00AC-444D-D2E8CC308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B843-59A1-28FB-3967-3845291A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AND Operator (&amp;&amp;)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189D-D6F6-5F9F-6051-25F20B804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517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AND (&amp;&amp;) operator checks if both conditions on either side are true.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Syntax: 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condition1 &amp;&amp; condition2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Result: 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entire expression is true only if both conditions are true.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1: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( 3 &gt; 1 &amp;&amp; 5 &lt; 10 )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Result: 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 because both 3 &gt; 1 and 5 &lt; 10 are true.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2: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( 3 &gt; 5 &amp;&amp; 5 &lt; 5 )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Result: 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 because 3 &gt; 5 is false, so the entire condition fails.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816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2DEF3-04D7-EA9E-0678-7B068BF3E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D04D-D57B-7945-3CED-72F4C331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 Operator (||)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A0891-9C65-29D3-2835-A33711818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517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OR (||) operator checks if at least one condition is true.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Syntax: 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condition1 || condition2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Result: 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entire expression is true if either condition is true.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1: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( 3 &gt; 5 || 5 &lt;= 5 )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Result: 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 because 5 &lt;= 5 is true (even though 3 &gt; 5 is false).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2: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( 3 &gt; 5 || 6 &lt; 5 )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Result: 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 because both conditions 3 &gt; 5 and 6 &lt; 5 are false.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831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68FD4-30D0-073E-05DC-A36D78CC4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C74C-4278-64EB-7903-35061601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NOT Operator (!)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B2F9-8D98-8111-3597-CD0B08388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517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NOT (!) operator is used to invert a condition. It returns true if the condition is false, and false if the condition is true.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Syntax: 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!condition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Reverses the truth value of the condition.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1: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 !( 3 &gt; 5 ) 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Result: 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 because 3 &gt; 5 is false, and the NOT operator inverts it to true.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2: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 !( 5 &lt; 5 ) 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Result: 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 because 5 &lt; 5 is false, and the NOT operator inverts it to true.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094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853F9-116B-AD89-47D9-53F213400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32A0-EE88-ED1A-7AEA-A54F7E03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Combining AND (&amp;&amp;), OR (||), and NOT (!)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A157-3B68-4D6B-5910-25069FBA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517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 !( 3 &gt; 5 &amp;&amp; 4 == 4 ) || 7 == 7 )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("Condition is true\n");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the &amp;&amp; operator evaluates the left condition.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NOT operator negates the result.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Finally, the || operator checks if the final result is true or false.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39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8477D-5BC8-D4EF-E3D3-F5CACE2D0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9321-63C6-0B1E-2841-DC068A0F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Format Specifiers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4B1FE8-0B78-1216-3C55-A42FE91AB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0034" y="1690688"/>
            <a:ext cx="10543766" cy="3427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B00457-0C11-69BC-3666-CBE0ED623D07}"/>
              </a:ext>
            </a:extLst>
          </p:cNvPr>
          <p:cNvSpPr txBox="1"/>
          <p:nvPr/>
        </p:nvSpPr>
        <p:spPr>
          <a:xfrm>
            <a:off x="810034" y="5402818"/>
            <a:ext cx="32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PrintFormatSpecifiers.c</a:t>
            </a:r>
            <a:r>
              <a:rPr lang="en-US" dirty="0"/>
              <a:t> File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235530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D745F-64B4-DA53-89DD-DFA120634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BBE1-4476-863A-C0C9-7C1049B6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B5140-6EE6-A4BD-C581-3576E7DE7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517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Checking for a range of values is a common programming practice for input validation. You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use compound conditions and relational operators to check for value ranges, as shown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following program: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F5978-311B-0E89-3887-638B3BC82E1E}"/>
              </a:ext>
            </a:extLst>
          </p:cNvPr>
          <p:cNvSpPr txBox="1"/>
          <p:nvPr/>
        </p:nvSpPr>
        <p:spPr>
          <a:xfrm>
            <a:off x="838200" y="3397439"/>
            <a:ext cx="313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InputValidation.c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313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DC6C5-6AEB-0CA5-90FB-9F6E44357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AD5C-21CE-45F5-E1E7-7C1F022F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69" y="162865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Step</a:t>
            </a:r>
            <a:br>
              <a:rPr lang="en-US" sz="3600" dirty="0"/>
            </a:br>
            <a:r>
              <a:rPr lang="en-US" sz="3600" dirty="0"/>
              <a:t>by </a:t>
            </a:r>
            <a:br>
              <a:rPr lang="en-US" sz="3600" dirty="0"/>
            </a:br>
            <a:r>
              <a:rPr lang="en-US" sz="3600" dirty="0"/>
              <a:t>step</a:t>
            </a:r>
            <a:br>
              <a:rPr lang="en-US" sz="3600" dirty="0"/>
            </a:br>
            <a:r>
              <a:rPr lang="en-US" sz="3600" dirty="0"/>
              <a:t>execution</a:t>
            </a:r>
            <a:br>
              <a:rPr lang="en-US" sz="3600" dirty="0"/>
            </a:br>
            <a:r>
              <a:rPr lang="en-US" sz="3600" dirty="0"/>
              <a:t>of</a:t>
            </a:r>
            <a:br>
              <a:rPr lang="en-US" sz="3600" dirty="0"/>
            </a:br>
            <a:r>
              <a:rPr lang="en-US" sz="3600" dirty="0"/>
              <a:t>If</a:t>
            </a:r>
            <a:br>
              <a:rPr lang="en-US" sz="3600" dirty="0"/>
            </a:br>
            <a:r>
              <a:rPr lang="en-US" sz="3600" dirty="0"/>
              <a:t>statements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1689A3-CD77-0DE3-ABE3-CF6FA8BCA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714" y="0"/>
            <a:ext cx="11139794" cy="763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376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059CC-E11D-E989-8C58-D41F596B5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1A41-BD14-6A6B-402E-0B69BDC8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69" y="162865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Step</a:t>
            </a:r>
            <a:br>
              <a:rPr lang="en-US" sz="3600" dirty="0"/>
            </a:br>
            <a:r>
              <a:rPr lang="en-US" sz="3600" dirty="0"/>
              <a:t>by </a:t>
            </a:r>
            <a:br>
              <a:rPr lang="en-US" sz="3600" dirty="0"/>
            </a:br>
            <a:r>
              <a:rPr lang="en-US" sz="3600" dirty="0"/>
              <a:t>step</a:t>
            </a:r>
            <a:br>
              <a:rPr lang="en-US" sz="3600" dirty="0"/>
            </a:br>
            <a:r>
              <a:rPr lang="en-US" sz="3600" dirty="0"/>
              <a:t>execution</a:t>
            </a:r>
            <a:br>
              <a:rPr lang="en-US" sz="3600" dirty="0"/>
            </a:br>
            <a:r>
              <a:rPr lang="en-US" sz="3600" dirty="0"/>
              <a:t>of</a:t>
            </a:r>
            <a:br>
              <a:rPr lang="en-US" sz="3600" dirty="0"/>
            </a:br>
            <a:r>
              <a:rPr lang="en-US" sz="3600" dirty="0"/>
              <a:t>If</a:t>
            </a:r>
            <a:br>
              <a:rPr lang="en-US" sz="3600" dirty="0"/>
            </a:br>
            <a:r>
              <a:rPr lang="en-US" sz="3600" dirty="0"/>
              <a:t>statements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61EE91-B2F2-9ADC-6570-6D9731C58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9714" y="47547"/>
            <a:ext cx="11139794" cy="753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046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6E547-89F8-FA4E-CC07-6F3CCFF39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07BE-A852-352F-21E9-D72AB112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69" y="162865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Step</a:t>
            </a:r>
            <a:br>
              <a:rPr lang="en-US" sz="3600" dirty="0"/>
            </a:br>
            <a:r>
              <a:rPr lang="en-US" sz="3600" dirty="0"/>
              <a:t>by </a:t>
            </a:r>
            <a:br>
              <a:rPr lang="en-US" sz="3600" dirty="0"/>
            </a:br>
            <a:r>
              <a:rPr lang="en-US" sz="3600" dirty="0"/>
              <a:t>step</a:t>
            </a:r>
            <a:br>
              <a:rPr lang="en-US" sz="3600" dirty="0"/>
            </a:br>
            <a:r>
              <a:rPr lang="en-US" sz="3600" dirty="0"/>
              <a:t>execution</a:t>
            </a:r>
            <a:br>
              <a:rPr lang="en-US" sz="3600" dirty="0"/>
            </a:br>
            <a:r>
              <a:rPr lang="en-US" sz="3600" dirty="0"/>
              <a:t>of</a:t>
            </a:r>
            <a:br>
              <a:rPr lang="en-US" sz="3600" dirty="0"/>
            </a:br>
            <a:r>
              <a:rPr lang="en-US" sz="3600" dirty="0"/>
              <a:t>If</a:t>
            </a:r>
            <a:br>
              <a:rPr lang="en-US" sz="3600" dirty="0"/>
            </a:br>
            <a:r>
              <a:rPr lang="en-US" sz="3600" dirty="0"/>
              <a:t>statements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07A168-EE69-8F6D-F0FD-EFF40D125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4720" y="47547"/>
            <a:ext cx="10849782" cy="753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906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11ABF-FE74-E772-C42A-5DC6CB0BD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1B78-6420-5612-2DBC-55F8BE5B1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69" y="162865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Step</a:t>
            </a:r>
            <a:br>
              <a:rPr lang="en-US" sz="3600" dirty="0"/>
            </a:br>
            <a:r>
              <a:rPr lang="en-US" sz="3600" dirty="0"/>
              <a:t>by </a:t>
            </a:r>
            <a:br>
              <a:rPr lang="en-US" sz="3600" dirty="0"/>
            </a:br>
            <a:r>
              <a:rPr lang="en-US" sz="3600" dirty="0"/>
              <a:t>step</a:t>
            </a:r>
            <a:br>
              <a:rPr lang="en-US" sz="3600" dirty="0"/>
            </a:br>
            <a:r>
              <a:rPr lang="en-US" sz="3600" dirty="0"/>
              <a:t>execution</a:t>
            </a:r>
            <a:br>
              <a:rPr lang="en-US" sz="3600" dirty="0"/>
            </a:br>
            <a:r>
              <a:rPr lang="en-US" sz="3600" dirty="0"/>
              <a:t>of</a:t>
            </a:r>
            <a:br>
              <a:rPr lang="en-US" sz="3600" dirty="0"/>
            </a:br>
            <a:r>
              <a:rPr lang="en-US" sz="3600" dirty="0"/>
              <a:t>If</a:t>
            </a:r>
            <a:br>
              <a:rPr lang="en-US" sz="3600" dirty="0"/>
            </a:br>
            <a:r>
              <a:rPr lang="en-US" sz="3600" dirty="0"/>
              <a:t>statements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7AF6E4-1AE7-6814-495F-90C5250FB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4720" y="128343"/>
            <a:ext cx="10849782" cy="737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822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B9F16-83DB-9EE9-8930-A2B18A81A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5DB2-948E-5E45-64DA-8AA38C61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69" y="162865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Step</a:t>
            </a:r>
            <a:br>
              <a:rPr lang="en-US" sz="3600" dirty="0"/>
            </a:br>
            <a:r>
              <a:rPr lang="en-US" sz="3600" dirty="0"/>
              <a:t>by </a:t>
            </a:r>
            <a:br>
              <a:rPr lang="en-US" sz="3600" dirty="0"/>
            </a:br>
            <a:r>
              <a:rPr lang="en-US" sz="3600" dirty="0"/>
              <a:t>step</a:t>
            </a:r>
            <a:br>
              <a:rPr lang="en-US" sz="3600" dirty="0"/>
            </a:br>
            <a:r>
              <a:rPr lang="en-US" sz="3600" dirty="0"/>
              <a:t>execution</a:t>
            </a:r>
            <a:br>
              <a:rPr lang="en-US" sz="3600" dirty="0"/>
            </a:br>
            <a:r>
              <a:rPr lang="en-US" sz="3600" dirty="0"/>
              <a:t>of</a:t>
            </a:r>
            <a:br>
              <a:rPr lang="en-US" sz="3600" dirty="0"/>
            </a:br>
            <a:r>
              <a:rPr lang="en-US" sz="3600" dirty="0"/>
              <a:t>If</a:t>
            </a:r>
            <a:br>
              <a:rPr lang="en-US" sz="3600" dirty="0"/>
            </a:br>
            <a:r>
              <a:rPr lang="en-US" sz="3600" dirty="0"/>
              <a:t>statements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21AB9-9F98-DD24-F0A0-707F877DC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7236" y="128343"/>
            <a:ext cx="10584749" cy="737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183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8D548-5B83-A7B9-C0C0-071AEF0F8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CF94-DD6B-60A4-7646-6B7E31CD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69" y="162865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Step</a:t>
            </a:r>
            <a:br>
              <a:rPr lang="en-US" sz="3600" dirty="0"/>
            </a:br>
            <a:r>
              <a:rPr lang="en-US" sz="3600" dirty="0"/>
              <a:t>by </a:t>
            </a:r>
            <a:br>
              <a:rPr lang="en-US" sz="3600" dirty="0"/>
            </a:br>
            <a:r>
              <a:rPr lang="en-US" sz="3600" dirty="0"/>
              <a:t>step</a:t>
            </a:r>
            <a:br>
              <a:rPr lang="en-US" sz="3600" dirty="0"/>
            </a:br>
            <a:r>
              <a:rPr lang="en-US" sz="3600" dirty="0"/>
              <a:t>execution</a:t>
            </a:r>
            <a:br>
              <a:rPr lang="en-US" sz="3600" dirty="0"/>
            </a:br>
            <a:r>
              <a:rPr lang="en-US" sz="3600" dirty="0"/>
              <a:t>of</a:t>
            </a:r>
            <a:br>
              <a:rPr lang="en-US" sz="3600" dirty="0"/>
            </a:br>
            <a:r>
              <a:rPr lang="en-US" sz="3600" dirty="0"/>
              <a:t>If</a:t>
            </a:r>
            <a:br>
              <a:rPr lang="en-US" sz="3600" dirty="0"/>
            </a:br>
            <a:r>
              <a:rPr lang="en-US" sz="3600" dirty="0"/>
              <a:t>statements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05673B-3CCD-2AD1-7EBC-5AAC77624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4720" y="203368"/>
            <a:ext cx="10849782" cy="722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768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10C15-60C8-42ED-178C-506199BC1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C365-1CC1-E67E-6FC6-AE55164A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69" y="162865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Step</a:t>
            </a:r>
            <a:br>
              <a:rPr lang="en-US" sz="3600" dirty="0"/>
            </a:br>
            <a:r>
              <a:rPr lang="en-US" sz="3600" dirty="0"/>
              <a:t>by </a:t>
            </a:r>
            <a:br>
              <a:rPr lang="en-US" sz="3600" dirty="0"/>
            </a:br>
            <a:r>
              <a:rPr lang="en-US" sz="3600" dirty="0"/>
              <a:t>step</a:t>
            </a:r>
            <a:br>
              <a:rPr lang="en-US" sz="3600" dirty="0"/>
            </a:br>
            <a:r>
              <a:rPr lang="en-US" sz="3600" dirty="0"/>
              <a:t>execution</a:t>
            </a:r>
            <a:br>
              <a:rPr lang="en-US" sz="3600" dirty="0"/>
            </a:br>
            <a:r>
              <a:rPr lang="en-US" sz="3600" dirty="0"/>
              <a:t>of</a:t>
            </a:r>
            <a:br>
              <a:rPr lang="en-US" sz="3600" dirty="0"/>
            </a:br>
            <a:r>
              <a:rPr lang="en-US" sz="3600" dirty="0"/>
              <a:t>If</a:t>
            </a:r>
            <a:br>
              <a:rPr lang="en-US" sz="3600" dirty="0"/>
            </a:br>
            <a:r>
              <a:rPr lang="en-US" sz="3600" dirty="0"/>
              <a:t>statements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108414-D0F4-03BA-74CB-67D2C1986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4720" y="157199"/>
            <a:ext cx="10849782" cy="731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837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C15BB-9C30-DA96-C9C7-DC7E0FFB9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9CF-0AD3-B367-2B79-2BA3FF23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69" y="162865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Step</a:t>
            </a:r>
            <a:br>
              <a:rPr lang="en-US" sz="3600" dirty="0"/>
            </a:br>
            <a:r>
              <a:rPr lang="en-US" sz="3600" dirty="0"/>
              <a:t>by </a:t>
            </a:r>
            <a:br>
              <a:rPr lang="en-US" sz="3600" dirty="0"/>
            </a:br>
            <a:r>
              <a:rPr lang="en-US" sz="3600" dirty="0"/>
              <a:t>step</a:t>
            </a:r>
            <a:br>
              <a:rPr lang="en-US" sz="3600" dirty="0"/>
            </a:br>
            <a:r>
              <a:rPr lang="en-US" sz="3600" dirty="0"/>
              <a:t>execution</a:t>
            </a:r>
            <a:br>
              <a:rPr lang="en-US" sz="3600" dirty="0"/>
            </a:br>
            <a:r>
              <a:rPr lang="en-US" sz="3600" dirty="0"/>
              <a:t>of</a:t>
            </a:r>
            <a:br>
              <a:rPr lang="en-US" sz="3600" dirty="0"/>
            </a:br>
            <a:r>
              <a:rPr lang="en-US" sz="3600" dirty="0"/>
              <a:t>If</a:t>
            </a:r>
            <a:br>
              <a:rPr lang="en-US" sz="3600" dirty="0"/>
            </a:br>
            <a:r>
              <a:rPr lang="en-US" sz="3600" dirty="0"/>
              <a:t>statements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C71ADD-34A8-F9C3-180C-59AE5C9DC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7609" y="157199"/>
            <a:ext cx="10344003" cy="731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017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8E4D6-10E6-05FD-6885-FC2845E2D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39A1-7320-F457-2794-4C33739C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69" y="162865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Step</a:t>
            </a:r>
            <a:br>
              <a:rPr lang="en-US" sz="3600" dirty="0"/>
            </a:br>
            <a:r>
              <a:rPr lang="en-US" sz="3600" dirty="0"/>
              <a:t>by </a:t>
            </a:r>
            <a:br>
              <a:rPr lang="en-US" sz="3600" dirty="0"/>
            </a:br>
            <a:r>
              <a:rPr lang="en-US" sz="3600" dirty="0"/>
              <a:t>step</a:t>
            </a:r>
            <a:br>
              <a:rPr lang="en-US" sz="3600" dirty="0"/>
            </a:br>
            <a:r>
              <a:rPr lang="en-US" sz="3600" dirty="0"/>
              <a:t>execution</a:t>
            </a:r>
            <a:br>
              <a:rPr lang="en-US" sz="3600" dirty="0"/>
            </a:br>
            <a:r>
              <a:rPr lang="en-US" sz="3600" dirty="0"/>
              <a:t>of</a:t>
            </a:r>
            <a:br>
              <a:rPr lang="en-US" sz="3600" dirty="0"/>
            </a:br>
            <a:r>
              <a:rPr lang="en-US" sz="3600" dirty="0"/>
              <a:t>If</a:t>
            </a:r>
            <a:br>
              <a:rPr lang="en-US" sz="3600" dirty="0"/>
            </a:br>
            <a:r>
              <a:rPr lang="en-US" sz="3600" dirty="0"/>
              <a:t>statements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442148-D8B7-CA7C-B884-6FE662380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7609" y="322262"/>
            <a:ext cx="10344003" cy="698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3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F9A26-4173-41EF-6C90-3CC01A72B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85A9A-6E16-9392-30CB-A7C6D9D2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Format Specifiers in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C96EF-14C4-5DB9-CCAE-BD8AC81A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 :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("Data + format specifiers", variable1, variable2, ...);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("%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variable);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 of Components: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or placeholders (format specifiers) for values to be displayed.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 values that replace the placeholders.</a:t>
            </a:r>
          </a:p>
        </p:txBody>
      </p:sp>
    </p:spTree>
    <p:extLst>
      <p:ext uri="{BB962C8B-B14F-4D97-AF65-F5344CB8AC3E}">
        <p14:creationId xmlns:p14="http://schemas.microsoft.com/office/powerpoint/2010/main" val="40036677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095D6-D551-2AF0-A50F-83AA54503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89C-9E85-B06E-862F-1B49E5C6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69" y="162865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Step</a:t>
            </a:r>
            <a:br>
              <a:rPr lang="en-US" sz="3600" dirty="0"/>
            </a:br>
            <a:r>
              <a:rPr lang="en-US" sz="3600" dirty="0"/>
              <a:t>by </a:t>
            </a:r>
            <a:br>
              <a:rPr lang="en-US" sz="3600" dirty="0"/>
            </a:br>
            <a:r>
              <a:rPr lang="en-US" sz="3600" dirty="0"/>
              <a:t>step</a:t>
            </a:r>
            <a:br>
              <a:rPr lang="en-US" sz="3600" dirty="0"/>
            </a:br>
            <a:r>
              <a:rPr lang="en-US" sz="3600" dirty="0"/>
              <a:t>execution</a:t>
            </a:r>
            <a:br>
              <a:rPr lang="en-US" sz="3600" dirty="0"/>
            </a:br>
            <a:r>
              <a:rPr lang="en-US" sz="3600" dirty="0"/>
              <a:t>of</a:t>
            </a:r>
            <a:br>
              <a:rPr lang="en-US" sz="3600" dirty="0"/>
            </a:br>
            <a:r>
              <a:rPr lang="en-US" sz="3600" dirty="0"/>
              <a:t>If</a:t>
            </a:r>
            <a:br>
              <a:rPr lang="en-US" sz="3600" dirty="0"/>
            </a:br>
            <a:r>
              <a:rPr lang="en-US" sz="3600" dirty="0"/>
              <a:t>statements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D55870-6DA5-A6E2-5157-B6A899C62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4720" y="151427"/>
            <a:ext cx="10849782" cy="73293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C34EB1-9388-5E53-DCD5-30BC024B3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7120" y="344225"/>
            <a:ext cx="10849782" cy="724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390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1C244-1F52-F95E-88D1-EFF76117F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D274-D6A3-6674-C9CB-6AFAA5477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69" y="162865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Step</a:t>
            </a:r>
            <a:br>
              <a:rPr lang="en-US" sz="3600" dirty="0"/>
            </a:br>
            <a:r>
              <a:rPr lang="en-US" sz="3600" dirty="0"/>
              <a:t>by </a:t>
            </a:r>
            <a:br>
              <a:rPr lang="en-US" sz="3600" dirty="0"/>
            </a:br>
            <a:r>
              <a:rPr lang="en-US" sz="3600" dirty="0"/>
              <a:t>step</a:t>
            </a:r>
            <a:br>
              <a:rPr lang="en-US" sz="3600" dirty="0"/>
            </a:br>
            <a:r>
              <a:rPr lang="en-US" sz="3600" dirty="0"/>
              <a:t>execution</a:t>
            </a:r>
            <a:br>
              <a:rPr lang="en-US" sz="3600" dirty="0"/>
            </a:br>
            <a:r>
              <a:rPr lang="en-US" sz="3600" dirty="0"/>
              <a:t>of</a:t>
            </a:r>
            <a:br>
              <a:rPr lang="en-US" sz="3600" dirty="0"/>
            </a:br>
            <a:r>
              <a:rPr lang="en-US" sz="3600" dirty="0"/>
              <a:t>If</a:t>
            </a:r>
            <a:br>
              <a:rPr lang="en-US" sz="3600" dirty="0"/>
            </a:br>
            <a:r>
              <a:rPr lang="en-US" sz="3600" dirty="0"/>
              <a:t>statements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51F0E2-2250-BA47-E9FC-8140B8E70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7"/>
          <a:stretch/>
        </p:blipFill>
        <p:spPr>
          <a:xfrm>
            <a:off x="2396150" y="0"/>
            <a:ext cx="10580222" cy="700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786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text&#10;&#10;Description automatically generated">
            <a:extLst>
              <a:ext uri="{FF2B5EF4-FFF2-40B4-BE49-F238E27FC236}">
                <a16:creationId xmlns:a16="http://schemas.microsoft.com/office/drawing/2014/main" id="{EE4F50DA-0C11-22F8-6BE8-7D66DB8A7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26" b="35219"/>
          <a:stretch/>
        </p:blipFill>
        <p:spPr>
          <a:xfrm>
            <a:off x="2368480" y="2096653"/>
            <a:ext cx="7163447" cy="24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13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9654D-318F-06F0-B043-DE0A52AE0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EDF7-EB8E-A358-868E-10F6AC91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Format Specifiers in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CF0A8-F59B-318C-77DC-3BA8F029A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FirstNum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SecondNum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ThirdNum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2.2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FirstNum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SecondNum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ThirdNum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986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872F6-C4E9-F675-1A5F-AE03716DC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D6AC-FFA6-C2FF-4E8D-4B981D84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Format Specifiers in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763BF-2C42-71B8-8133-3153A88A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FirstNum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SecondNum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ThirdNum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2.2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FirstNum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SecondNum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ThirdNum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549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4944</Words>
  <Application>Microsoft Office PowerPoint</Application>
  <PresentationFormat>Widescreen</PresentationFormat>
  <Paragraphs>678</Paragraphs>
  <Slides>72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Aptos</vt:lpstr>
      <vt:lpstr>Aptos Display</vt:lpstr>
      <vt:lpstr>Arial</vt:lpstr>
      <vt:lpstr>Calibri</vt:lpstr>
      <vt:lpstr>Consolas</vt:lpstr>
      <vt:lpstr>Office Theme</vt:lpstr>
      <vt:lpstr>Change the flow of a program </vt:lpstr>
      <vt:lpstr>Lecture Overview</vt:lpstr>
      <vt:lpstr>Learning Objectives</vt:lpstr>
      <vt:lpstr>Output in C</vt:lpstr>
      <vt:lpstr>Printf</vt:lpstr>
      <vt:lpstr>Format Specifiers</vt:lpstr>
      <vt:lpstr>Format Specifiers in output</vt:lpstr>
      <vt:lpstr>Format Specifiers in output</vt:lpstr>
      <vt:lpstr>Format Specifiers in output</vt:lpstr>
      <vt:lpstr>Arithmetic Operations in printf</vt:lpstr>
      <vt:lpstr>Escape Sequences </vt:lpstr>
      <vt:lpstr>Input Statements</vt:lpstr>
      <vt:lpstr>Scanf</vt:lpstr>
      <vt:lpstr>Scanf</vt:lpstr>
      <vt:lpstr>Scanf</vt:lpstr>
      <vt:lpstr>Scanf</vt:lpstr>
      <vt:lpstr>Scanf</vt:lpstr>
      <vt:lpstr>Scanf</vt:lpstr>
      <vt:lpstr>Getch</vt:lpstr>
      <vt:lpstr>Getch</vt:lpstr>
      <vt:lpstr>Flow of Control</vt:lpstr>
      <vt:lpstr>Flow of Control</vt:lpstr>
      <vt:lpstr>Comparison Operators</vt:lpstr>
      <vt:lpstr>Flow of Control</vt:lpstr>
      <vt:lpstr>Problem Statement 1</vt:lpstr>
      <vt:lpstr>Problem Statement 1 PseudoCode</vt:lpstr>
      <vt:lpstr>Problem Statement 1 Flowchart</vt:lpstr>
      <vt:lpstr>Problem Statement 2</vt:lpstr>
      <vt:lpstr>Problem Statement 2 PseudoCode</vt:lpstr>
      <vt:lpstr>Problem Statement 2 Flowchart</vt:lpstr>
      <vt:lpstr>Problem Statement 3 </vt:lpstr>
      <vt:lpstr>Problem Statement 4</vt:lpstr>
      <vt:lpstr>Problem Statement 4</vt:lpstr>
      <vt:lpstr>If statement A Decision-Making Tool</vt:lpstr>
      <vt:lpstr>If Statement</vt:lpstr>
      <vt:lpstr>If Statement</vt:lpstr>
      <vt:lpstr>Temperature Checking</vt:lpstr>
      <vt:lpstr>Even Odd </vt:lpstr>
      <vt:lpstr>If else Statement</vt:lpstr>
      <vt:lpstr>If else Statement</vt:lpstr>
      <vt:lpstr>If else Statement</vt:lpstr>
      <vt:lpstr>Nested If</vt:lpstr>
      <vt:lpstr>Checking if a number is positive, and if positive,  whether it’s even or odd.</vt:lpstr>
      <vt:lpstr>Boolean Algebra</vt:lpstr>
      <vt:lpstr>Boolean Algebra</vt:lpstr>
      <vt:lpstr>The AND Operator</vt:lpstr>
      <vt:lpstr>The AND Operator</vt:lpstr>
      <vt:lpstr>The OR Operator</vt:lpstr>
      <vt:lpstr>The OR Operator</vt:lpstr>
      <vt:lpstr>The NOT Operator</vt:lpstr>
      <vt:lpstr>The NOT Operator</vt:lpstr>
      <vt:lpstr>Combining Operators</vt:lpstr>
      <vt:lpstr>Combining Operators</vt:lpstr>
      <vt:lpstr>Combining Operators</vt:lpstr>
      <vt:lpstr>Boolean in C Programming</vt:lpstr>
      <vt:lpstr>AND Operator (&amp;&amp;)</vt:lpstr>
      <vt:lpstr>OR Operator (||)</vt:lpstr>
      <vt:lpstr> NOT Operator (!)</vt:lpstr>
      <vt:lpstr>Combining AND (&amp;&amp;), OR (||), and NOT (!) Operators</vt:lpstr>
      <vt:lpstr>Input Validation</vt:lpstr>
      <vt:lpstr>Step by  step execution of If statements</vt:lpstr>
      <vt:lpstr>Step by  step execution of If statements</vt:lpstr>
      <vt:lpstr>Step by  step execution of If statements</vt:lpstr>
      <vt:lpstr>Step by  step execution of If statements</vt:lpstr>
      <vt:lpstr>Step by  step execution of If statements</vt:lpstr>
      <vt:lpstr>Step by  step execution of If statements</vt:lpstr>
      <vt:lpstr>Step by  step execution of If statements</vt:lpstr>
      <vt:lpstr>Step by  step execution of If statements</vt:lpstr>
      <vt:lpstr>Step by  step execution of If statements</vt:lpstr>
      <vt:lpstr>Step by  step execution of If statements</vt:lpstr>
      <vt:lpstr>Step by  step execution of If statements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Behram Khan</dc:creator>
  <cp:lastModifiedBy>behram khan</cp:lastModifiedBy>
  <cp:revision>386</cp:revision>
  <dcterms:created xsi:type="dcterms:W3CDTF">2024-09-21T13:40:00Z</dcterms:created>
  <dcterms:modified xsi:type="dcterms:W3CDTF">2024-11-06T22:26:36Z</dcterms:modified>
</cp:coreProperties>
</file>