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0.xml" ContentType="application/inkml+xml"/>
  <Override PartName="/ppt/ink/ink3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4" r:id="rId3"/>
    <p:sldId id="263" r:id="rId4"/>
    <p:sldId id="421" r:id="rId5"/>
    <p:sldId id="422" r:id="rId6"/>
    <p:sldId id="423" r:id="rId7"/>
    <p:sldId id="424" r:id="rId8"/>
    <p:sldId id="425" r:id="rId9"/>
    <p:sldId id="427" r:id="rId10"/>
    <p:sldId id="428" r:id="rId11"/>
    <p:sldId id="426" r:id="rId12"/>
    <p:sldId id="429" r:id="rId13"/>
    <p:sldId id="430" r:id="rId14"/>
    <p:sldId id="431" r:id="rId15"/>
    <p:sldId id="433" r:id="rId16"/>
    <p:sldId id="437" r:id="rId17"/>
    <p:sldId id="436" r:id="rId18"/>
    <p:sldId id="441" r:id="rId19"/>
    <p:sldId id="448" r:id="rId20"/>
    <p:sldId id="443" r:id="rId21"/>
    <p:sldId id="442" r:id="rId22"/>
    <p:sldId id="445" r:id="rId23"/>
    <p:sldId id="444" r:id="rId24"/>
    <p:sldId id="446" r:id="rId25"/>
    <p:sldId id="467" r:id="rId26"/>
    <p:sldId id="468" r:id="rId27"/>
    <p:sldId id="469" r:id="rId28"/>
    <p:sldId id="470" r:id="rId29"/>
    <p:sldId id="471" r:id="rId30"/>
    <p:sldId id="472" r:id="rId31"/>
    <p:sldId id="473" r:id="rId32"/>
    <p:sldId id="474" r:id="rId33"/>
    <p:sldId id="449" r:id="rId34"/>
    <p:sldId id="450" r:id="rId35"/>
    <p:sldId id="451" r:id="rId36"/>
    <p:sldId id="452" r:id="rId37"/>
    <p:sldId id="453" r:id="rId38"/>
    <p:sldId id="454" r:id="rId39"/>
    <p:sldId id="455" r:id="rId40"/>
    <p:sldId id="456" r:id="rId41"/>
    <p:sldId id="457" r:id="rId42"/>
    <p:sldId id="458" r:id="rId43"/>
    <p:sldId id="460" r:id="rId44"/>
    <p:sldId id="464" r:id="rId45"/>
    <p:sldId id="461" r:id="rId46"/>
    <p:sldId id="462" r:id="rId47"/>
    <p:sldId id="463" r:id="rId48"/>
    <p:sldId id="465" r:id="rId49"/>
    <p:sldId id="475" r:id="rId50"/>
    <p:sldId id="466" r:id="rId51"/>
    <p:sldId id="3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5201" autoAdjust="0"/>
  </p:normalViewPr>
  <p:slideViewPr>
    <p:cSldViewPr snapToGrid="0">
      <p:cViewPr varScale="1">
        <p:scale>
          <a:sx n="86" d="100"/>
          <a:sy n="8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6T20:03:53.976"/>
    </inkml:context>
    <inkml:brush xml:id="br0">
      <inkml:brushProperty name="width" value="0.035" units="cm"/>
      <inkml:brushProperty name="height" value="0.035" units="cm"/>
      <inkml:brushProperty name="ignorePressure" value="1"/>
    </inkml:brush>
  </inkml:definitions>
  <inkml:trace contextRef="#ctx0" brushRef="#br0">0 0,'8648'0,"-8608"0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29.068"/>
    </inkml:context>
    <inkml:brush xml:id="br0">
      <inkml:brushProperty name="width" value="0.035" units="cm"/>
      <inkml:brushProperty name="height" value="0.035" units="cm"/>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29.428"/>
    </inkml:context>
    <inkml:brush xml:id="br0">
      <inkml:brushProperty name="width" value="0.035" units="cm"/>
      <inkml:brushProperty name="height" value="0.035" units="cm"/>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30.192"/>
    </inkml:context>
    <inkml:brush xml:id="br0">
      <inkml:brushProperty name="width" value="0.035" units="cm"/>
      <inkml:brushProperty name="height" value="0.035" units="cm"/>
    </inkml:brush>
  </inkml:definitions>
  <inkml:trace contextRef="#ctx0" brushRef="#br0">24 1 24575,'-2'3'0,"0"1"0,0 0 0,0 0 0,0 0 0,1 0 0,-1 0 0,1 0 0,0 0 0,1 1 0,-1-1 0,1 0 0,0 1 0,0 7 0,-1 2 0,-5 387 0,7-257 0,-1-136 0,4 73 0,-4-75 0,1 0 0,0 0 0,0 0 0,1 0 0,-1-1 0,1 1 0,1 0 0,-1-1 0,1 0 0,5 9 0,-6-12-80,-1-1 0,0 0-1,1 1 1,-1-1 0,1 0-1,0 0 1,-1 0 0,1 0-1,0 0 1,0-1 0,-1 1 0,1 0-1,0-1 1,0 1 0,0-1-1,3 0 1,12 0-6746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31.030"/>
    </inkml:context>
    <inkml:brush xml:id="br0">
      <inkml:brushProperty name="width" value="0.035" units="cm"/>
      <inkml:brushProperty name="height" value="0.035" units="cm"/>
    </inkml:brush>
  </inkml:definitions>
  <inkml:trace contextRef="#ctx0" brushRef="#br0">68 55 24575,'0'0'0,"0"0"0,0 0 0,0 0 0,0 0 0,0-1 0,0 1 0,0 0 0,1 0 0,-1 0 0,0 0 0,0-1 0,0 1 0,0 0 0,0 0 0,0 0 0,-1-1 0,1 1 0,0 0 0,0 0 0,0 0 0,0 0 0,0-1 0,0 1 0,0 0 0,0 0 0,0 0 0,0 0 0,0 0 0,-1-1 0,1 1 0,0 0 0,0 0 0,0 0 0,0 0 0,0 0 0,-1 0 0,1 0 0,0-1 0,0 1 0,0 0 0,0 0 0,-1 0 0,1 0 0,0 0 0,0 0 0,0 0 0,-1 0 0,1 0 0,0 0 0,0 0 0,0 0 0,0 0 0,-1 0 0,1 0 0,0 0 0,0 0 0,0 0 0,-1 1 0,-11 10 0,-9 18 0,18-24 0,-1 1 0,1 0 0,1 0 0,-1 0 0,1 1 0,0-1 0,1 0 0,-1 1 0,1 0 0,1-1 0,-1 1 0,1-1 0,0 1 0,0 0 0,1-1 0,0 1 0,0-1 0,1 1 0,0-1 0,0 1 0,4 7 0,-2-6 0,1 0 0,0 1 0,1-2 0,0 1 0,0-1 0,0 0 0,1 0 0,0-1 0,1 0 0,-1 0 0,1 0 0,1-1 0,-1-1 0,11 5 0,0-1 0,0-1 0,1-1 0,0-1 0,0 0 0,31 1 0,-38-4 0,1-2 0,-1 0 0,0 0 0,0-1 0,1-1 0,-1 0 0,0-1 0,0-1 0,20-7 0,-30 9 0,0 1 0,0 0 0,0-1 0,0 0 0,0 0 0,-1 0 0,1 0 0,0 0 0,-1 0 0,0-1 0,1 1 0,-1-1 0,0 0 0,0 0 0,-1 1 0,1-1 0,0 0 0,-1-1 0,2-4 0,-3 5 0,0 0 0,0-1 0,0 1 0,0 0 0,0 0 0,-1 0 0,0 0 0,0-1 0,0 1 0,0 0 0,0 1 0,0-1 0,-1 0 0,1 0 0,-1 0 0,0 1 0,0-1 0,0 1 0,0-1 0,-5-3 0,-29-26 0,-2 1 0,-1 1 0,-2 3 0,0 1 0,-70-32 0,88 50 0,0 0 0,0 2 0,-44-7 0,56 13-1365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39.085"/>
    </inkml:context>
    <inkml:brush xml:id="br0">
      <inkml:brushProperty name="width" value="0.035" units="cm"/>
      <inkml:brushProperty name="height" value="0.035" units="cm"/>
    </inkml:brush>
  </inkml:definitions>
  <inkml:trace contextRef="#ctx0" brushRef="#br0">871 66 24575,'-15'-1'0,"0"-1"0,0 0 0,1-2 0,-1 1 0,1-2 0,-21-9 0,18 7 0,0 1 0,0 1 0,-1 0 0,-20-2 0,26 5 0,-1 0 0,1 2 0,-1-1 0,1 2 0,-1-1 0,1 2 0,-1 0 0,1 0 0,0 1 0,0 1 0,0 0 0,0 0 0,1 1 0,0 1 0,0 0 0,0 0 0,0 1 0,1 1 0,1-1 0,-1 2 0,-8 9 0,-18 23 0,1 3 0,2 1 0,-36 65 0,-63 159 0,118-234 0,1 1 0,1 0 0,2 1 0,2 0 0,2 1 0,1-1 0,1 1 0,3 0 0,4 57 0,-1-76 0,1 0 0,1 0 0,1-1 0,1 0 0,0 0 0,1 0 0,1 0 0,1-1 0,10 15 0,-10-19 0,1-1 0,0-1 0,0 0 0,1 0 0,1-1 0,-1 0 0,2-1 0,-1-1 0,1 0 0,1 0 0,-1-1 0,22 7 0,-6-7 0,0 0 0,0-2 0,1-1 0,-1-2 0,1 0 0,0-2 0,48-7 0,-77 7-85,1 0 0,0 0-1,0 0 1,0-1 0,0 1-1,0 0 1,0-1 0,-1 0-1,1 1 1,0-1 0,0 0-1,-1 0 1,1 0 0,-1 0-1,4-3 1,0-5-6741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39.756"/>
    </inkml:context>
    <inkml:brush xml:id="br0">
      <inkml:brushProperty name="width" value="0.035" units="cm"/>
      <inkml:brushProperty name="height" value="0.035" units="cm"/>
    </inkml:brush>
  </inkml:definitions>
  <inkml:trace contextRef="#ctx0" brushRef="#br0">214 1 24575,'2'4'0,"-1"1"0,1-1 0,0 0 0,0 0 0,0 1 0,1-1 0,0-1 0,-1 1 0,1 0 0,0-1 0,1 1 0,4 3 0,1 3 0,28 27 0,1-1 0,56 40 0,-92-75 0,-1 0 0,1 0 0,-1 1 0,1-1 0,-1 0 0,0 1 0,1-1 0,-1 1 0,0-1 0,0 1 0,0-1 0,0 1 0,0 0 0,0 0 0,0-1 0,-1 1 0,2 4 0,-2-5 0,-1 1 0,1-1 0,0 1 0,0-1 0,-1 0 0,1 1 0,-1-1 0,1 0 0,-1 1 0,0-1 0,1 0 0,-1 0 0,0 0 0,0 1 0,0-1 0,0 0 0,0 0 0,0 0 0,-1 1 0,-8 4 0,-1 1 0,1-1 0,-1 0 0,-22 7 0,6-2 0,-288 175-1365,295-173-5461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1.573"/>
    </inkml:context>
    <inkml:brush xml:id="br0">
      <inkml:brushProperty name="width" value="0.035" units="cm"/>
      <inkml:brushProperty name="height" value="0.035" units="cm"/>
    </inkml:brush>
  </inkml:definitions>
  <inkml:trace contextRef="#ctx0" brushRef="#br0">728 23 24575,'-75'-10'0,"3"-1"0,37 10 0,-67 7 0,86-3 0,0 0 0,1 1 0,-1 1 0,1 0 0,0 1 0,-20 11 0,2 1 0,22-14 0,0 2 0,0-1 0,0 1 0,1 1 0,0 0 0,0 0 0,1 1 0,0 0 0,0 1 0,1 0 0,0 1 0,1-1 0,-11 19 0,-5 26 0,2 1 0,3 1 0,-18 90 0,24-96 0,2 3 0,1-1 0,3 1 0,2 1 0,3-1 0,2 0 0,8 61 0,-7-104 0,1 0 0,0 0 0,0 0 0,1 0 0,1-1 0,-1 1 0,2-1 0,-1-1 0,1 1 0,0-1 0,1 1 0,0-2 0,0 1 0,1-1 0,0 0 0,0-1 0,1 0 0,12 7 0,16 8 0,1-2 0,1-2 0,47 14 0,-72-26 0,61 22 0,147 44 0,-221-70 2,-1-1-1,1 0 0,-1 0 1,1 0-1,-1 0 1,1 0-1,0 0 0,-1 0 1,1 0-1,-1 0 0,1 0 1,-1 0-1,1-1 1,0 1-1,-1 0 0,1 0 1,-1 0-1,1-1 1,-1 1-1,1 0 0,-1-1 1,1 1-1,-1 0 0,1-1 1,-1 1-1,0-1 1,1 1-1,-1-1 0,0 1 1,1-1-1,-1 1 0,0-1 1,1 1-1,-1-1 1,0 1-1,0-1 0,0 1 1,0-1-1,0 0 1,1 1-1,-1-1 0,0 1 1,0-1-1,0 1 0,-1-1 1,1 0-1,0 1 1,0-1-1,0 1 0,0-1 1,0 1-1,-1-1 1,1 0-1,-1 0 0,-12-39-916,12 36 389,-12-27-6300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2.197"/>
    </inkml:context>
    <inkml:brush xml:id="br0">
      <inkml:brushProperty name="width" value="0.035" units="cm"/>
      <inkml:brushProperty name="height" value="0.035" units="cm"/>
    </inkml:brush>
  </inkml:definitions>
  <inkml:trace contextRef="#ctx0" brushRef="#br0">164 1 24575,'1'13'0,"0"1"0,2-1 0,-1 0 0,2 0 0,0 0 0,0 0 0,1 0 0,0-1 0,2 0 0,11 19 0,11 11 0,49 55 0,-60-75 0,26 21 0,-32-32 0,-1-1 0,19 23 0,-29-31 0,-1-1 0,1 1 0,-1-1 0,1 1 0,-1 0 0,1-1 0,-1 1 0,0-1 0,1 1 0,-1 0 0,0-1 0,0 1 0,-1 0 0,1-1 0,0 1 0,0 0 0,-1-1 0,1 1 0,-1-1 0,0 1 0,1-1 0,-1 1 0,0-1 0,0 1 0,0-1 0,0 1 0,0-1 0,0 0 0,0 0 0,0 0 0,0 0 0,-3 2 0,-47 34 0,48-35 0,-127 67 0,95-53 0,0 2 0,1 1 0,1 2 0,-38 31 0,67-49-151,0 0-1,1 1 0,-1-1 0,1 1 1,0 0-1,1 0 0,-1 0 1,-2 4-1,1 5-6674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3.988"/>
    </inkml:context>
    <inkml:brush xml:id="br0">
      <inkml:brushProperty name="width" value="0.035" units="cm"/>
      <inkml:brushProperty name="height" value="0.035" units="cm"/>
    </inkml:brush>
  </inkml:definitions>
  <inkml:trace contextRef="#ctx0" brushRef="#br0">1278 1 24575,'-36'1'0,"1"1"0,-1 2 0,0 2 0,1 1 0,0 1 0,1 3 0,0 0 0,-54 28 0,-56 22 0,-40 20 0,155-65 0,1 0 0,0 2 0,2 1 0,-31 28 0,0 12 0,-72 95 0,74-84 0,35-44 0,1 1 0,1 2 0,2 0 0,1 0 0,1 1 0,2 1 0,1 1 0,1-1 0,-8 52 0,10-25 0,2-1 0,3 1 0,2 0 0,11 94 0,-5-114 0,2 1 0,2-1 0,1-1 0,2 0 0,2-1 0,1 0 0,1-1 0,31 47 0,-21-43 0,2-1 0,1-2 0,2-1 0,2-2 0,0 0 0,65 46 0,-90-74 0,29 24 0,1-3 0,1 0 0,1-3 0,1-2 0,73 28 0,-73-39 0,0-1 0,1-2 0,80 2 0,-106-8 0,113 17-1365,-112-17-5461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4.892"/>
    </inkml:context>
    <inkml:brush xml:id="br0">
      <inkml:brushProperty name="width" value="0.035" units="cm"/>
      <inkml:brushProperty name="height" value="0.035" units="cm"/>
    </inkml:brush>
  </inkml:definitions>
  <inkml:trace contextRef="#ctx0" brushRef="#br0">165 1 24575,'-16'4'0,"26"14"0,156 144 0,-155-152 0,-9-8 0,1 0 0,-2 0 0,1 0 0,0 0 0,0 1 0,-1-1 0,1 1 0,-1-1 0,0 1 0,0-1 0,0 1 0,0 0 0,0 0 0,0-1 0,-1 1 0,0 0 0,1 0 0,-1 0 0,0 3 0,-1 0 0,0 0 0,0 1 0,-1-1 0,1 0 0,-1 0 0,-1 0 0,1 0 0,-6 7 0,0 1 0,-1 0 0,-1-1 0,0-1 0,-1 1 0,0-2 0,-14 12 0,-57 31 0,65-44 0,0 0 0,1 1 0,1 0 0,0 1 0,-24 25 0,38-36-15,-8 10 49,0 0 0,1 1 1,-9 15-1,16-24-53,-1 0 0,1-1 0,0 1 0,0 0 0,1-1 0,-1 1 0,0 0 0,1 0 0,0 0 0,-1 4 0,2-6-30,-1 0 0,0 0 0,0 0 0,1 0 0,-1 1-1,1-1 1,-1 0 0,1 0 0,-1 0 0,1 0 0,-1 0-1,1 0 1,0 0 0,0 0 0,0 0 0,0-1-1,-1 1 1,1 0 0,0 0 0,0-1 0,0 1 0,0-1-1,1 1 1,-1-1 0,1 1 0,16 5-6777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6T20:03:57.788"/>
    </inkml:context>
    <inkml:brush xml:id="br0">
      <inkml:brushProperty name="width" value="0.035" units="cm"/>
      <inkml:brushProperty name="height" value="0.035" units="cm"/>
      <inkml:brushProperty name="ignorePressure" value="1"/>
    </inkml:brush>
  </inkml:definitions>
  <inkml:trace contextRef="#ctx0" brushRef="#br0">0 0,'8500'0,"-8458"0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6.977"/>
    </inkml:context>
    <inkml:brush xml:id="br0">
      <inkml:brushProperty name="width" value="0.035" units="cm"/>
      <inkml:brushProperty name="height" value="0.035" units="cm"/>
    </inkml:brush>
  </inkml:definitions>
  <inkml:trace contextRef="#ctx0" brushRef="#br0">0 0 24575,'7'1'0,"0"1"0,0 0 0,0 0 0,0 0 0,-1 1 0,1 0 0,-1 0 0,0 0 0,8 6 0,38 17 0,-15-16 0,0-2 0,1-2 0,57 3 0,117-10 0,-101-1 0,-48 0 0,-35 0 0,-1 1 0,0 2 0,47 6 0,-72-6 0,1-1 0,-1 1 0,1 0 0,-1 0 0,1 0 0,-1 1 0,1-1 0,-1 1 0,0-1 0,0 1 0,0 0 0,0 0 0,0 0 0,0 0 0,0 0 0,-1 0 0,1 0 0,-1 1 0,0-1 0,1 1 0,-1-1 0,0 1 0,1 4 0,1 5 0,-1 1 0,0 0 0,1 24 0,-2-17 0,15 200 0,10-2 0,60 233 0,-47-290 0,22 191 0,-60-350 0,-1 0 0,1 0 0,-1 1 0,1-1 0,-1 0 0,0 0 0,0 1 0,0-1 0,-1 0 0,1 1 0,-1-1 0,1 0 0,-1 0 0,1 0 0,-1 1 0,0-1 0,0 0 0,0 0 0,-1 0 0,1 0 0,0-1 0,-1 1 0,1 0 0,-1 0 0,-3 2 0,0-2 0,0 0 0,-1 0 0,0-1 0,1 0 0,-1 0 0,0 0 0,1-1 0,-1 0 0,-9 0 0,-452-17 0,314 9 0,114 9 0,39-1 0,0 0 0,0 0 0,0 0 0,0 0 0,-1 0 0,1 0 0,0 0 0,0 0 0,0 0 0,0 0 0,0 0 0,0 0 0,0 0 0,-1 0 0,1 0 0,0 0 0,0 0 0,0 0 0,0 0 0,0 0 0,0 0 0,0 0 0,0 0 0,-1 0 0,1 0 0,0 0 0,0 0 0,0 0 0,0 1 0,0-1 0,0 0 0,0 0 0,0 0 0,0 0 0,0 0 0,0 0 0,0 0 0,0 0 0,0 1 0,0-1 0,0 0 0,-1 0 0,1 0 0,0 0 0,0 0 0,0 0 0,0 0 0,0 1 0,0-1 0,1 0 0,-1 0 0,0 0 0,0 0 0,0 0 0,0 0 0,0 0 0,0 0 0,0 1 0,0-1 0,0 0 0,0 0 0,0 0 0,0 0 0,0 0 0,0 0 0,20 8 0,56 8-1365,-32-10-5461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8.502"/>
    </inkml:context>
    <inkml:brush xml:id="br0">
      <inkml:brushProperty name="width" value="0.035" units="cm"/>
      <inkml:brushProperty name="height" value="0.035" units="cm"/>
    </inkml:brush>
  </inkml:definitions>
  <inkml:trace contextRef="#ctx0" brushRef="#br0">1 1 24575,'1'20'0,"2"0"0,0 0 0,1-1 0,2 1 0,-1-1 0,2 0 0,1 0 0,0-1 0,1 0 0,1 0 0,1-1 0,1-1 0,0 1 0,1-2 0,25 24 0,-35-36 0,0 0 0,0-1 0,1 1 0,-1-1 0,1 0 0,0 0 0,-1-1 0,1 1 0,0-1 0,0 1 0,0-1 0,0 0 0,0-1 0,0 1 0,0-1 0,0 0 0,1 0 0,-1 0 0,4-1 0,-5 0 0,-1 1 0,1-1 0,0 0 0,-1 0 0,0-1 0,1 1 0,-1 0 0,0-1 0,0 1 0,0-1 0,0 0 0,0 0 0,0 0 0,0 0 0,0 0 0,-1 0 0,1 0 0,-1-1 0,0 1 0,0 0 0,1-1 0,-2 1 0,1-1 0,0 0 0,0 1 0,-1-1 0,1 1 0,-1-1 0,0-3 0,8-78 0,2-40 0,-7 143 0,0 1 0,11 35 0,0 1 0,15 62 0,87 221 0,-110-325-455,0 1 0,16 24 0,-14-29-6371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49.171"/>
    </inkml:context>
    <inkml:brush xml:id="br0">
      <inkml:brushProperty name="width" value="0.035" units="cm"/>
      <inkml:brushProperty name="height" value="0.035" units="cm"/>
    </inkml:brush>
  </inkml:definitions>
  <inkml:trace contextRef="#ctx0" brushRef="#br0">0 59 24575,'4'0'0,"8"0"0,9-3 0,9-2 0,6 1 0,4 0 0,6 2 0,3 0 0,-1-3 0,-3 0 0,-4-3 0,-4 0 0,-5 1 0,-9 2-8191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50.324"/>
    </inkml:context>
    <inkml:brush xml:id="br0">
      <inkml:brushProperty name="width" value="0.035" units="cm"/>
      <inkml:brushProperty name="height" value="0.035" units="cm"/>
    </inkml:brush>
  </inkml:definitions>
  <inkml:trace contextRef="#ctx0" brushRef="#br0">510 69 24575,'-8'-2'0,"0"1"0,0-2 0,0 1 0,0-1 0,1 0 0,-1 0 0,1-1 0,-7-5 0,-17-6 0,21 10 0,0 1 0,0 1 0,0 0 0,-1 0 0,1 1 0,-1 1 0,1 0 0,-1 0 0,0 1 0,1 0 0,-1 1 0,0 0 0,1 0 0,-1 1 0,1 1 0,0 0 0,0 0 0,0 1 0,0 1 0,0-1 0,1 1 0,0 1 0,-9 6 0,5-1 0,0 1 0,1 0 0,1 0 0,0 1 0,0 1 0,2 0 0,-1 0 0,2 1 0,0 0 0,1 0 0,0 1 0,1 0 0,-6 28 0,9-30 0,0-1 0,1 1 0,0 0 0,1 0 0,1 15 0,0-24 0,1 0 0,-1 0 0,1 0 0,1-1 0,-1 1 0,1 0 0,-1-1 0,1 1 0,1-1 0,-1 0 0,0 0 0,1 0 0,0 0 0,0 0 0,0 0 0,1-1 0,-1 1 0,5 2 0,6 4 0,1 0 0,1-1 0,0 0 0,0-2 0,0 0 0,1 0 0,0-2 0,0 0 0,1-1 0,-1-1 0,1 0 0,22 0 0,-25-3 0,-1 0 0,1-1 0,-1-1 0,0 0 0,1-1 0,-1-1 0,-1 0 0,1 0 0,0-2 0,-1 0 0,0 0 0,0-1 0,-1-1 0,0 0 0,18-16 0,-25 19 0,0 0 0,0 0 0,-1-1 0,0 1 0,0-1 0,0 0 0,0 0 0,-1-1 0,0 1 0,-1-1 0,1 0 0,1-11 0,-1-1 0,-1 0 0,-1 0 0,-1-23 0,3-41 0,15 132 0,6 31 0,2 11 0,3-2 0,75 155 0,-101-238-114,0 0 1,1 0-1,0 0 0,0-1 0,1 1 1,-1-1-1,1 0 0,0-1 0,1 1 1,-1-1-1,9 5 0,2-1-6712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51.366"/>
    </inkml:context>
    <inkml:brush xml:id="br0">
      <inkml:brushProperty name="width" value="0.035" units="cm"/>
      <inkml:brushProperty name="height" value="0.035" units="cm"/>
    </inkml:brush>
  </inkml:definitions>
  <inkml:trace contextRef="#ctx0" brushRef="#br0">363 39 24575,'-29'-15'0,"5"1"0,16 11 0,0 1 0,0 1 0,0-1 0,0 1 0,-1 1 0,1 0 0,0 0 0,0 0 0,-1 1 0,1 0 0,0 1 0,0 0 0,0 0 0,0 1 0,0 0 0,-10 5 0,7-1 0,-1 0 0,1 0 0,1 1 0,-1 0 0,2 1 0,-1 0 0,1 1 0,0 0 0,1 0 0,-8 13 0,10-13 0,0 0 0,0 1 0,1 0 0,1 0 0,0 0 0,0 1 0,1-1 0,0 1 0,1 0 0,1 0 0,-1 13 0,2-18 0,1 1 0,0 0 0,0-1 0,0 1 0,1-1 0,0 0 0,0 1 0,1-1 0,0 0 0,0 0 0,1 0 0,0-1 0,0 0 0,1 1 0,-1-1 0,1-1 0,1 1 0,5 5 0,-2-5 0,0 1 0,1-2 0,0 1 0,0-1 0,0-1 0,0 0 0,1 0 0,0-1 0,0 0 0,0-1 0,20 1 0,16 0 0,71-5 0,-59-1 0,-51 3 0,19-2 0,0 2 0,-1 0 0,1 2 0,0 1 0,-1 1 0,0 1 0,32 11 0,-56-15 0,1-1 0,-1 1 0,0 0 0,0 0 0,0 0 0,0 1 0,0-1 0,0 0 0,0 1 0,0 0 0,0-1 0,-1 1 0,1 0 0,-1 0 0,1 0 0,-1 0 0,0 0 0,1 0 0,-1 0 0,0 0 0,-1 0 0,1 1 0,1 2 0,-2-1 0,0 0 0,0 1 0,-1-1 0,1 0 0,-1 0 0,0 0 0,0 0 0,0 0 0,0 0 0,-1 0 0,0-1 0,-3 7 0,-2 2 0,-1 0 0,-1-1 0,0 0 0,0 0 0,-1-1 0,-1 0 0,-12 8 0,9-9 0,0-2 0,0 1 0,-1-2 0,0 0 0,0-1 0,0-1 0,-1 0 0,0-1 0,-31 2 0,-16-2 0,-76-7 0,77 1 0,16-5 120,28-2-321,18 10 167,0-1 0,0 1 1,0-1-1,-1 1 0,1-1 0,0 1 0,0 0 1,0-1-1,0 1 0,0-1 0,1 1 1,-1-1-1,0 1 0,0-1 0,0 1 0,0-1 1,0 1-1,1 0 0,-1-1 0,0 1 0,0-1 1,1 1-1,-1 0 0,0-1 0,1 1 0,-1 0 1,0-1-1,1 1 0,-1 0 0,0-1 0,1 1 1,-1 0-1,1 0 0,-1-1 0,0 1 1,1 0-1,0 0 0,12-7-6792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51.976"/>
    </inkml:context>
    <inkml:brush xml:id="br0">
      <inkml:brushProperty name="width" value="0.035" units="cm"/>
      <inkml:brushProperty name="height" value="0.035" units="cm"/>
    </inkml:brush>
  </inkml:definitions>
  <inkml:trace contextRef="#ctx0" brushRef="#br0">0 1 24575,'4'0'0,"8"3"0,6 9 0,7 13 0,3 13 0,3 11 0,1 8 0,2 1 0,-2 2 0,2-2 0,-2 0 0,-6-7 0,-4-4 0,-6-7 0,-2-10 0,-7-14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52.654"/>
    </inkml:context>
    <inkml:brush xml:id="br0">
      <inkml:brushProperty name="width" value="0.035" units="cm"/>
      <inkml:brushProperty name="height" value="0.035" units="cm"/>
    </inkml:brush>
  </inkml:definitions>
  <inkml:trace contextRef="#ctx0" brushRef="#br0">281 0 24575,'-1'5'0,"0"0"0,-1 0 0,0 0 0,0 0 0,0-1 0,0 1 0,-1-1 0,1 1 0,-1-1 0,0 0 0,-5 4 0,-3 7 0,-32 46 0,-3-3 0,-92 92 0,138-149 0,-1 0 0,0-1 0,0 1 0,0 0 0,0 0 0,1 0 0,-1-1 0,0 1 0,1 0 0,-1 0 0,0 0 0,1 0 0,-1 0 0,1 0 0,0 0 0,-1 1 0,1-1 0,0 0 0,0 0 0,0 0 0,-1 0 0,1 0 0,0 0 0,1 1 0,-1-1 0,0 0 0,0 0 0,1 2 0,0-1 0,0-1 0,1 1 0,-1 0 0,1-1 0,0 1 0,0-1 0,-1 1 0,1-1 0,0 0 0,0 0 0,0 0 0,0 0 0,4 2 0,11 2 0,0 0 0,34 5 0,-45-9 0,58 5-41,0-2 0,76-5 0,-59 0-1201,-60 0-5584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53.157"/>
    </inkml:context>
    <inkml:brush xml:id="br0">
      <inkml:brushProperty name="width" value="0.035" units="cm"/>
      <inkml:brushProperty name="height" value="0.035" units="cm"/>
    </inkml:brush>
  </inkml:definitions>
  <inkml:trace contextRef="#ctx0" brushRef="#br0">0 0 24575,'7'4'0,"7"8"0,3 6 0,7 10 0,6 5 0,2 3 0,-1 3 0,-3 6 0,2 2 0,-4 0 0,0 0 0,-4-5 0,-2-6 0,-1-8 0,0-11 0,-4-6-8191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53.562"/>
    </inkml:context>
    <inkml:brush xml:id="br0">
      <inkml:brushProperty name="width" value="0.035" units="cm"/>
      <inkml:brushProperty name="height" value="0.035" units="cm"/>
    </inkml:brush>
  </inkml:definitions>
  <inkml:trace contextRef="#ctx0" brushRef="#br0">0 0 24575,'4'4'0,"8"4"0,2 5 0,2 4 0,3 6 0,0 6 0,6 6 0,1 7 0,4 8 0,-4-2 0,-2-4 0,-2-4 0,0-4 0,-5-8-8191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5:08.037"/>
    </inkml:context>
    <inkml:brush xml:id="br0">
      <inkml:brushProperty name="width" value="0.035" units="cm"/>
      <inkml:brushProperty name="height" value="0.035" units="cm"/>
    </inkml:brush>
  </inkml:definitions>
  <inkml:trace contextRef="#ctx0" brushRef="#br0">1 152 24575,'-1'-7'0,"2"1"0,-1 0 0,1 0 0,0-1 0,0 1 0,0 0 0,1 0 0,0 0 0,0 0 0,1 1 0,-1-1 0,1 0 0,1 1 0,-1 0 0,1 0 0,0 0 0,0 0 0,0 0 0,1 1 0,-1 0 0,1 0 0,0 0 0,1 1 0,-1-1 0,0 1 0,1 1 0,0-1 0,0 1 0,0 0 0,0 0 0,0 0 0,0 1 0,0 0 0,0 0 0,1 1 0,10 0 0,-12 0 0,1 0 0,0 0 0,-1 0 0,1 1 0,-1-1 0,1 2 0,-1-1 0,1 0 0,-1 1 0,0 0 0,1 0 0,-1 1 0,5 3 0,-7-3 0,0 0 0,0 0 0,-1 0 0,1 1 0,-1-1 0,0 1 0,0 0 0,0-1 0,0 1 0,-1 0 0,0 0 0,0 0 0,0 0 0,0 0 0,0 1 0,-1-1 0,0 0 0,0 7 0,0 10 0,-2 1 0,0-1 0,-1 0 0,-1-1 0,-1 1 0,-13 34 0,15-51 7,-1 1-1,1-1 1,-1 0-1,0 0 1,-1 0 0,1-1-1,-1 1 1,1-1-1,-6 2 1,-13 12-1438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6T20:04:10.963"/>
    </inkml:context>
    <inkml:brush xml:id="br0">
      <inkml:brushProperty name="width" value="0.035" units="cm"/>
      <inkml:brushProperty name="height" value="0.035" units="cm"/>
      <inkml:brushProperty name="ignorePressure" value="1"/>
    </inkml:brush>
  </inkml:definitions>
  <inkml:trace contextRef="#ctx0" brushRef="#br0">1 0,'0'7676,"0"-14790,0 7075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1:42:57.481"/>
    </inkml:context>
    <inkml:brush xml:id="br0">
      <inkml:brushProperty name="width" value="0.035" units="cm"/>
      <inkml:brushProperty name="height" value="0.035" units="cm"/>
    </inkml:brush>
  </inkml:definitions>
  <inkml:trace contextRef="#ctx0" brushRef="#br0">1 10227 24575,'1'0'0,"1"1"0,-1-1 0,1 1 0,-1-1 0,1 1 0,-1-1 0,0 1 0,1 0 0,-1-1 0,0 1 0,0 0 0,1 0 0,-1 0 0,0 0 0,0 0 0,0 1 0,0-1 0,0 0 0,0 0 0,-1 1 0,1-1 0,0 0 0,-1 1 0,1-1 0,-1 1 0,1 1 0,11 48 0,-9-34 0,2 5 0,0-1 0,2 0 0,0 0 0,1 0 0,1-1 0,1 0 0,1-1 0,1 0 0,0-1 0,1-1 0,1 0 0,25 24 0,0-11 0,1-2 0,1-1 0,2-2 0,86 36 0,-77-37 0,37 13 0,160 42 0,-195-64 0,91 19 0,229 24 0,-131-25 0,-202-26 0,317 42 0,-281-43 0,0-3 0,129-11 0,-191 5 0,1 0 0,-1-1 0,0-1 0,0 0 0,0-1 0,-1-1 0,24-14 0,88-69 0,-104 73 0,251-226 0,-266 235 0,0 0 0,-1 0 0,1-1 0,-2 0 0,1 0 0,-1 0 0,-1-1 0,1 1 0,-2-1 0,1 0 0,-1 0 0,-1-1 0,3-19 0,-3-9 0,-1-1 0,-6-57 0,1 15 0,0-822 0,5 534 0,-22 71 0,3 103 0,-7-128 0,-9-185 0,27 285 0,-73-435 0,55 516 0,6 0 0,-1-194 0,-21-121 0,12 211 0,8 36 0,-32-532 0,53-76 0,2 361 0,3 335 0,5 0 0,32-152 0,-22 167 0,99-442 0,-112 527 0,295-897 0,-252 797 0,6 2 0,4 3 0,6 2 0,5 4 0,107-130 0,-151 210 0,2 1 0,0 1 0,3 1 0,0 2 0,36-23 0,-45 37 0,-1 0 0,2 2 0,0 0 0,0 1 0,1 2 0,0 1 0,0 0 0,1 2 0,32-2 0,70 2 0,148 13 0,-65 1 0,-145-7-92,-26 0-227,0-1 1,0-3 0,63-9 0,-64 0-6508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1:42:58.167"/>
    </inkml:context>
    <inkml:brush xml:id="br0">
      <inkml:brushProperty name="width" value="0.035" units="cm"/>
      <inkml:brushProperty name="height" value="0.035" units="cm"/>
    </inkml:brush>
  </inkml:definitions>
  <inkml:trace contextRef="#ctx0" brushRef="#br0">0 1 24575,'412'393'0,"102"84"0,-505-470 0,-2-1 0,-1-1 0,1 1 0,-1 1 0,0-1 0,9 14 0,-14-19 0,0 1 0,-1 0 0,1-1 0,0 1 0,-1 0 0,1 0 0,-1-1 0,0 1 0,1 0 0,-1 0 0,0 0 0,0-1 0,0 1 0,0 0 0,-1 0 0,1 0 0,0 0 0,-1-1 0,1 1 0,-1 0 0,0-1 0,0 1 0,1 0 0,-1-1 0,0 1 0,0-1 0,-1 1 0,1-1 0,0 0 0,0 1 0,-1-1 0,-1 2 0,-56 46 0,-108 69 0,112-81 0,18-15-116,0-2 0,-2-1 0,-47 15 0,53-21-785,2-1-5925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6T20:04:14.921"/>
    </inkml:context>
    <inkml:brush xml:id="br0">
      <inkml:brushProperty name="width" value="0.035" units="cm"/>
      <inkml:brushProperty name="height" value="0.035" units="cm"/>
      <inkml:brushProperty name="ignorePressure" value="1"/>
    </inkml:brush>
  </inkml:definitions>
  <inkml:trace contextRef="#ctx0" brushRef="#br0">1 0,'0'6746,"0"-6705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5:04.631"/>
    </inkml:context>
    <inkml:brush xml:id="br0">
      <inkml:brushProperty name="width" value="0.035" units="cm"/>
      <inkml:brushProperty name="height" value="0.035" units="cm"/>
    </inkml:brush>
  </inkml:definitions>
  <inkml:trace contextRef="#ctx0" brushRef="#br0">132 123 24575,'-3'-1'0,"0"1"0,1-1 0,-1 0 0,0 0 0,1 0 0,-1 0 0,1 0 0,-1-1 0,1 1 0,0-1 0,0 1 0,-1-1 0,1 0 0,-3-4 0,-33-39 0,18 19 0,-13-2-1365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25.814"/>
    </inkml:context>
    <inkml:brush xml:id="br0">
      <inkml:brushProperty name="width" value="0.035" units="cm"/>
      <inkml:brushProperty name="height" value="0.035" units="cm"/>
    </inkml:brush>
  </inkml:definitions>
  <inkml:trace contextRef="#ctx0" brushRef="#br0">3 0 24575,'-2'139'0,"5"149"0,6-214 0,-4-42 0,2 50 0,-8 2-1365,1-66-5461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27.139"/>
    </inkml:context>
    <inkml:brush xml:id="br0">
      <inkml:brushProperty name="width" value="0.035" units="cm"/>
      <inkml:brushProperty name="height" value="0.035" units="cm"/>
    </inkml:brush>
  </inkml:definitions>
  <inkml:trace contextRef="#ctx0" brushRef="#br0">1 4 24575,'54'-1'0,"-24"-1"0,-1 2 0,53 5 0,-75-4 0,1 1 0,-1-1 0,0 1 0,0 1 0,0-1 0,0 1 0,0 0 0,0 1 0,-1-1 0,0 1 0,0 1 0,0-1 0,0 1 0,-1 0 0,1 0 0,4 7 0,10 16 0,0 2 0,-2 0 0,-1 0 0,-1 2 0,17 52 0,-28-68 0,-1 0 0,-1 1 0,-1-1 0,0 1 0,-1-1 0,-1 1 0,-3 28 0,1-35 0,0 0 0,0 0 0,-1 0 0,0-1 0,-1 1 0,0 0 0,0-1 0,-1 0 0,0 0 0,-1-1 0,0 0 0,0 1 0,-12 9 0,2-3 0,-2-1 0,0-1 0,0 0 0,-37 17 0,-86 29 0,137-57 0,-1 0 0,0-1 0,0 2 0,1-1 0,0 0 0,-1 1 0,1 0 0,0 0 0,-5 5 0,8-8 0,1 0 0,0 1 0,-1-1 0,1 1 0,0-1 0,-1 1 0,1-1 0,0 1 0,0-1 0,0 1 0,-1-1 0,1 1 0,0 0 0,0-1 0,0 1 0,0-1 0,0 1 0,0-1 0,0 1 0,0 0 0,0-1 0,0 1 0,0-1 0,0 1 0,1-1 0,-1 1 0,0 0 0,1 0 0,0 0 0,1 1 0,-1-1 0,1 1 0,-1-1 0,1 0 0,0 0 0,-1 0 0,1 0 0,0 0 0,0 0 0,0 0 0,4 0 0,29 10 0,2-2 0,-1-1 0,47 4 0,116-2 0,-27-3 0,-129-4-20,-23-3-428,0 2-1,29 5 1,-32-2-6378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28.290"/>
    </inkml:context>
    <inkml:brush xml:id="br0">
      <inkml:brushProperty name="width" value="0.035" units="cm"/>
      <inkml:brushProperty name="height" value="0.035" units="cm"/>
    </inkml:brush>
  </inkml:definitions>
  <inkml:trace contextRef="#ctx0" brushRef="#br0">1 106 24575,'0'-2'0,"1"0"0,0 0 0,-1 0 0,1 0 0,0 0 0,0 0 0,0 0 0,0 1 0,0-1 0,1 0 0,-1 1 0,0-1 0,1 0 0,-1 1 0,1 0 0,0-1 0,-1 1 0,1 0 0,0 0 0,0 0 0,0 0 0,4-1 0,50-18 0,-45 17 0,32-10 0,1 3 0,0 1 0,1 3 0,0 1 0,57 2 0,-98 3 0,0 0 0,1 1 0,-1-1 0,0 1 0,0 0 0,0 0 0,0 0 0,0 1 0,0-1 0,0 1 0,0 0 0,0 0 0,-1 0 0,1 1 0,-1-1 0,0 1 0,6 6 0,-7-7 0,0 1 0,-1 0 0,1 0 0,-1 0 0,1 1 0,-1-1 0,0 0 0,-1 0 0,1 1 0,-1-1 0,1 0 0,-1 1 0,0-1 0,0 0 0,0 1 0,-1-1 0,1 0 0,-1 1 0,0-1 0,1 0 0,-2 0 0,1 1 0,-2 2 0,-1 2 0,0-1 0,-1 1 0,0-1 0,0 0 0,0 0 0,-1-1 0,0 0 0,-1 0 0,1 0 0,-10 6 0,-16 9 0,-36 18 0,11-7 0,22-7 0,0 2 0,-48 49 0,1-2 0,64-53 0,18-21 0,0 1 0,-1-1 0,1 1 0,0-1 0,0 1 0,0-1 0,0 1 0,-1-1 0,1 1 0,0-1 0,0 1 0,0-1 0,0 1 0,0-1 0,1 1 0,-1-1 0,0 1 0,0-1 0,0 1 0,0-1 0,0 1 0,1-1 0,-1 1 0,0-1 0,0 0 0,1 2 0,2-1 0,0 1 0,-1-1 0,1 0 0,0 0 0,0 1 0,0-2 0,0 1 0,0 0 0,0-1 0,0 1 0,0-1 0,0 0 0,4 0 0,57 0 0,46 2 0,-101-1 0,0 0 0,0 1 0,0 0 0,0 1 0,0-1 0,-1 2 0,1-1 0,-1 1 0,11 7 0,-16-9 0,0 0 0,-1 0 0,1 0 0,0 0 0,-1 1 0,1-1 0,-1 1 0,0 0 0,0 0 0,0 0 0,0 0 0,0 0 0,-1 0 0,1 1 0,-1-1 0,0 0 0,0 1 0,0-1 0,0 1 0,-1-1 0,1 1 0,-1-1 0,0 1 0,0 0 0,-1-1 0,1 1 0,-1-1 0,-1 5 0,1-3 0,-1-1 0,0 0 0,0 1 0,-1-1 0,1 0 0,-1 0 0,0-1 0,0 1 0,0 0 0,0-1 0,-1 0 0,1 0 0,-1 0 0,0 0 0,0 0 0,0-1 0,0 0 0,-1 0 0,1 0 0,-8 2 0,-10 1 0,0-1 0,0-2 0,-25 1 0,29-2 0,0 0 0,0 1 0,0 0 0,0 2 0,-28 9 0,43-12-114,1 0 1,-1 0-1,1 1 0,-1-1 0,1 1 1,0-1-1,-1 1 0,1 0 0,0 0 1,0 0-1,-3 3 0,-2 8-6712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20:04:28.742"/>
    </inkml:context>
    <inkml:brush xml:id="br0">
      <inkml:brushProperty name="width" value="0.035" units="cm"/>
      <inkml:brushProperty name="height" value="0.035" units="cm"/>
    </inkml:brush>
  </inkml:definitions>
  <inkml:trace contextRef="#ctx0" brushRef="#br0">10 1 24575,'-4'0'0,"-1"3"0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FFA69-669A-4EE9-887B-BE5F2F968689}"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1683F-3462-495C-99FD-F18303FADEF8}" type="slidenum">
              <a:rPr lang="en-US" smtClean="0"/>
              <a:t>‹#›</a:t>
            </a:fld>
            <a:endParaRPr lang="en-US" dirty="0"/>
          </a:p>
        </p:txBody>
      </p:sp>
    </p:spTree>
    <p:extLst>
      <p:ext uri="{BB962C8B-B14F-4D97-AF65-F5344CB8AC3E}">
        <p14:creationId xmlns:p14="http://schemas.microsoft.com/office/powerpoint/2010/main" val="252852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8B51683F-3462-495C-99FD-F18303FADEF8}" type="slidenum">
              <a:rPr lang="en-US" smtClean="0"/>
              <a:t>3</a:t>
            </a:fld>
            <a:endParaRPr lang="en-US" dirty="0"/>
          </a:p>
        </p:txBody>
      </p:sp>
    </p:spTree>
    <p:extLst>
      <p:ext uri="{BB962C8B-B14F-4D97-AF65-F5344CB8AC3E}">
        <p14:creationId xmlns:p14="http://schemas.microsoft.com/office/powerpoint/2010/main" val="194762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94946-FD0B-8C22-24F2-DC3B04919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4093B-27EB-582F-0186-22F48E87B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7296C7-04B7-3F7A-7CBB-AAD62665444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09118B19-993D-F95E-52CE-BC813B68E48C}"/>
              </a:ext>
            </a:extLst>
          </p:cNvPr>
          <p:cNvSpPr>
            <a:spLocks noGrp="1"/>
          </p:cNvSpPr>
          <p:nvPr>
            <p:ph type="sldNum" sz="quarter" idx="5"/>
          </p:nvPr>
        </p:nvSpPr>
        <p:spPr/>
        <p:txBody>
          <a:bodyPr/>
          <a:lstStyle/>
          <a:p>
            <a:fld id="{8B51683F-3462-495C-99FD-F18303FADEF8}" type="slidenum">
              <a:rPr lang="en-US" smtClean="0"/>
              <a:t>13</a:t>
            </a:fld>
            <a:endParaRPr lang="en-US" dirty="0"/>
          </a:p>
        </p:txBody>
      </p:sp>
    </p:spTree>
    <p:extLst>
      <p:ext uri="{BB962C8B-B14F-4D97-AF65-F5344CB8AC3E}">
        <p14:creationId xmlns:p14="http://schemas.microsoft.com/office/powerpoint/2010/main" val="735256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03522-F908-32E2-5345-A91A49B9CD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0D91AC-7F3C-A7B1-6A9E-78FF3206B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A747A4-21A4-6D4A-F44A-198428DCEA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E66DF4D6-02F3-F0D7-37A2-FFBF26AAA5B8}"/>
              </a:ext>
            </a:extLst>
          </p:cNvPr>
          <p:cNvSpPr>
            <a:spLocks noGrp="1"/>
          </p:cNvSpPr>
          <p:nvPr>
            <p:ph type="sldNum" sz="quarter" idx="5"/>
          </p:nvPr>
        </p:nvSpPr>
        <p:spPr/>
        <p:txBody>
          <a:bodyPr/>
          <a:lstStyle/>
          <a:p>
            <a:fld id="{8B51683F-3462-495C-99FD-F18303FADEF8}" type="slidenum">
              <a:rPr lang="en-US" smtClean="0"/>
              <a:t>14</a:t>
            </a:fld>
            <a:endParaRPr lang="en-US" dirty="0"/>
          </a:p>
        </p:txBody>
      </p:sp>
    </p:spTree>
    <p:extLst>
      <p:ext uri="{BB962C8B-B14F-4D97-AF65-F5344CB8AC3E}">
        <p14:creationId xmlns:p14="http://schemas.microsoft.com/office/powerpoint/2010/main" val="15969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1BF0-0D72-2EB2-A7AB-BA1503C01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7613F8-96A0-12D8-FDF6-345250597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7BA19A-557C-6DD2-31B9-723656D923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EE0CDBF9-F3C7-978E-7ACE-A9062F4BB758}"/>
              </a:ext>
            </a:extLst>
          </p:cNvPr>
          <p:cNvSpPr>
            <a:spLocks noGrp="1"/>
          </p:cNvSpPr>
          <p:nvPr>
            <p:ph type="sldNum" sz="quarter" idx="5"/>
          </p:nvPr>
        </p:nvSpPr>
        <p:spPr/>
        <p:txBody>
          <a:bodyPr/>
          <a:lstStyle/>
          <a:p>
            <a:fld id="{8B51683F-3462-495C-99FD-F18303FADEF8}" type="slidenum">
              <a:rPr lang="en-US" smtClean="0"/>
              <a:t>15</a:t>
            </a:fld>
            <a:endParaRPr lang="en-US" dirty="0"/>
          </a:p>
        </p:txBody>
      </p:sp>
    </p:spTree>
    <p:extLst>
      <p:ext uri="{BB962C8B-B14F-4D97-AF65-F5344CB8AC3E}">
        <p14:creationId xmlns:p14="http://schemas.microsoft.com/office/powerpoint/2010/main" val="1997333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AB9AF-3AF9-2857-AA46-4B4A6D85FA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10E1E-4C31-BD56-93EF-7AB41C0A71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75846-F267-27CB-BFB5-8FA0A70C7E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996D0B99-9EF0-50DB-1EAC-08B1990AF1BA}"/>
              </a:ext>
            </a:extLst>
          </p:cNvPr>
          <p:cNvSpPr>
            <a:spLocks noGrp="1"/>
          </p:cNvSpPr>
          <p:nvPr>
            <p:ph type="sldNum" sz="quarter" idx="5"/>
          </p:nvPr>
        </p:nvSpPr>
        <p:spPr/>
        <p:txBody>
          <a:bodyPr/>
          <a:lstStyle/>
          <a:p>
            <a:fld id="{8B51683F-3462-495C-99FD-F18303FADEF8}" type="slidenum">
              <a:rPr lang="en-US" smtClean="0"/>
              <a:t>17</a:t>
            </a:fld>
            <a:endParaRPr lang="en-US" dirty="0"/>
          </a:p>
        </p:txBody>
      </p:sp>
    </p:spTree>
    <p:extLst>
      <p:ext uri="{BB962C8B-B14F-4D97-AF65-F5344CB8AC3E}">
        <p14:creationId xmlns:p14="http://schemas.microsoft.com/office/powerpoint/2010/main" val="2447827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DFF8C-C676-3A36-1495-3D1655A13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0354F-0D43-6757-97EA-9D9B3FFA31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D41D0-1341-FCE5-6398-D3723AB2C50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A22FAA08-14D7-DA34-9BFE-6C555CD823DA}"/>
              </a:ext>
            </a:extLst>
          </p:cNvPr>
          <p:cNvSpPr>
            <a:spLocks noGrp="1"/>
          </p:cNvSpPr>
          <p:nvPr>
            <p:ph type="sldNum" sz="quarter" idx="5"/>
          </p:nvPr>
        </p:nvSpPr>
        <p:spPr/>
        <p:txBody>
          <a:bodyPr/>
          <a:lstStyle/>
          <a:p>
            <a:fld id="{8B51683F-3462-495C-99FD-F18303FADEF8}" type="slidenum">
              <a:rPr lang="en-US" smtClean="0"/>
              <a:t>18</a:t>
            </a:fld>
            <a:endParaRPr lang="en-US" dirty="0"/>
          </a:p>
        </p:txBody>
      </p:sp>
    </p:spTree>
    <p:extLst>
      <p:ext uri="{BB962C8B-B14F-4D97-AF65-F5344CB8AC3E}">
        <p14:creationId xmlns:p14="http://schemas.microsoft.com/office/powerpoint/2010/main" val="638927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E65AA-703D-4893-708D-88444CCF0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4DB06E-FF3A-9796-0FBD-870F5366B7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87B3A-94C7-0D08-E9A9-36A17E34B37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877E96C0-D544-809A-54C3-4142F7DB7BCF}"/>
              </a:ext>
            </a:extLst>
          </p:cNvPr>
          <p:cNvSpPr>
            <a:spLocks noGrp="1"/>
          </p:cNvSpPr>
          <p:nvPr>
            <p:ph type="sldNum" sz="quarter" idx="5"/>
          </p:nvPr>
        </p:nvSpPr>
        <p:spPr/>
        <p:txBody>
          <a:bodyPr/>
          <a:lstStyle/>
          <a:p>
            <a:fld id="{8B51683F-3462-495C-99FD-F18303FADEF8}" type="slidenum">
              <a:rPr lang="en-US" smtClean="0"/>
              <a:t>19</a:t>
            </a:fld>
            <a:endParaRPr lang="en-US" dirty="0"/>
          </a:p>
        </p:txBody>
      </p:sp>
    </p:spTree>
    <p:extLst>
      <p:ext uri="{BB962C8B-B14F-4D97-AF65-F5344CB8AC3E}">
        <p14:creationId xmlns:p14="http://schemas.microsoft.com/office/powerpoint/2010/main" val="315185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95804-192D-CCD4-68DA-AF61E781E8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116B34-2BFA-0952-17ED-13C5F2822C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AB249D-239D-877C-1B4F-5343F427B0A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D51BFAEB-D67C-C466-C91E-1AC1F17D415F}"/>
              </a:ext>
            </a:extLst>
          </p:cNvPr>
          <p:cNvSpPr>
            <a:spLocks noGrp="1"/>
          </p:cNvSpPr>
          <p:nvPr>
            <p:ph type="sldNum" sz="quarter" idx="5"/>
          </p:nvPr>
        </p:nvSpPr>
        <p:spPr/>
        <p:txBody>
          <a:bodyPr/>
          <a:lstStyle/>
          <a:p>
            <a:fld id="{8B51683F-3462-495C-99FD-F18303FADEF8}" type="slidenum">
              <a:rPr lang="en-US" smtClean="0"/>
              <a:t>20</a:t>
            </a:fld>
            <a:endParaRPr lang="en-US" dirty="0"/>
          </a:p>
        </p:txBody>
      </p:sp>
    </p:spTree>
    <p:extLst>
      <p:ext uri="{BB962C8B-B14F-4D97-AF65-F5344CB8AC3E}">
        <p14:creationId xmlns:p14="http://schemas.microsoft.com/office/powerpoint/2010/main" val="242302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03302-2908-16A0-646A-37C4BF6B2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F86D59-04D6-BC9A-BAFB-BBC0EA857C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DB8F7-E68C-4BB8-5E42-A19C9E1BD47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F167D36E-D8AE-FF75-BAA2-169DEB615679}"/>
              </a:ext>
            </a:extLst>
          </p:cNvPr>
          <p:cNvSpPr>
            <a:spLocks noGrp="1"/>
          </p:cNvSpPr>
          <p:nvPr>
            <p:ph type="sldNum" sz="quarter" idx="5"/>
          </p:nvPr>
        </p:nvSpPr>
        <p:spPr/>
        <p:txBody>
          <a:bodyPr/>
          <a:lstStyle/>
          <a:p>
            <a:fld id="{8B51683F-3462-495C-99FD-F18303FADEF8}" type="slidenum">
              <a:rPr lang="en-US" smtClean="0"/>
              <a:t>21</a:t>
            </a:fld>
            <a:endParaRPr lang="en-US" dirty="0"/>
          </a:p>
        </p:txBody>
      </p:sp>
    </p:spTree>
    <p:extLst>
      <p:ext uri="{BB962C8B-B14F-4D97-AF65-F5344CB8AC3E}">
        <p14:creationId xmlns:p14="http://schemas.microsoft.com/office/powerpoint/2010/main" val="4140631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954E5-405B-0444-558B-CB6AF0D66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D1448-BE9D-1ECA-EA6E-C77EFB407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70D004-9787-3895-029D-26269E1AC88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2761AF43-C129-1CEF-DDE9-F857A7B859AC}"/>
              </a:ext>
            </a:extLst>
          </p:cNvPr>
          <p:cNvSpPr>
            <a:spLocks noGrp="1"/>
          </p:cNvSpPr>
          <p:nvPr>
            <p:ph type="sldNum" sz="quarter" idx="5"/>
          </p:nvPr>
        </p:nvSpPr>
        <p:spPr/>
        <p:txBody>
          <a:bodyPr/>
          <a:lstStyle/>
          <a:p>
            <a:fld id="{8B51683F-3462-495C-99FD-F18303FADEF8}" type="slidenum">
              <a:rPr lang="en-US" smtClean="0"/>
              <a:t>22</a:t>
            </a:fld>
            <a:endParaRPr lang="en-US" dirty="0"/>
          </a:p>
        </p:txBody>
      </p:sp>
    </p:spTree>
    <p:extLst>
      <p:ext uri="{BB962C8B-B14F-4D97-AF65-F5344CB8AC3E}">
        <p14:creationId xmlns:p14="http://schemas.microsoft.com/office/powerpoint/2010/main" val="2025788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A7556-93EE-72E1-3A34-084938AF1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22FFCC-D92B-380C-73A7-4B3DBBD63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DDF0F2-5FE7-DE2B-95AB-D95138467A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992570D6-5434-6DD8-CB90-FD71E6D29379}"/>
              </a:ext>
            </a:extLst>
          </p:cNvPr>
          <p:cNvSpPr>
            <a:spLocks noGrp="1"/>
          </p:cNvSpPr>
          <p:nvPr>
            <p:ph type="sldNum" sz="quarter" idx="5"/>
          </p:nvPr>
        </p:nvSpPr>
        <p:spPr/>
        <p:txBody>
          <a:bodyPr/>
          <a:lstStyle/>
          <a:p>
            <a:fld id="{8B51683F-3462-495C-99FD-F18303FADEF8}" type="slidenum">
              <a:rPr lang="en-US" smtClean="0"/>
              <a:t>23</a:t>
            </a:fld>
            <a:endParaRPr lang="en-US" dirty="0"/>
          </a:p>
        </p:txBody>
      </p:sp>
    </p:spTree>
    <p:extLst>
      <p:ext uri="{BB962C8B-B14F-4D97-AF65-F5344CB8AC3E}">
        <p14:creationId xmlns:p14="http://schemas.microsoft.com/office/powerpoint/2010/main" val="275532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9DD3E-FD17-0D9F-6CD5-9AE0785DFE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75BB0-3718-EB55-0D1E-4A24042768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82986F-AE39-B5A7-3F4C-CB2C015328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38038DC8-E5F6-7570-DB42-54F67EBB3355}"/>
              </a:ext>
            </a:extLst>
          </p:cNvPr>
          <p:cNvSpPr>
            <a:spLocks noGrp="1"/>
          </p:cNvSpPr>
          <p:nvPr>
            <p:ph type="sldNum" sz="quarter" idx="5"/>
          </p:nvPr>
        </p:nvSpPr>
        <p:spPr/>
        <p:txBody>
          <a:bodyPr/>
          <a:lstStyle/>
          <a:p>
            <a:fld id="{8B51683F-3462-495C-99FD-F18303FADEF8}" type="slidenum">
              <a:rPr lang="en-US" smtClean="0"/>
              <a:t>4</a:t>
            </a:fld>
            <a:endParaRPr lang="en-US" dirty="0"/>
          </a:p>
        </p:txBody>
      </p:sp>
    </p:spTree>
    <p:extLst>
      <p:ext uri="{BB962C8B-B14F-4D97-AF65-F5344CB8AC3E}">
        <p14:creationId xmlns:p14="http://schemas.microsoft.com/office/powerpoint/2010/main" val="2676226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B3FF9-F618-0B62-BE92-AB8A4A417E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292CCD-4C09-23EC-FCBA-4E6D9A04D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D7AD3E-4F66-DFEC-D442-E02E2623897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F4E4EFE7-8702-4D24-308A-666EB47DB263}"/>
              </a:ext>
            </a:extLst>
          </p:cNvPr>
          <p:cNvSpPr>
            <a:spLocks noGrp="1"/>
          </p:cNvSpPr>
          <p:nvPr>
            <p:ph type="sldNum" sz="quarter" idx="5"/>
          </p:nvPr>
        </p:nvSpPr>
        <p:spPr/>
        <p:txBody>
          <a:bodyPr/>
          <a:lstStyle/>
          <a:p>
            <a:fld id="{8B51683F-3462-495C-99FD-F18303FADEF8}" type="slidenum">
              <a:rPr lang="en-US" smtClean="0"/>
              <a:t>24</a:t>
            </a:fld>
            <a:endParaRPr lang="en-US" dirty="0"/>
          </a:p>
        </p:txBody>
      </p:sp>
    </p:spTree>
    <p:extLst>
      <p:ext uri="{BB962C8B-B14F-4D97-AF65-F5344CB8AC3E}">
        <p14:creationId xmlns:p14="http://schemas.microsoft.com/office/powerpoint/2010/main" val="108636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3E73C-C007-60FA-2463-8DB2FC73EE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66111D-E653-64D9-E224-2344494DAB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37DEF-C02E-E094-C1E4-C7B3661A50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BB1FD444-16E1-4E91-4B11-892B7FFAE9EF}"/>
              </a:ext>
            </a:extLst>
          </p:cNvPr>
          <p:cNvSpPr>
            <a:spLocks noGrp="1"/>
          </p:cNvSpPr>
          <p:nvPr>
            <p:ph type="sldNum" sz="quarter" idx="5"/>
          </p:nvPr>
        </p:nvSpPr>
        <p:spPr/>
        <p:txBody>
          <a:bodyPr/>
          <a:lstStyle/>
          <a:p>
            <a:fld id="{8B51683F-3462-495C-99FD-F18303FADEF8}" type="slidenum">
              <a:rPr lang="en-US" smtClean="0"/>
              <a:t>25</a:t>
            </a:fld>
            <a:endParaRPr lang="en-US" dirty="0"/>
          </a:p>
        </p:txBody>
      </p:sp>
    </p:spTree>
    <p:extLst>
      <p:ext uri="{BB962C8B-B14F-4D97-AF65-F5344CB8AC3E}">
        <p14:creationId xmlns:p14="http://schemas.microsoft.com/office/powerpoint/2010/main" val="3648477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64DB8-AA89-9D9E-B1A1-C4C40F821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A260A8-F09E-CD1C-1238-F65B0F0C8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8789F9-D609-85BB-F043-EFF4DD6329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4F308F4D-639F-5AFE-F250-EC8F70C99312}"/>
              </a:ext>
            </a:extLst>
          </p:cNvPr>
          <p:cNvSpPr>
            <a:spLocks noGrp="1"/>
          </p:cNvSpPr>
          <p:nvPr>
            <p:ph type="sldNum" sz="quarter" idx="5"/>
          </p:nvPr>
        </p:nvSpPr>
        <p:spPr/>
        <p:txBody>
          <a:bodyPr/>
          <a:lstStyle/>
          <a:p>
            <a:fld id="{8B51683F-3462-495C-99FD-F18303FADEF8}" type="slidenum">
              <a:rPr lang="en-US" smtClean="0"/>
              <a:t>26</a:t>
            </a:fld>
            <a:endParaRPr lang="en-US" dirty="0"/>
          </a:p>
        </p:txBody>
      </p:sp>
    </p:spTree>
    <p:extLst>
      <p:ext uri="{BB962C8B-B14F-4D97-AF65-F5344CB8AC3E}">
        <p14:creationId xmlns:p14="http://schemas.microsoft.com/office/powerpoint/2010/main" val="181063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DCABB-1A37-1585-E778-41EE261D9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50960-C072-4D1C-A9B0-03F8736EBA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2716A-3AEC-223B-8553-2AC7D21DFD2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21BCA2A5-9906-6FA5-7DFE-51EEFC2EFEAA}"/>
              </a:ext>
            </a:extLst>
          </p:cNvPr>
          <p:cNvSpPr>
            <a:spLocks noGrp="1"/>
          </p:cNvSpPr>
          <p:nvPr>
            <p:ph type="sldNum" sz="quarter" idx="5"/>
          </p:nvPr>
        </p:nvSpPr>
        <p:spPr/>
        <p:txBody>
          <a:bodyPr/>
          <a:lstStyle/>
          <a:p>
            <a:fld id="{8B51683F-3462-495C-99FD-F18303FADEF8}" type="slidenum">
              <a:rPr lang="en-US" smtClean="0"/>
              <a:t>27</a:t>
            </a:fld>
            <a:endParaRPr lang="en-US" dirty="0"/>
          </a:p>
        </p:txBody>
      </p:sp>
    </p:spTree>
    <p:extLst>
      <p:ext uri="{BB962C8B-B14F-4D97-AF65-F5344CB8AC3E}">
        <p14:creationId xmlns:p14="http://schemas.microsoft.com/office/powerpoint/2010/main" val="4280873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AC138-D667-693A-1501-0B1867DDC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E28BDD-6D77-D35A-EF4F-A18357B58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F7626C-46B3-9E20-4EC0-F69D029764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EB410971-8EB3-04B9-3EF5-142F398F5F82}"/>
              </a:ext>
            </a:extLst>
          </p:cNvPr>
          <p:cNvSpPr>
            <a:spLocks noGrp="1"/>
          </p:cNvSpPr>
          <p:nvPr>
            <p:ph type="sldNum" sz="quarter" idx="5"/>
          </p:nvPr>
        </p:nvSpPr>
        <p:spPr/>
        <p:txBody>
          <a:bodyPr/>
          <a:lstStyle/>
          <a:p>
            <a:fld id="{8B51683F-3462-495C-99FD-F18303FADEF8}" type="slidenum">
              <a:rPr lang="en-US" smtClean="0"/>
              <a:t>28</a:t>
            </a:fld>
            <a:endParaRPr lang="en-US" dirty="0"/>
          </a:p>
        </p:txBody>
      </p:sp>
    </p:spTree>
    <p:extLst>
      <p:ext uri="{BB962C8B-B14F-4D97-AF65-F5344CB8AC3E}">
        <p14:creationId xmlns:p14="http://schemas.microsoft.com/office/powerpoint/2010/main" val="2832695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1399B-CA4D-F687-97A4-899FA6FF97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E6C80F-7869-9AD4-6C60-9A21DA87AE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2E289E-5AC9-5353-73BE-574044C3438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078072D7-B2CC-4122-D5E1-D4518DBBB68D}"/>
              </a:ext>
            </a:extLst>
          </p:cNvPr>
          <p:cNvSpPr>
            <a:spLocks noGrp="1"/>
          </p:cNvSpPr>
          <p:nvPr>
            <p:ph type="sldNum" sz="quarter" idx="5"/>
          </p:nvPr>
        </p:nvSpPr>
        <p:spPr/>
        <p:txBody>
          <a:bodyPr/>
          <a:lstStyle/>
          <a:p>
            <a:fld id="{8B51683F-3462-495C-99FD-F18303FADEF8}" type="slidenum">
              <a:rPr lang="en-US" smtClean="0"/>
              <a:t>29</a:t>
            </a:fld>
            <a:endParaRPr lang="en-US" dirty="0"/>
          </a:p>
        </p:txBody>
      </p:sp>
    </p:spTree>
    <p:extLst>
      <p:ext uri="{BB962C8B-B14F-4D97-AF65-F5344CB8AC3E}">
        <p14:creationId xmlns:p14="http://schemas.microsoft.com/office/powerpoint/2010/main" val="1490588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149DE-F88E-BC94-EB1D-BEFF49F47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B41A09-0F74-6C4C-8EFE-004CB11AA7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5018A-A4FC-F20F-AB50-13FA030189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08A3DF32-CE74-B623-AA9C-A8D37D35CCF2}"/>
              </a:ext>
            </a:extLst>
          </p:cNvPr>
          <p:cNvSpPr>
            <a:spLocks noGrp="1"/>
          </p:cNvSpPr>
          <p:nvPr>
            <p:ph type="sldNum" sz="quarter" idx="5"/>
          </p:nvPr>
        </p:nvSpPr>
        <p:spPr/>
        <p:txBody>
          <a:bodyPr/>
          <a:lstStyle/>
          <a:p>
            <a:fld id="{8B51683F-3462-495C-99FD-F18303FADEF8}" type="slidenum">
              <a:rPr lang="en-US" smtClean="0"/>
              <a:t>30</a:t>
            </a:fld>
            <a:endParaRPr lang="en-US" dirty="0"/>
          </a:p>
        </p:txBody>
      </p:sp>
    </p:spTree>
    <p:extLst>
      <p:ext uri="{BB962C8B-B14F-4D97-AF65-F5344CB8AC3E}">
        <p14:creationId xmlns:p14="http://schemas.microsoft.com/office/powerpoint/2010/main" val="3739131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18486-DA5A-6A64-4A5E-A293B1226C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229E8F-62E1-02C2-21F7-E19F24352C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5BD29-27B7-388E-87A4-55B48AEB9EC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9529CA8F-909D-6FB5-FB00-BA4D620C2A2D}"/>
              </a:ext>
            </a:extLst>
          </p:cNvPr>
          <p:cNvSpPr>
            <a:spLocks noGrp="1"/>
          </p:cNvSpPr>
          <p:nvPr>
            <p:ph type="sldNum" sz="quarter" idx="5"/>
          </p:nvPr>
        </p:nvSpPr>
        <p:spPr/>
        <p:txBody>
          <a:bodyPr/>
          <a:lstStyle/>
          <a:p>
            <a:fld id="{8B51683F-3462-495C-99FD-F18303FADEF8}" type="slidenum">
              <a:rPr lang="en-US" smtClean="0"/>
              <a:t>31</a:t>
            </a:fld>
            <a:endParaRPr lang="en-US" dirty="0"/>
          </a:p>
        </p:txBody>
      </p:sp>
    </p:spTree>
    <p:extLst>
      <p:ext uri="{BB962C8B-B14F-4D97-AF65-F5344CB8AC3E}">
        <p14:creationId xmlns:p14="http://schemas.microsoft.com/office/powerpoint/2010/main" val="2558253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3616F-05E2-DC3F-03BF-ED2A15BA77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EE517-AE37-C92F-2E27-8FEB2BB8F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4080E7-3142-EAA1-58F1-9FAA881A588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BDC3418E-CB7B-3AD3-71F0-39FF527EC1B5}"/>
              </a:ext>
            </a:extLst>
          </p:cNvPr>
          <p:cNvSpPr>
            <a:spLocks noGrp="1"/>
          </p:cNvSpPr>
          <p:nvPr>
            <p:ph type="sldNum" sz="quarter" idx="5"/>
          </p:nvPr>
        </p:nvSpPr>
        <p:spPr/>
        <p:txBody>
          <a:bodyPr/>
          <a:lstStyle/>
          <a:p>
            <a:fld id="{8B51683F-3462-495C-99FD-F18303FADEF8}" type="slidenum">
              <a:rPr lang="en-US" smtClean="0"/>
              <a:t>32</a:t>
            </a:fld>
            <a:endParaRPr lang="en-US" dirty="0"/>
          </a:p>
        </p:txBody>
      </p:sp>
    </p:spTree>
    <p:extLst>
      <p:ext uri="{BB962C8B-B14F-4D97-AF65-F5344CB8AC3E}">
        <p14:creationId xmlns:p14="http://schemas.microsoft.com/office/powerpoint/2010/main" val="100835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EE7F9-4046-6DED-F584-2D8FE375C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AFDFA-9808-E26E-DA58-3274B270A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CC7596-0E4A-71B2-A0A2-908D1BB84D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0CF3EA89-1DE3-CF49-7FE9-5F86C783035A}"/>
              </a:ext>
            </a:extLst>
          </p:cNvPr>
          <p:cNvSpPr>
            <a:spLocks noGrp="1"/>
          </p:cNvSpPr>
          <p:nvPr>
            <p:ph type="sldNum" sz="quarter" idx="5"/>
          </p:nvPr>
        </p:nvSpPr>
        <p:spPr/>
        <p:txBody>
          <a:bodyPr/>
          <a:lstStyle/>
          <a:p>
            <a:fld id="{8B51683F-3462-495C-99FD-F18303FADEF8}" type="slidenum">
              <a:rPr lang="en-US" smtClean="0"/>
              <a:t>34</a:t>
            </a:fld>
            <a:endParaRPr lang="en-US" dirty="0"/>
          </a:p>
        </p:txBody>
      </p:sp>
    </p:spTree>
    <p:extLst>
      <p:ext uri="{BB962C8B-B14F-4D97-AF65-F5344CB8AC3E}">
        <p14:creationId xmlns:p14="http://schemas.microsoft.com/office/powerpoint/2010/main" val="181448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D4DFA-1359-89B9-BDC9-DFFFC7A011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658BE8-3BBB-3965-0502-7170327CC1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8F7BF6-463D-DA16-002A-FEA3759AD1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C412D1DB-ACD0-E43B-39CF-5FCB52BD811A}"/>
              </a:ext>
            </a:extLst>
          </p:cNvPr>
          <p:cNvSpPr>
            <a:spLocks noGrp="1"/>
          </p:cNvSpPr>
          <p:nvPr>
            <p:ph type="sldNum" sz="quarter" idx="5"/>
          </p:nvPr>
        </p:nvSpPr>
        <p:spPr/>
        <p:txBody>
          <a:bodyPr/>
          <a:lstStyle/>
          <a:p>
            <a:fld id="{8B51683F-3462-495C-99FD-F18303FADEF8}" type="slidenum">
              <a:rPr lang="en-US" smtClean="0"/>
              <a:t>5</a:t>
            </a:fld>
            <a:endParaRPr lang="en-US" dirty="0"/>
          </a:p>
        </p:txBody>
      </p:sp>
    </p:spTree>
    <p:extLst>
      <p:ext uri="{BB962C8B-B14F-4D97-AF65-F5344CB8AC3E}">
        <p14:creationId xmlns:p14="http://schemas.microsoft.com/office/powerpoint/2010/main" val="3072404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01289-7E40-46EB-3F78-79634C84C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43202-0CBF-529D-B4C2-E7E10ACC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D9B4CB-DCCF-D930-8039-B5886868EB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BED0BB34-2C3C-A0CF-3435-3A1B6C7C5B7B}"/>
              </a:ext>
            </a:extLst>
          </p:cNvPr>
          <p:cNvSpPr>
            <a:spLocks noGrp="1"/>
          </p:cNvSpPr>
          <p:nvPr>
            <p:ph type="sldNum" sz="quarter" idx="5"/>
          </p:nvPr>
        </p:nvSpPr>
        <p:spPr/>
        <p:txBody>
          <a:bodyPr/>
          <a:lstStyle/>
          <a:p>
            <a:fld id="{8B51683F-3462-495C-99FD-F18303FADEF8}" type="slidenum">
              <a:rPr lang="en-US" smtClean="0"/>
              <a:t>35</a:t>
            </a:fld>
            <a:endParaRPr lang="en-US" dirty="0"/>
          </a:p>
        </p:txBody>
      </p:sp>
    </p:spTree>
    <p:extLst>
      <p:ext uri="{BB962C8B-B14F-4D97-AF65-F5344CB8AC3E}">
        <p14:creationId xmlns:p14="http://schemas.microsoft.com/office/powerpoint/2010/main" val="262597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8141E-2002-775C-84A1-BA3B0ED697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A540A-C61C-E7F2-D317-DC018726D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FE5CA-F7D1-DBB4-5CEF-012F07A25BA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77715BEF-FA1B-12EC-6C47-F1F7148765BD}"/>
              </a:ext>
            </a:extLst>
          </p:cNvPr>
          <p:cNvSpPr>
            <a:spLocks noGrp="1"/>
          </p:cNvSpPr>
          <p:nvPr>
            <p:ph type="sldNum" sz="quarter" idx="5"/>
          </p:nvPr>
        </p:nvSpPr>
        <p:spPr/>
        <p:txBody>
          <a:bodyPr/>
          <a:lstStyle/>
          <a:p>
            <a:fld id="{8B51683F-3462-495C-99FD-F18303FADEF8}" type="slidenum">
              <a:rPr lang="en-US" smtClean="0"/>
              <a:t>36</a:t>
            </a:fld>
            <a:endParaRPr lang="en-US" dirty="0"/>
          </a:p>
        </p:txBody>
      </p:sp>
    </p:spTree>
    <p:extLst>
      <p:ext uri="{BB962C8B-B14F-4D97-AF65-F5344CB8AC3E}">
        <p14:creationId xmlns:p14="http://schemas.microsoft.com/office/powerpoint/2010/main" val="1977580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A6512-A56C-91E8-539B-24CF52CC0A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0A1AE-0EC8-A752-5CC4-B14FC730D5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019B1-9FDA-86EB-A86F-FC3648F832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D6737549-E28F-8059-D90D-294091E88DAB}"/>
              </a:ext>
            </a:extLst>
          </p:cNvPr>
          <p:cNvSpPr>
            <a:spLocks noGrp="1"/>
          </p:cNvSpPr>
          <p:nvPr>
            <p:ph type="sldNum" sz="quarter" idx="5"/>
          </p:nvPr>
        </p:nvSpPr>
        <p:spPr/>
        <p:txBody>
          <a:bodyPr/>
          <a:lstStyle/>
          <a:p>
            <a:fld id="{8B51683F-3462-495C-99FD-F18303FADEF8}" type="slidenum">
              <a:rPr lang="en-US" smtClean="0"/>
              <a:t>37</a:t>
            </a:fld>
            <a:endParaRPr lang="en-US" dirty="0"/>
          </a:p>
        </p:txBody>
      </p:sp>
    </p:spTree>
    <p:extLst>
      <p:ext uri="{BB962C8B-B14F-4D97-AF65-F5344CB8AC3E}">
        <p14:creationId xmlns:p14="http://schemas.microsoft.com/office/powerpoint/2010/main" val="3670340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3BCD0-C612-C626-B9F0-7C95A40637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3A6F7-4D49-005A-D252-3424953D2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019F49-584C-0CE6-CA84-AE47C9E7443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A93E66BB-4A15-9F31-A3C2-A08B8B6B64B1}"/>
              </a:ext>
            </a:extLst>
          </p:cNvPr>
          <p:cNvSpPr>
            <a:spLocks noGrp="1"/>
          </p:cNvSpPr>
          <p:nvPr>
            <p:ph type="sldNum" sz="quarter" idx="5"/>
          </p:nvPr>
        </p:nvSpPr>
        <p:spPr/>
        <p:txBody>
          <a:bodyPr/>
          <a:lstStyle/>
          <a:p>
            <a:fld id="{8B51683F-3462-495C-99FD-F18303FADEF8}" type="slidenum">
              <a:rPr lang="en-US" smtClean="0"/>
              <a:t>38</a:t>
            </a:fld>
            <a:endParaRPr lang="en-US" dirty="0"/>
          </a:p>
        </p:txBody>
      </p:sp>
    </p:spTree>
    <p:extLst>
      <p:ext uri="{BB962C8B-B14F-4D97-AF65-F5344CB8AC3E}">
        <p14:creationId xmlns:p14="http://schemas.microsoft.com/office/powerpoint/2010/main" val="4204663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2EB8-32FB-C021-1F3F-293599ACF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83D80-934C-5A3B-DC58-9E8F8D2760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D1A5A1-7854-D917-0F36-B6E169622E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EE8CFC8F-FC28-8D33-48C4-6302AD8F40ED}"/>
              </a:ext>
            </a:extLst>
          </p:cNvPr>
          <p:cNvSpPr>
            <a:spLocks noGrp="1"/>
          </p:cNvSpPr>
          <p:nvPr>
            <p:ph type="sldNum" sz="quarter" idx="5"/>
          </p:nvPr>
        </p:nvSpPr>
        <p:spPr/>
        <p:txBody>
          <a:bodyPr/>
          <a:lstStyle/>
          <a:p>
            <a:fld id="{8B51683F-3462-495C-99FD-F18303FADEF8}" type="slidenum">
              <a:rPr lang="en-US" smtClean="0"/>
              <a:t>39</a:t>
            </a:fld>
            <a:endParaRPr lang="en-US" dirty="0"/>
          </a:p>
        </p:txBody>
      </p:sp>
    </p:spTree>
    <p:extLst>
      <p:ext uri="{BB962C8B-B14F-4D97-AF65-F5344CB8AC3E}">
        <p14:creationId xmlns:p14="http://schemas.microsoft.com/office/powerpoint/2010/main" val="3357121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4297D-AB59-F1FF-8A06-2C43180ECA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AFCA9-78D7-A963-F17A-6BC5E3EE16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FD94AA-DCC1-7C04-2B21-4DD07C1B6B8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CE06C1C5-0591-B101-4BD6-A25C4F5C7582}"/>
              </a:ext>
            </a:extLst>
          </p:cNvPr>
          <p:cNvSpPr>
            <a:spLocks noGrp="1"/>
          </p:cNvSpPr>
          <p:nvPr>
            <p:ph type="sldNum" sz="quarter" idx="5"/>
          </p:nvPr>
        </p:nvSpPr>
        <p:spPr/>
        <p:txBody>
          <a:bodyPr/>
          <a:lstStyle/>
          <a:p>
            <a:fld id="{8B51683F-3462-495C-99FD-F18303FADEF8}" type="slidenum">
              <a:rPr lang="en-US" smtClean="0"/>
              <a:t>40</a:t>
            </a:fld>
            <a:endParaRPr lang="en-US" dirty="0"/>
          </a:p>
        </p:txBody>
      </p:sp>
    </p:spTree>
    <p:extLst>
      <p:ext uri="{BB962C8B-B14F-4D97-AF65-F5344CB8AC3E}">
        <p14:creationId xmlns:p14="http://schemas.microsoft.com/office/powerpoint/2010/main" val="3755752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C9A5D-3EC8-C366-FCB0-06AF393A6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5F97D4-5162-F20A-FEFB-2ED1B1ABC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1E261-8B06-6081-7853-4287C328C7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BE3F3769-22C6-83C2-E11A-E5C82038DD50}"/>
              </a:ext>
            </a:extLst>
          </p:cNvPr>
          <p:cNvSpPr>
            <a:spLocks noGrp="1"/>
          </p:cNvSpPr>
          <p:nvPr>
            <p:ph type="sldNum" sz="quarter" idx="5"/>
          </p:nvPr>
        </p:nvSpPr>
        <p:spPr/>
        <p:txBody>
          <a:bodyPr/>
          <a:lstStyle/>
          <a:p>
            <a:fld id="{8B51683F-3462-495C-99FD-F18303FADEF8}" type="slidenum">
              <a:rPr lang="en-US" smtClean="0"/>
              <a:t>41</a:t>
            </a:fld>
            <a:endParaRPr lang="en-US" dirty="0"/>
          </a:p>
        </p:txBody>
      </p:sp>
    </p:spTree>
    <p:extLst>
      <p:ext uri="{BB962C8B-B14F-4D97-AF65-F5344CB8AC3E}">
        <p14:creationId xmlns:p14="http://schemas.microsoft.com/office/powerpoint/2010/main" val="4229698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7E9F-37AD-D6F3-4E56-CDEFB4CAC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ADE99-8DFF-9B87-0129-ECDDD3CC88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864FD-2F3C-4F48-4B67-C43B76C5FB8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52890FD8-50BD-27CB-3E4E-6C4F84918467}"/>
              </a:ext>
            </a:extLst>
          </p:cNvPr>
          <p:cNvSpPr>
            <a:spLocks noGrp="1"/>
          </p:cNvSpPr>
          <p:nvPr>
            <p:ph type="sldNum" sz="quarter" idx="5"/>
          </p:nvPr>
        </p:nvSpPr>
        <p:spPr/>
        <p:txBody>
          <a:bodyPr/>
          <a:lstStyle/>
          <a:p>
            <a:fld id="{8B51683F-3462-495C-99FD-F18303FADEF8}" type="slidenum">
              <a:rPr lang="en-US" smtClean="0"/>
              <a:t>42</a:t>
            </a:fld>
            <a:endParaRPr lang="en-US" dirty="0"/>
          </a:p>
        </p:txBody>
      </p:sp>
    </p:spTree>
    <p:extLst>
      <p:ext uri="{BB962C8B-B14F-4D97-AF65-F5344CB8AC3E}">
        <p14:creationId xmlns:p14="http://schemas.microsoft.com/office/powerpoint/2010/main" val="34606544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352C-174D-F4F9-66F3-8A1B0B310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31CE36-6F4F-7099-4D87-8C4D7E921E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03C3BC-69E8-2AF7-7F88-25B3DCA07D3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20A42C59-764D-3C12-F22C-DFB651A3E8F0}"/>
              </a:ext>
            </a:extLst>
          </p:cNvPr>
          <p:cNvSpPr>
            <a:spLocks noGrp="1"/>
          </p:cNvSpPr>
          <p:nvPr>
            <p:ph type="sldNum" sz="quarter" idx="5"/>
          </p:nvPr>
        </p:nvSpPr>
        <p:spPr/>
        <p:txBody>
          <a:bodyPr/>
          <a:lstStyle/>
          <a:p>
            <a:fld id="{8B51683F-3462-495C-99FD-F18303FADEF8}" type="slidenum">
              <a:rPr lang="en-US" smtClean="0"/>
              <a:t>43</a:t>
            </a:fld>
            <a:endParaRPr lang="en-US" dirty="0"/>
          </a:p>
        </p:txBody>
      </p:sp>
    </p:spTree>
    <p:extLst>
      <p:ext uri="{BB962C8B-B14F-4D97-AF65-F5344CB8AC3E}">
        <p14:creationId xmlns:p14="http://schemas.microsoft.com/office/powerpoint/2010/main" val="869495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76C70-16A3-9606-A372-1E15C028E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41BEA4-52C7-79F9-06D0-F7D300FB80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3A9C6B-DF3E-CC41-6A8B-ACA4A37AC2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780B6CE3-9419-0C96-BB40-FACA1E796703}"/>
              </a:ext>
            </a:extLst>
          </p:cNvPr>
          <p:cNvSpPr>
            <a:spLocks noGrp="1"/>
          </p:cNvSpPr>
          <p:nvPr>
            <p:ph type="sldNum" sz="quarter" idx="5"/>
          </p:nvPr>
        </p:nvSpPr>
        <p:spPr/>
        <p:txBody>
          <a:bodyPr/>
          <a:lstStyle/>
          <a:p>
            <a:fld id="{8B51683F-3462-495C-99FD-F18303FADEF8}" type="slidenum">
              <a:rPr lang="en-US" smtClean="0"/>
              <a:t>45</a:t>
            </a:fld>
            <a:endParaRPr lang="en-US" dirty="0"/>
          </a:p>
        </p:txBody>
      </p:sp>
    </p:spTree>
    <p:extLst>
      <p:ext uri="{BB962C8B-B14F-4D97-AF65-F5344CB8AC3E}">
        <p14:creationId xmlns:p14="http://schemas.microsoft.com/office/powerpoint/2010/main" val="275603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0F85D-40FF-146F-0868-61AC84DC4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49683C-E608-0DAA-1FA0-7199725F6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B4C5E-6FD3-46D9-D7CF-40E36BAF8A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22AE2885-8F47-5F30-7437-DEEED2F1B570}"/>
              </a:ext>
            </a:extLst>
          </p:cNvPr>
          <p:cNvSpPr>
            <a:spLocks noGrp="1"/>
          </p:cNvSpPr>
          <p:nvPr>
            <p:ph type="sldNum" sz="quarter" idx="5"/>
          </p:nvPr>
        </p:nvSpPr>
        <p:spPr/>
        <p:txBody>
          <a:bodyPr/>
          <a:lstStyle/>
          <a:p>
            <a:fld id="{8B51683F-3462-495C-99FD-F18303FADEF8}" type="slidenum">
              <a:rPr lang="en-US" smtClean="0"/>
              <a:t>7</a:t>
            </a:fld>
            <a:endParaRPr lang="en-US" dirty="0"/>
          </a:p>
        </p:txBody>
      </p:sp>
    </p:spTree>
    <p:extLst>
      <p:ext uri="{BB962C8B-B14F-4D97-AF65-F5344CB8AC3E}">
        <p14:creationId xmlns:p14="http://schemas.microsoft.com/office/powerpoint/2010/main" val="24087307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3FFBE-962F-F4AC-94C9-AEAE509ABF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44038-AE81-9E85-AF48-063883863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385FCC-0D35-6D62-D08F-B32B4549645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FB7420D6-86BA-4B51-8639-6F4D22265D14}"/>
              </a:ext>
            </a:extLst>
          </p:cNvPr>
          <p:cNvSpPr>
            <a:spLocks noGrp="1"/>
          </p:cNvSpPr>
          <p:nvPr>
            <p:ph type="sldNum" sz="quarter" idx="5"/>
          </p:nvPr>
        </p:nvSpPr>
        <p:spPr/>
        <p:txBody>
          <a:bodyPr/>
          <a:lstStyle/>
          <a:p>
            <a:fld id="{8B51683F-3462-495C-99FD-F18303FADEF8}" type="slidenum">
              <a:rPr lang="en-US" smtClean="0"/>
              <a:t>46</a:t>
            </a:fld>
            <a:endParaRPr lang="en-US" dirty="0"/>
          </a:p>
        </p:txBody>
      </p:sp>
    </p:spTree>
    <p:extLst>
      <p:ext uri="{BB962C8B-B14F-4D97-AF65-F5344CB8AC3E}">
        <p14:creationId xmlns:p14="http://schemas.microsoft.com/office/powerpoint/2010/main" val="2571937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603E-F3A3-9290-7659-EA3E36691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40519-DA6E-E4BE-8EEA-80B623EA6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F6F60-C554-0180-E2E3-EC11C42B36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5D11C1ED-CE2C-0835-4402-DF8B1DC0D58D}"/>
              </a:ext>
            </a:extLst>
          </p:cNvPr>
          <p:cNvSpPr>
            <a:spLocks noGrp="1"/>
          </p:cNvSpPr>
          <p:nvPr>
            <p:ph type="sldNum" sz="quarter" idx="5"/>
          </p:nvPr>
        </p:nvSpPr>
        <p:spPr/>
        <p:txBody>
          <a:bodyPr/>
          <a:lstStyle/>
          <a:p>
            <a:fld id="{8B51683F-3462-495C-99FD-F18303FADEF8}" type="slidenum">
              <a:rPr lang="en-US" smtClean="0"/>
              <a:t>47</a:t>
            </a:fld>
            <a:endParaRPr lang="en-US" dirty="0"/>
          </a:p>
        </p:txBody>
      </p:sp>
    </p:spTree>
    <p:extLst>
      <p:ext uri="{BB962C8B-B14F-4D97-AF65-F5344CB8AC3E}">
        <p14:creationId xmlns:p14="http://schemas.microsoft.com/office/powerpoint/2010/main" val="17329318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B08F3-B61C-749B-0FB0-F2C89A923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A91F92-F28F-967D-4922-2CE90E9D57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160BCA-16BF-5550-EAAB-BC2DF44DA2C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8E1E18F7-0687-CEC2-255E-0DD88CA5DF54}"/>
              </a:ext>
            </a:extLst>
          </p:cNvPr>
          <p:cNvSpPr>
            <a:spLocks noGrp="1"/>
          </p:cNvSpPr>
          <p:nvPr>
            <p:ph type="sldNum" sz="quarter" idx="5"/>
          </p:nvPr>
        </p:nvSpPr>
        <p:spPr/>
        <p:txBody>
          <a:bodyPr/>
          <a:lstStyle/>
          <a:p>
            <a:fld id="{8B51683F-3462-495C-99FD-F18303FADEF8}" type="slidenum">
              <a:rPr lang="en-US" smtClean="0"/>
              <a:t>48</a:t>
            </a:fld>
            <a:endParaRPr lang="en-US" dirty="0"/>
          </a:p>
        </p:txBody>
      </p:sp>
    </p:spTree>
    <p:extLst>
      <p:ext uri="{BB962C8B-B14F-4D97-AF65-F5344CB8AC3E}">
        <p14:creationId xmlns:p14="http://schemas.microsoft.com/office/powerpoint/2010/main" val="553697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38E95-D5CD-7D13-7235-24F1B4F8FA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07D7B1-5829-2AB9-263A-8E5B3CC025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D6D5FF-C49B-9A61-7C4E-2F740558AA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60732E95-5A26-CB45-01B8-0643EC947D77}"/>
              </a:ext>
            </a:extLst>
          </p:cNvPr>
          <p:cNvSpPr>
            <a:spLocks noGrp="1"/>
          </p:cNvSpPr>
          <p:nvPr>
            <p:ph type="sldNum" sz="quarter" idx="5"/>
          </p:nvPr>
        </p:nvSpPr>
        <p:spPr/>
        <p:txBody>
          <a:bodyPr/>
          <a:lstStyle/>
          <a:p>
            <a:fld id="{8B51683F-3462-495C-99FD-F18303FADEF8}" type="slidenum">
              <a:rPr lang="en-US" smtClean="0"/>
              <a:t>49</a:t>
            </a:fld>
            <a:endParaRPr lang="en-US" dirty="0"/>
          </a:p>
        </p:txBody>
      </p:sp>
    </p:spTree>
    <p:extLst>
      <p:ext uri="{BB962C8B-B14F-4D97-AF65-F5344CB8AC3E}">
        <p14:creationId xmlns:p14="http://schemas.microsoft.com/office/powerpoint/2010/main" val="42074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BFE77-B129-3286-D4F5-8518DB0569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E7D4C1-2805-8E4F-5D67-80C887FB7A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45817-FB7D-3566-D379-104ABF0EED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9CB398E8-0BF1-06ED-BBCA-1ECB38939313}"/>
              </a:ext>
            </a:extLst>
          </p:cNvPr>
          <p:cNvSpPr>
            <a:spLocks noGrp="1"/>
          </p:cNvSpPr>
          <p:nvPr>
            <p:ph type="sldNum" sz="quarter" idx="5"/>
          </p:nvPr>
        </p:nvSpPr>
        <p:spPr/>
        <p:txBody>
          <a:bodyPr/>
          <a:lstStyle/>
          <a:p>
            <a:fld id="{8B51683F-3462-495C-99FD-F18303FADEF8}" type="slidenum">
              <a:rPr lang="en-US" smtClean="0"/>
              <a:t>50</a:t>
            </a:fld>
            <a:endParaRPr lang="en-US" dirty="0"/>
          </a:p>
        </p:txBody>
      </p:sp>
    </p:spTree>
    <p:extLst>
      <p:ext uri="{BB962C8B-B14F-4D97-AF65-F5344CB8AC3E}">
        <p14:creationId xmlns:p14="http://schemas.microsoft.com/office/powerpoint/2010/main" val="267163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59B71-DFA3-C95C-D212-7294F3FBF7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8C4A40-6D8A-ECF4-1673-4F69DBA722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0DC578-D55C-B29F-8F1D-3C33565E618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9435B781-98A6-3C82-C0A3-403E88E2EB6D}"/>
              </a:ext>
            </a:extLst>
          </p:cNvPr>
          <p:cNvSpPr>
            <a:spLocks noGrp="1"/>
          </p:cNvSpPr>
          <p:nvPr>
            <p:ph type="sldNum" sz="quarter" idx="5"/>
          </p:nvPr>
        </p:nvSpPr>
        <p:spPr/>
        <p:txBody>
          <a:bodyPr/>
          <a:lstStyle/>
          <a:p>
            <a:fld id="{8B51683F-3462-495C-99FD-F18303FADEF8}" type="slidenum">
              <a:rPr lang="en-US" smtClean="0"/>
              <a:t>8</a:t>
            </a:fld>
            <a:endParaRPr lang="en-US" dirty="0"/>
          </a:p>
        </p:txBody>
      </p:sp>
    </p:spTree>
    <p:extLst>
      <p:ext uri="{BB962C8B-B14F-4D97-AF65-F5344CB8AC3E}">
        <p14:creationId xmlns:p14="http://schemas.microsoft.com/office/powerpoint/2010/main" val="419898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F0326-5019-7481-7933-9FA5AE51F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AD9840-5AA4-7012-8AE5-FF86768228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5AF502-F63E-94E3-A17D-2C199A2E86D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7676697D-78D9-462F-1CA8-BA011E3C29F0}"/>
              </a:ext>
            </a:extLst>
          </p:cNvPr>
          <p:cNvSpPr>
            <a:spLocks noGrp="1"/>
          </p:cNvSpPr>
          <p:nvPr>
            <p:ph type="sldNum" sz="quarter" idx="5"/>
          </p:nvPr>
        </p:nvSpPr>
        <p:spPr/>
        <p:txBody>
          <a:bodyPr/>
          <a:lstStyle/>
          <a:p>
            <a:fld id="{8B51683F-3462-495C-99FD-F18303FADEF8}" type="slidenum">
              <a:rPr lang="en-US" smtClean="0"/>
              <a:t>9</a:t>
            </a:fld>
            <a:endParaRPr lang="en-US" dirty="0"/>
          </a:p>
        </p:txBody>
      </p:sp>
    </p:spTree>
    <p:extLst>
      <p:ext uri="{BB962C8B-B14F-4D97-AF65-F5344CB8AC3E}">
        <p14:creationId xmlns:p14="http://schemas.microsoft.com/office/powerpoint/2010/main" val="143611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93CDC-5160-D114-179B-CE6BA6F67B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09C05-0240-C02E-4593-57E18D0364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141EFD-8AE8-83DE-1994-5CFAC29BB9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4527B3BF-771A-E703-E391-9C0D587FE407}"/>
              </a:ext>
            </a:extLst>
          </p:cNvPr>
          <p:cNvSpPr>
            <a:spLocks noGrp="1"/>
          </p:cNvSpPr>
          <p:nvPr>
            <p:ph type="sldNum" sz="quarter" idx="5"/>
          </p:nvPr>
        </p:nvSpPr>
        <p:spPr/>
        <p:txBody>
          <a:bodyPr/>
          <a:lstStyle/>
          <a:p>
            <a:fld id="{8B51683F-3462-495C-99FD-F18303FADEF8}" type="slidenum">
              <a:rPr lang="en-US" smtClean="0"/>
              <a:t>10</a:t>
            </a:fld>
            <a:endParaRPr lang="en-US" dirty="0"/>
          </a:p>
        </p:txBody>
      </p:sp>
    </p:spTree>
    <p:extLst>
      <p:ext uri="{BB962C8B-B14F-4D97-AF65-F5344CB8AC3E}">
        <p14:creationId xmlns:p14="http://schemas.microsoft.com/office/powerpoint/2010/main" val="337255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8AC18-BDC2-C764-B539-15A5DC5EC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A84E42-B948-596F-0B3D-8AF62BEF2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01999F-39FD-7095-E987-6081C31ACE4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00FF98A7-1DD8-1698-7279-8696985406E6}"/>
              </a:ext>
            </a:extLst>
          </p:cNvPr>
          <p:cNvSpPr>
            <a:spLocks noGrp="1"/>
          </p:cNvSpPr>
          <p:nvPr>
            <p:ph type="sldNum" sz="quarter" idx="5"/>
          </p:nvPr>
        </p:nvSpPr>
        <p:spPr/>
        <p:txBody>
          <a:bodyPr/>
          <a:lstStyle/>
          <a:p>
            <a:fld id="{8B51683F-3462-495C-99FD-F18303FADEF8}" type="slidenum">
              <a:rPr lang="en-US" smtClean="0"/>
              <a:t>11</a:t>
            </a:fld>
            <a:endParaRPr lang="en-US" dirty="0"/>
          </a:p>
        </p:txBody>
      </p:sp>
    </p:spTree>
    <p:extLst>
      <p:ext uri="{BB962C8B-B14F-4D97-AF65-F5344CB8AC3E}">
        <p14:creationId xmlns:p14="http://schemas.microsoft.com/office/powerpoint/2010/main" val="348823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4A49B-7BB2-7E01-252C-8DD3EC31A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C9E23-7402-7EA7-ED20-A01A21D798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212F5C-E2EB-DD5A-8822-3BD3E97F478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STR:</a:t>
            </a:r>
            <a:r>
              <a:rPr lang="en-US" dirty="0"/>
              <a:t> Store a value to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a:t>
            </a:r>
            <a:r>
              <a:rPr lang="en-US" dirty="0"/>
              <a:t> Add two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SUB:</a:t>
            </a:r>
            <a:r>
              <a:rPr lang="en-US" dirty="0"/>
              <a:t> Subtract one value from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MOV:</a:t>
            </a:r>
            <a:r>
              <a:rPr lang="en-US" dirty="0"/>
              <a:t> Move data from one location to another. </a:t>
            </a:r>
          </a:p>
          <a:p>
            <a:endParaRPr lang="en-PK" dirty="0"/>
          </a:p>
        </p:txBody>
      </p:sp>
      <p:sp>
        <p:nvSpPr>
          <p:cNvPr id="4" name="Slide Number Placeholder 3">
            <a:extLst>
              <a:ext uri="{FF2B5EF4-FFF2-40B4-BE49-F238E27FC236}">
                <a16:creationId xmlns:a16="http://schemas.microsoft.com/office/drawing/2014/main" id="{1D396208-4AD2-1730-77DB-DB0E3E0D5121}"/>
              </a:ext>
            </a:extLst>
          </p:cNvPr>
          <p:cNvSpPr>
            <a:spLocks noGrp="1"/>
          </p:cNvSpPr>
          <p:nvPr>
            <p:ph type="sldNum" sz="quarter" idx="5"/>
          </p:nvPr>
        </p:nvSpPr>
        <p:spPr/>
        <p:txBody>
          <a:bodyPr/>
          <a:lstStyle/>
          <a:p>
            <a:fld id="{8B51683F-3462-495C-99FD-F18303FADEF8}" type="slidenum">
              <a:rPr lang="en-US" smtClean="0"/>
              <a:t>12</a:t>
            </a:fld>
            <a:endParaRPr lang="en-US" dirty="0"/>
          </a:p>
        </p:txBody>
      </p:sp>
    </p:spTree>
    <p:extLst>
      <p:ext uri="{BB962C8B-B14F-4D97-AF65-F5344CB8AC3E}">
        <p14:creationId xmlns:p14="http://schemas.microsoft.com/office/powerpoint/2010/main" val="414695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0E3B-2B11-2898-607B-74E0DBA90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23AB1A-37B3-FE3A-A47E-EFE8D5806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552A7-2CDC-13C4-DFA4-9B0F1CCABE14}"/>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5" name="Footer Placeholder 4">
            <a:extLst>
              <a:ext uri="{FF2B5EF4-FFF2-40B4-BE49-F238E27FC236}">
                <a16:creationId xmlns:a16="http://schemas.microsoft.com/office/drawing/2014/main" id="{CFF4FAFC-0CAE-B7D8-DE6E-847B200DCD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D4AC05-2751-F76C-8370-F6E323CCE791}"/>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38396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5654-C9F8-5AC4-5E52-5F82795EA8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787AB-168A-F88A-5ECC-10C1608E9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8505A-55A0-5FA7-ACE0-7CC3EAE91569}"/>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5" name="Footer Placeholder 4">
            <a:extLst>
              <a:ext uri="{FF2B5EF4-FFF2-40B4-BE49-F238E27FC236}">
                <a16:creationId xmlns:a16="http://schemas.microsoft.com/office/drawing/2014/main" id="{1E5CF991-0614-34D8-BAED-A744785A45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12F32-3C8C-D45D-E6E8-8ECB9CE02455}"/>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78666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43E2B-5B7E-BA2C-A0EB-4FF930EBA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2CE55E-3671-AAAC-1B2E-5FFA0A600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BD778-855E-E9C9-0204-982274416F32}"/>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5" name="Footer Placeholder 4">
            <a:extLst>
              <a:ext uri="{FF2B5EF4-FFF2-40B4-BE49-F238E27FC236}">
                <a16:creationId xmlns:a16="http://schemas.microsoft.com/office/drawing/2014/main" id="{323835C7-B481-C03A-5816-C7C2887577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A8F059-3FCF-95B3-FBD3-334C015791FE}"/>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62524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2F13-6E95-8BFB-C533-E52BC901D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D315D-4720-8E82-46E8-E0005EEFF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F6712-1AAF-FA86-F717-9286B5C81153}"/>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5" name="Footer Placeholder 4">
            <a:extLst>
              <a:ext uri="{FF2B5EF4-FFF2-40B4-BE49-F238E27FC236}">
                <a16:creationId xmlns:a16="http://schemas.microsoft.com/office/drawing/2014/main" id="{9A59CD0E-4524-2F87-43C6-ECBD9C7C28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E866DA-A543-1976-AA51-A713AFE51FED}"/>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195637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2B6F-03DB-E225-3863-B4C2009D6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8C2327-00B7-4DE9-8151-72639C0B25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39FA3-33E0-2AE6-DBDF-5663D3DD73F8}"/>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5" name="Footer Placeholder 4">
            <a:extLst>
              <a:ext uri="{FF2B5EF4-FFF2-40B4-BE49-F238E27FC236}">
                <a16:creationId xmlns:a16="http://schemas.microsoft.com/office/drawing/2014/main" id="{4661D706-186D-48E0-4950-57000B2AF4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B6E7BA-08BB-5D86-037C-099CA221E19F}"/>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309179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921D-02EC-22B4-6D7C-791640755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D0843-1926-E54E-4DAC-849C95BEB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9B9D31-EE89-3C4F-B38D-E8F20976C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84BC6-D409-3D87-EB7C-BD8A494C598D}"/>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6" name="Footer Placeholder 5">
            <a:extLst>
              <a:ext uri="{FF2B5EF4-FFF2-40B4-BE49-F238E27FC236}">
                <a16:creationId xmlns:a16="http://schemas.microsoft.com/office/drawing/2014/main" id="{37CFC0F3-D574-2C09-007D-1E83651981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215264-3E8B-0C75-C679-2C606B79A97F}"/>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170607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E388-376D-E58C-6A07-B4B360930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016D8-75DF-F67B-C0B4-C989C7BD2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235C2-A8D5-B1E6-1A1D-BBCA4E5FC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8C7FBD-4899-2FEB-0E5B-E0509B885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F0855-1928-BFD0-E8CB-93D58E6B5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47460-B943-9C0A-D306-E49638FDC1FC}"/>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8" name="Footer Placeholder 7">
            <a:extLst>
              <a:ext uri="{FF2B5EF4-FFF2-40B4-BE49-F238E27FC236}">
                <a16:creationId xmlns:a16="http://schemas.microsoft.com/office/drawing/2014/main" id="{D221245B-37C4-9172-0A35-8CD56720C7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DF54C6-6ECD-4C67-D98D-16120E56984E}"/>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212618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7B78-CEF9-BD42-F617-C64526799F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6E19EE-D476-FBEE-EBA4-58359387C114}"/>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4" name="Footer Placeholder 3">
            <a:extLst>
              <a:ext uri="{FF2B5EF4-FFF2-40B4-BE49-F238E27FC236}">
                <a16:creationId xmlns:a16="http://schemas.microsoft.com/office/drawing/2014/main" id="{F75479C2-E7AF-2E99-5243-41D06E65F7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533C50-6444-0DD1-765C-6AA4372E8391}"/>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97921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E7D4E-B29C-069E-3464-F47170B59236}"/>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3" name="Footer Placeholder 2">
            <a:extLst>
              <a:ext uri="{FF2B5EF4-FFF2-40B4-BE49-F238E27FC236}">
                <a16:creationId xmlns:a16="http://schemas.microsoft.com/office/drawing/2014/main" id="{5DD9830C-455E-77AB-344F-30A02327CDE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5DD6171-3A6A-3F5B-7434-B3044E7250A0}"/>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212751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1D3A-EEA9-5408-45F9-B3603F6BA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D46E0-9759-0797-DBAA-E984D4C40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418438-C330-155B-CBF7-9DEE50927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38F1E-3A06-3194-0E8C-3F0901AC717C}"/>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6" name="Footer Placeholder 5">
            <a:extLst>
              <a:ext uri="{FF2B5EF4-FFF2-40B4-BE49-F238E27FC236}">
                <a16:creationId xmlns:a16="http://schemas.microsoft.com/office/drawing/2014/main" id="{3DF08A65-1A46-AF70-EF5D-57E7D2C6A7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70E9B9-6D66-2898-317D-96A1F0F14DA0}"/>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275818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F585-16FB-EBD7-F8AB-D26E32924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683FFB-9325-069C-2ADA-7606BF695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1D36BEB-8D7E-A92C-43C9-6AC78E5E4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4C798-590F-50DF-9A1E-86434AEB5A94}"/>
              </a:ext>
            </a:extLst>
          </p:cNvPr>
          <p:cNvSpPr>
            <a:spLocks noGrp="1"/>
          </p:cNvSpPr>
          <p:nvPr>
            <p:ph type="dt" sz="half" idx="10"/>
          </p:nvPr>
        </p:nvSpPr>
        <p:spPr/>
        <p:txBody>
          <a:bodyPr/>
          <a:lstStyle/>
          <a:p>
            <a:fld id="{BBF8F241-6D1E-4D7E-992F-EBC202442405}" type="datetimeFigureOut">
              <a:rPr lang="en-US" smtClean="0"/>
              <a:t>11/13/2024</a:t>
            </a:fld>
            <a:endParaRPr lang="en-US" dirty="0"/>
          </a:p>
        </p:txBody>
      </p:sp>
      <p:sp>
        <p:nvSpPr>
          <p:cNvPr id="6" name="Footer Placeholder 5">
            <a:extLst>
              <a:ext uri="{FF2B5EF4-FFF2-40B4-BE49-F238E27FC236}">
                <a16:creationId xmlns:a16="http://schemas.microsoft.com/office/drawing/2014/main" id="{B18EED7E-2A91-E239-0C24-1C8F133EA9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7D5D3E-0E06-3328-EF66-FBA087A8B196}"/>
              </a:ext>
            </a:extLst>
          </p:cNvPr>
          <p:cNvSpPr>
            <a:spLocks noGrp="1"/>
          </p:cNvSpPr>
          <p:nvPr>
            <p:ph type="sldNum" sz="quarter" idx="12"/>
          </p:nvPr>
        </p:nvSpPr>
        <p:spPr/>
        <p:txBody>
          <a:bodyPr/>
          <a:lstStyle/>
          <a:p>
            <a:fld id="{37271B40-DB7F-43B4-9BD2-137AFBFF1E91}" type="slidenum">
              <a:rPr lang="en-US" smtClean="0"/>
              <a:t>‹#›</a:t>
            </a:fld>
            <a:endParaRPr lang="en-US" dirty="0"/>
          </a:p>
        </p:txBody>
      </p:sp>
    </p:spTree>
    <p:extLst>
      <p:ext uri="{BB962C8B-B14F-4D97-AF65-F5344CB8AC3E}">
        <p14:creationId xmlns:p14="http://schemas.microsoft.com/office/powerpoint/2010/main" val="64402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AFDABD-5DC3-E5A6-1E11-FC33A9D7D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E05DB-E665-E816-E075-CA08EBC8D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7C80B-B86B-DFCD-6464-E666E67F2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F8F241-6D1E-4D7E-992F-EBC202442405}" type="datetimeFigureOut">
              <a:rPr lang="en-US" smtClean="0"/>
              <a:t>11/13/2024</a:t>
            </a:fld>
            <a:endParaRPr lang="en-US" dirty="0"/>
          </a:p>
        </p:txBody>
      </p:sp>
      <p:sp>
        <p:nvSpPr>
          <p:cNvPr id="5" name="Footer Placeholder 4">
            <a:extLst>
              <a:ext uri="{FF2B5EF4-FFF2-40B4-BE49-F238E27FC236}">
                <a16:creationId xmlns:a16="http://schemas.microsoft.com/office/drawing/2014/main" id="{85A595D7-313B-4937-C545-771806EB7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3714EA1-D482-1E9A-CE36-C39B591B6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271B40-DB7F-43B4-9BD2-137AFBFF1E91}" type="slidenum">
              <a:rPr lang="en-US" smtClean="0"/>
              <a:t>‹#›</a:t>
            </a:fld>
            <a:endParaRPr lang="en-US" dirty="0"/>
          </a:p>
        </p:txBody>
      </p:sp>
    </p:spTree>
    <p:extLst>
      <p:ext uri="{BB962C8B-B14F-4D97-AF65-F5344CB8AC3E}">
        <p14:creationId xmlns:p14="http://schemas.microsoft.com/office/powerpoint/2010/main" val="379743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customXml" Target="../ink/ink31.xml"/><Relationship Id="rId4" Type="http://schemas.openxmlformats.org/officeDocument/2006/relationships/image" Target="../media/image10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5.png"/><Relationship Id="rId26" Type="http://schemas.openxmlformats.org/officeDocument/2006/relationships/image" Target="../media/image78.png"/><Relationship Id="rId39" Type="http://schemas.openxmlformats.org/officeDocument/2006/relationships/customXml" Target="../ink/ink20.xml"/><Relationship Id="rId21" Type="http://schemas.openxmlformats.org/officeDocument/2006/relationships/customXml" Target="../ink/ink10.xml"/><Relationship Id="rId34" Type="http://schemas.openxmlformats.org/officeDocument/2006/relationships/image" Target="../media/image82.png"/><Relationship Id="rId42" Type="http://schemas.openxmlformats.org/officeDocument/2006/relationships/image" Target="../media/image86.png"/><Relationship Id="rId47" Type="http://schemas.openxmlformats.org/officeDocument/2006/relationships/customXml" Target="../ink/ink24.xml"/><Relationship Id="rId50" Type="http://schemas.openxmlformats.org/officeDocument/2006/relationships/image" Target="../media/image90.png"/><Relationship Id="rId55" Type="http://schemas.openxmlformats.org/officeDocument/2006/relationships/customXml" Target="../ink/ink28.xml"/><Relationship Id="rId7" Type="http://schemas.openxmlformats.org/officeDocument/2006/relationships/customXml" Target="../ink/ink3.xml"/><Relationship Id="rId2" Type="http://schemas.openxmlformats.org/officeDocument/2006/relationships/notesSlide" Target="../notesSlides/notesSlide4.xml"/><Relationship Id="rId16" Type="http://schemas.openxmlformats.org/officeDocument/2006/relationships/image" Target="../media/image74.png"/><Relationship Id="rId29" Type="http://schemas.openxmlformats.org/officeDocument/2006/relationships/customXml" Target="../ink/ink15.xml"/><Relationship Id="rId11" Type="http://schemas.openxmlformats.org/officeDocument/2006/relationships/customXml" Target="../ink/ink5.xml"/><Relationship Id="rId24" Type="http://schemas.openxmlformats.org/officeDocument/2006/relationships/image" Target="../media/image77.png"/><Relationship Id="rId32" Type="http://schemas.openxmlformats.org/officeDocument/2006/relationships/image" Target="../media/image81.png"/><Relationship Id="rId37" Type="http://schemas.openxmlformats.org/officeDocument/2006/relationships/customXml" Target="../ink/ink19.xml"/><Relationship Id="rId40" Type="http://schemas.openxmlformats.org/officeDocument/2006/relationships/image" Target="../media/image85.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94.png"/><Relationship Id="rId5" Type="http://schemas.openxmlformats.org/officeDocument/2006/relationships/customXml" Target="../ink/ink2.xml"/><Relationship Id="rId19" Type="http://schemas.openxmlformats.org/officeDocument/2006/relationships/customXml" Target="../ink/ink9.xml"/><Relationship Id="rId4" Type="http://schemas.openxmlformats.org/officeDocument/2006/relationships/image" Target="../media/image68.png"/><Relationship Id="rId9" Type="http://schemas.openxmlformats.org/officeDocument/2006/relationships/customXml" Target="../ink/ink4.xml"/><Relationship Id="rId14" Type="http://schemas.openxmlformats.org/officeDocument/2006/relationships/image" Target="../media/image73.png"/><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80.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89.png"/><Relationship Id="rId56" Type="http://schemas.openxmlformats.org/officeDocument/2006/relationships/image" Target="../media/image93.png"/><Relationship Id="rId8" Type="http://schemas.openxmlformats.org/officeDocument/2006/relationships/image" Target="../media/image70.png"/><Relationship Id="rId51" Type="http://schemas.openxmlformats.org/officeDocument/2006/relationships/customXml" Target="../ink/ink26.xml"/><Relationship Id="rId3" Type="http://schemas.openxmlformats.org/officeDocument/2006/relationships/customXml" Target="../ink/ink1.xml"/><Relationship Id="rId12" Type="http://schemas.openxmlformats.org/officeDocument/2006/relationships/image" Target="../media/image72.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84.png"/><Relationship Id="rId46" Type="http://schemas.openxmlformats.org/officeDocument/2006/relationships/image" Target="../media/image88.png"/><Relationship Id="rId20" Type="http://schemas.openxmlformats.org/officeDocument/2006/relationships/image" Target="../media/image76.png"/><Relationship Id="rId41" Type="http://schemas.openxmlformats.org/officeDocument/2006/relationships/customXml" Target="../ink/ink21.xml"/><Relationship Id="rId54"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69.png"/><Relationship Id="rId15" Type="http://schemas.openxmlformats.org/officeDocument/2006/relationships/customXml" Target="../ink/ink7.xml"/><Relationship Id="rId23" Type="http://schemas.openxmlformats.org/officeDocument/2006/relationships/customXml" Target="../ink/ink12.xml"/><Relationship Id="rId28" Type="http://schemas.openxmlformats.org/officeDocument/2006/relationships/image" Target="../media/image79.png"/><Relationship Id="rId36" Type="http://schemas.openxmlformats.org/officeDocument/2006/relationships/image" Target="../media/image83.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71.png"/><Relationship Id="rId31" Type="http://schemas.openxmlformats.org/officeDocument/2006/relationships/customXml" Target="../ink/ink16.xml"/><Relationship Id="rId44" Type="http://schemas.openxmlformats.org/officeDocument/2006/relationships/image" Target="../media/image87.png"/><Relationship Id="rId52" Type="http://schemas.openxmlformats.org/officeDocument/2006/relationships/image" Target="../media/image9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6438-B8C2-94D8-405C-94D8CCD6772F}"/>
              </a:ext>
            </a:extLst>
          </p:cNvPr>
          <p:cNvSpPr>
            <a:spLocks noGrp="1"/>
          </p:cNvSpPr>
          <p:nvPr>
            <p:ph type="ctrTitle"/>
          </p:nvPr>
        </p:nvSpPr>
        <p:spPr>
          <a:xfrm>
            <a:off x="1524000" y="1148861"/>
            <a:ext cx="9144000" cy="1199265"/>
          </a:xfrm>
        </p:spPr>
        <p:txBody>
          <a:bodyPr>
            <a:normAutofit/>
          </a:bodyPr>
          <a:lstStyle/>
          <a:p>
            <a:r>
              <a:rPr lang="en-US" sz="4000" dirty="0"/>
              <a:t>Change the flow of a program </a:t>
            </a:r>
          </a:p>
        </p:txBody>
      </p:sp>
      <p:sp>
        <p:nvSpPr>
          <p:cNvPr id="3" name="Subtitle 2">
            <a:extLst>
              <a:ext uri="{FF2B5EF4-FFF2-40B4-BE49-F238E27FC236}">
                <a16:creationId xmlns:a16="http://schemas.microsoft.com/office/drawing/2014/main" id="{7FEB836F-D193-070C-3972-638A9ECE09F4}"/>
              </a:ext>
            </a:extLst>
          </p:cNvPr>
          <p:cNvSpPr>
            <a:spLocks noGrp="1"/>
          </p:cNvSpPr>
          <p:nvPr>
            <p:ph type="subTitle" idx="1"/>
          </p:nvPr>
        </p:nvSpPr>
        <p:spPr>
          <a:xfrm>
            <a:off x="3986784" y="2657627"/>
            <a:ext cx="4218432" cy="384746"/>
          </a:xfrm>
        </p:spPr>
        <p:txBody>
          <a:bodyPr>
            <a:normAutofit/>
          </a:bodyPr>
          <a:lstStyle/>
          <a:p>
            <a:r>
              <a:rPr lang="en-US" sz="2000" b="1" dirty="0"/>
              <a:t>Behram Khan</a:t>
            </a:r>
          </a:p>
        </p:txBody>
      </p:sp>
      <p:pic>
        <p:nvPicPr>
          <p:cNvPr id="5" name="Picture 4" descr="A logo of a university of engineering and technology&#10;&#10;Description automatically generated">
            <a:extLst>
              <a:ext uri="{FF2B5EF4-FFF2-40B4-BE49-F238E27FC236}">
                <a16:creationId xmlns:a16="http://schemas.microsoft.com/office/drawing/2014/main" id="{B29C1EF5-4EF0-455A-F53D-E42C3764F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0" y="3351873"/>
            <a:ext cx="2095500" cy="2066925"/>
          </a:xfrm>
          <a:prstGeom prst="rect">
            <a:avLst/>
          </a:prstGeom>
        </p:spPr>
      </p:pic>
    </p:spTree>
    <p:extLst>
      <p:ext uri="{BB962C8B-B14F-4D97-AF65-F5344CB8AC3E}">
        <p14:creationId xmlns:p14="http://schemas.microsoft.com/office/powerpoint/2010/main" val="80723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938A6-C691-B33B-4388-119FEE6A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21254-90C3-5503-002A-8E2164076A7D}"/>
              </a:ext>
            </a:extLst>
          </p:cNvPr>
          <p:cNvSpPr>
            <a:spLocks noGrp="1"/>
          </p:cNvSpPr>
          <p:nvPr>
            <p:ph type="title"/>
          </p:nvPr>
        </p:nvSpPr>
        <p:spPr/>
        <p:txBody>
          <a:bodyPr>
            <a:normAutofit/>
          </a:bodyPr>
          <a:lstStyle/>
          <a:p>
            <a:r>
              <a:rPr lang="en-US" dirty="0"/>
              <a:t>Problem Statement 1</a:t>
            </a:r>
          </a:p>
        </p:txBody>
      </p:sp>
      <p:sp>
        <p:nvSpPr>
          <p:cNvPr id="3" name="Content Placeholder 2">
            <a:extLst>
              <a:ext uri="{FF2B5EF4-FFF2-40B4-BE49-F238E27FC236}">
                <a16:creationId xmlns:a16="http://schemas.microsoft.com/office/drawing/2014/main" id="{3E201389-B299-C424-4F0D-9B4706EDE8CA}"/>
              </a:ext>
            </a:extLst>
          </p:cNvPr>
          <p:cNvSpPr>
            <a:spLocks noGrp="1"/>
          </p:cNvSpPr>
          <p:nvPr>
            <p:ph idx="1"/>
          </p:nvPr>
        </p:nvSpPr>
        <p:spPr/>
        <p:txBody>
          <a:bodyPr>
            <a:normAutofit/>
          </a:bodyPr>
          <a:lstStyle/>
          <a:p>
            <a:pPr marL="0" indent="0">
              <a:lnSpc>
                <a:spcPct val="120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Turn the air conditioning on when the temperature is greater than or equal to 80 degrees or else turn it off.</a:t>
            </a:r>
          </a:p>
          <a:p>
            <a:pPr marL="0" indent="0">
              <a:lnSpc>
                <a:spcPct val="120000"/>
              </a:lnSpc>
              <a:spcAft>
                <a:spcPts val="800"/>
              </a:spcAft>
              <a:buNone/>
            </a:pP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PK" sz="3200" b="1" kern="100" dirty="0">
                <a:effectLst/>
                <a:latin typeface="Calibri" panose="020F0502020204030204" pitchFamily="34" charset="0"/>
                <a:ea typeface="Calibri" panose="020F0502020204030204" pitchFamily="34" charset="0"/>
                <a:cs typeface="Times New Roman" panose="02020603050405020304" pitchFamily="18" charset="0"/>
              </a:rPr>
              <a:t>Identify the Inputs, processing, outputs in the pseudocode.</a:t>
            </a:r>
          </a:p>
          <a:p>
            <a:pPr marL="0" indent="0">
              <a:lnSpc>
                <a:spcPct val="120000"/>
              </a:lnSpc>
              <a:spcAft>
                <a:spcPts val="800"/>
              </a:spcAft>
              <a:buNone/>
            </a:pP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648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316AB-6ADE-B91D-D2F0-F94FCC45D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88CAB-319C-21FB-AA7D-7AA0D875485F}"/>
              </a:ext>
            </a:extLst>
          </p:cNvPr>
          <p:cNvSpPr>
            <a:spLocks noGrp="1"/>
          </p:cNvSpPr>
          <p:nvPr>
            <p:ph type="title"/>
          </p:nvPr>
        </p:nvSpPr>
        <p:spPr/>
        <p:txBody>
          <a:bodyPr>
            <a:normAutofit/>
          </a:bodyPr>
          <a:lstStyle/>
          <a:p>
            <a:r>
              <a:rPr lang="en-US" sz="4000" dirty="0"/>
              <a:t>Problem Statement 1 </a:t>
            </a:r>
            <a:r>
              <a:rPr lang="en-US" sz="4000" dirty="0" err="1"/>
              <a:t>PseudoCode</a:t>
            </a:r>
            <a:endParaRPr lang="en-US" sz="4000" dirty="0"/>
          </a:p>
        </p:txBody>
      </p:sp>
      <p:sp>
        <p:nvSpPr>
          <p:cNvPr id="3" name="Content Placeholder 2">
            <a:extLst>
              <a:ext uri="{FF2B5EF4-FFF2-40B4-BE49-F238E27FC236}">
                <a16:creationId xmlns:a16="http://schemas.microsoft.com/office/drawing/2014/main" id="{DCD63018-5156-8B1C-964D-A65846B5768F}"/>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if temperature &gt;= 80</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Turn AC on</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else</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Turn AC off</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end if</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This is pseudocode not actual code, if u paste this in a C Program, it wont compile. </a:t>
            </a:r>
          </a:p>
        </p:txBody>
      </p:sp>
    </p:spTree>
    <p:extLst>
      <p:ext uri="{BB962C8B-B14F-4D97-AF65-F5344CB8AC3E}">
        <p14:creationId xmlns:p14="http://schemas.microsoft.com/office/powerpoint/2010/main" val="298458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5E863-CF60-7954-7F89-867FC5085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AB271-FEDE-61E0-DA3A-8F474B892849}"/>
              </a:ext>
            </a:extLst>
          </p:cNvPr>
          <p:cNvSpPr>
            <a:spLocks noGrp="1"/>
          </p:cNvSpPr>
          <p:nvPr>
            <p:ph type="title"/>
          </p:nvPr>
        </p:nvSpPr>
        <p:spPr/>
        <p:txBody>
          <a:bodyPr>
            <a:normAutofit/>
          </a:bodyPr>
          <a:lstStyle/>
          <a:p>
            <a:r>
              <a:rPr lang="en-US" sz="4000" dirty="0"/>
              <a:t>Problem Statement 1 Flowchart</a:t>
            </a:r>
          </a:p>
        </p:txBody>
      </p:sp>
      <p:pic>
        <p:nvPicPr>
          <p:cNvPr id="4" name="Content Placeholder 3">
            <a:extLst>
              <a:ext uri="{FF2B5EF4-FFF2-40B4-BE49-F238E27FC236}">
                <a16:creationId xmlns:a16="http://schemas.microsoft.com/office/drawing/2014/main" id="{F79876C4-ED3A-C115-E540-56A18094904E}"/>
              </a:ext>
            </a:extLst>
          </p:cNvPr>
          <p:cNvPicPr>
            <a:picLocks noGrp="1" noChangeAspect="1"/>
          </p:cNvPicPr>
          <p:nvPr>
            <p:ph idx="1"/>
          </p:nvPr>
        </p:nvPicPr>
        <p:blipFill>
          <a:blip r:embed="rId3"/>
          <a:stretch>
            <a:fillRect/>
          </a:stretch>
        </p:blipFill>
        <p:spPr>
          <a:xfrm>
            <a:off x="2373923" y="1345038"/>
            <a:ext cx="6705600" cy="5347680"/>
          </a:xfrm>
          <a:prstGeom prst="rect">
            <a:avLst/>
          </a:prstGeom>
        </p:spPr>
      </p:pic>
    </p:spTree>
    <p:extLst>
      <p:ext uri="{BB962C8B-B14F-4D97-AF65-F5344CB8AC3E}">
        <p14:creationId xmlns:p14="http://schemas.microsoft.com/office/powerpoint/2010/main" val="283734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F9C55-76FC-04A4-D32F-A026DCF3A3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9CBF6-EAC9-D5E0-CA24-AE49A30D79A8}"/>
              </a:ext>
            </a:extLst>
          </p:cNvPr>
          <p:cNvSpPr>
            <a:spLocks noGrp="1"/>
          </p:cNvSpPr>
          <p:nvPr>
            <p:ph type="title"/>
          </p:nvPr>
        </p:nvSpPr>
        <p:spPr/>
        <p:txBody>
          <a:bodyPr>
            <a:normAutofit/>
          </a:bodyPr>
          <a:lstStyle/>
          <a:p>
            <a:r>
              <a:rPr lang="en-US" dirty="0"/>
              <a:t>Problem Statement 2</a:t>
            </a:r>
          </a:p>
        </p:txBody>
      </p:sp>
      <p:sp>
        <p:nvSpPr>
          <p:cNvPr id="3" name="Content Placeholder 2">
            <a:extLst>
              <a:ext uri="{FF2B5EF4-FFF2-40B4-BE49-F238E27FC236}">
                <a16:creationId xmlns:a16="http://schemas.microsoft.com/office/drawing/2014/main" id="{6E48A57C-C04D-141A-9368-540CDC4EEAE2}"/>
              </a:ext>
            </a:extLst>
          </p:cNvPr>
          <p:cNvSpPr>
            <a:spLocks noGrp="1"/>
          </p:cNvSpPr>
          <p:nvPr>
            <p:ph idx="1"/>
          </p:nvPr>
        </p:nvSpPr>
        <p:spPr/>
        <p:txBody>
          <a:bodyPr>
            <a:normAutofit/>
          </a:bodyPr>
          <a:lstStyle/>
          <a:p>
            <a:pPr marL="0" indent="0">
              <a:lnSpc>
                <a:spcPct val="120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Allow a customer to deposit or withdraw money from a bank account, and if a user elects to withdraw funds, ensure that sufficient money exist.</a:t>
            </a:r>
          </a:p>
          <a:p>
            <a:pPr marL="0" indent="0">
              <a:lnSpc>
                <a:spcPct val="120000"/>
              </a:lnSpc>
              <a:spcAft>
                <a:spcPts val="800"/>
              </a:spcAft>
              <a:buNone/>
            </a:pP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Identify the Inputs, processing, outputs in the pseudocode.</a:t>
            </a:r>
          </a:p>
        </p:txBody>
      </p:sp>
    </p:spTree>
    <p:extLst>
      <p:ext uri="{BB962C8B-B14F-4D97-AF65-F5344CB8AC3E}">
        <p14:creationId xmlns:p14="http://schemas.microsoft.com/office/powerpoint/2010/main" val="345189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63BDD-FEE5-88DB-70EE-B76210CD4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42E07-E62D-4D69-8FBB-71B2B41CAF3F}"/>
              </a:ext>
            </a:extLst>
          </p:cNvPr>
          <p:cNvSpPr>
            <a:spLocks noGrp="1"/>
          </p:cNvSpPr>
          <p:nvPr>
            <p:ph type="title"/>
          </p:nvPr>
        </p:nvSpPr>
        <p:spPr/>
        <p:txBody>
          <a:bodyPr>
            <a:normAutofit/>
          </a:bodyPr>
          <a:lstStyle/>
          <a:p>
            <a:r>
              <a:rPr lang="en-US" sz="4000" dirty="0"/>
              <a:t>Problem Statement 2 </a:t>
            </a:r>
            <a:r>
              <a:rPr lang="en-US" sz="4000" dirty="0" err="1"/>
              <a:t>PseudoCode</a:t>
            </a:r>
            <a:endParaRPr lang="en-US" sz="4000" dirty="0"/>
          </a:p>
        </p:txBody>
      </p:sp>
      <p:sp>
        <p:nvSpPr>
          <p:cNvPr id="3" name="Content Placeholder 2">
            <a:extLst>
              <a:ext uri="{FF2B5EF4-FFF2-40B4-BE49-F238E27FC236}">
                <a16:creationId xmlns:a16="http://schemas.microsoft.com/office/drawing/2014/main" id="{DAB52365-AD1F-C4B0-2156-5107041E9897}"/>
              </a:ext>
            </a:extLst>
          </p:cNvPr>
          <p:cNvSpPr>
            <a:spLocks noGrp="1"/>
          </p:cNvSpPr>
          <p:nvPr>
            <p:ph idx="1"/>
          </p:nvPr>
        </p:nvSpPr>
        <p:spPr/>
        <p:txBody>
          <a:bodyPr>
            <a:normAutofit fontScale="62500" lnSpcReduction="20000"/>
          </a:bodyPr>
          <a:lstStyle/>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if action == deposit</a:t>
            </a:r>
          </a:p>
          <a:p>
            <a:pPr marL="0" indent="0">
              <a:lnSpc>
                <a:spcPct val="107000"/>
              </a:lnSpc>
              <a:spcAft>
                <a:spcPts val="800"/>
              </a:spcAft>
              <a:buNone/>
            </a:pPr>
            <a:r>
              <a:rPr lang="en-US" sz="3200" b="1" kern="100" dirty="0">
                <a:latin typeface="Calibri" panose="020F0502020204030204" pitchFamily="34" charset="0"/>
                <a:ea typeface="Calibri" panose="020F0502020204030204" pitchFamily="34" charset="0"/>
                <a:cs typeface="Times New Roman" panose="02020603050405020304" pitchFamily="18" charset="0"/>
              </a:rPr>
              <a:t>       </a:t>
            </a: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Deposit funds into account</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else</a:t>
            </a:r>
          </a:p>
          <a:p>
            <a:pPr marL="0" indent="0">
              <a:lnSpc>
                <a:spcPct val="107000"/>
              </a:lnSpc>
              <a:spcAft>
                <a:spcPts val="800"/>
              </a:spcAft>
              <a:buNone/>
            </a:pPr>
            <a:r>
              <a:rPr lang="en-US" sz="3200" b="1" kern="100" dirty="0">
                <a:latin typeface="Calibri" panose="020F0502020204030204" pitchFamily="34" charset="0"/>
                <a:ea typeface="Calibri" panose="020F0502020204030204" pitchFamily="34" charset="0"/>
                <a:cs typeface="Times New Roman" panose="02020603050405020304" pitchFamily="18" charset="0"/>
              </a:rPr>
              <a:t>       </a:t>
            </a: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if balance &lt; withdraw amount</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Insufficient funds for transaction</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else</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Withdraw monies</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end if</a:t>
            </a:r>
          </a:p>
          <a:p>
            <a:pPr marL="0" indent="0">
              <a:lnSpc>
                <a:spcPct val="107000"/>
              </a:lnSpc>
              <a:spcAft>
                <a:spcPts val="800"/>
              </a:spcAft>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end if</a:t>
            </a:r>
          </a:p>
        </p:txBody>
      </p:sp>
    </p:spTree>
    <p:extLst>
      <p:ext uri="{BB962C8B-B14F-4D97-AF65-F5344CB8AC3E}">
        <p14:creationId xmlns:p14="http://schemas.microsoft.com/office/powerpoint/2010/main" val="215234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C8310-2F35-B403-570A-4FA776FF3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213467-9279-2BB4-E564-D9E763BB82FD}"/>
              </a:ext>
            </a:extLst>
          </p:cNvPr>
          <p:cNvSpPr>
            <a:spLocks noGrp="1"/>
          </p:cNvSpPr>
          <p:nvPr>
            <p:ph type="title"/>
          </p:nvPr>
        </p:nvSpPr>
        <p:spPr/>
        <p:txBody>
          <a:bodyPr>
            <a:normAutofit fontScale="90000"/>
          </a:bodyPr>
          <a:lstStyle/>
          <a:p>
            <a:r>
              <a:rPr lang="en-US" sz="4000" dirty="0"/>
              <a:t>Problem</a:t>
            </a:r>
            <a:br>
              <a:rPr lang="en-US" sz="4000" dirty="0"/>
            </a:br>
            <a:r>
              <a:rPr lang="en-US" sz="4000" dirty="0"/>
              <a:t>Statement 2</a:t>
            </a:r>
            <a:br>
              <a:rPr lang="en-US" sz="4000" dirty="0"/>
            </a:br>
            <a:r>
              <a:rPr lang="en-US" sz="4000" dirty="0"/>
              <a:t>Flowchart</a:t>
            </a:r>
          </a:p>
        </p:txBody>
      </p:sp>
      <p:pic>
        <p:nvPicPr>
          <p:cNvPr id="4" name="Content Placeholder 3">
            <a:extLst>
              <a:ext uri="{FF2B5EF4-FFF2-40B4-BE49-F238E27FC236}">
                <a16:creationId xmlns:a16="http://schemas.microsoft.com/office/drawing/2014/main" id="{749BE1E7-71E6-0B31-1DD8-D77A5034C68D}"/>
              </a:ext>
            </a:extLst>
          </p:cNvPr>
          <p:cNvPicPr>
            <a:picLocks noGrp="1" noChangeAspect="1"/>
          </p:cNvPicPr>
          <p:nvPr>
            <p:ph idx="1"/>
          </p:nvPr>
        </p:nvPicPr>
        <p:blipFill>
          <a:blip r:embed="rId3"/>
          <a:stretch>
            <a:fillRect/>
          </a:stretch>
        </p:blipFill>
        <p:spPr>
          <a:xfrm>
            <a:off x="3202065" y="-228600"/>
            <a:ext cx="8003530" cy="7315200"/>
          </a:xfrm>
          <a:prstGeom prst="rect">
            <a:avLst/>
          </a:prstGeom>
        </p:spPr>
      </p:pic>
    </p:spTree>
    <p:extLst>
      <p:ext uri="{BB962C8B-B14F-4D97-AF65-F5344CB8AC3E}">
        <p14:creationId xmlns:p14="http://schemas.microsoft.com/office/powerpoint/2010/main" val="111323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EAEE2-5831-E5AF-CDD9-269BD0F81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DB98C-5DE7-F91D-2F5F-3F896FBE5E0A}"/>
              </a:ext>
            </a:extLst>
          </p:cNvPr>
          <p:cNvSpPr>
            <a:spLocks noGrp="1"/>
          </p:cNvSpPr>
          <p:nvPr>
            <p:ph type="ctrTitle"/>
          </p:nvPr>
        </p:nvSpPr>
        <p:spPr>
          <a:xfrm>
            <a:off x="1524000" y="2953353"/>
            <a:ext cx="9144000" cy="951294"/>
          </a:xfrm>
        </p:spPr>
        <p:txBody>
          <a:bodyPr>
            <a:normAutofit fontScale="90000"/>
          </a:bodyPr>
          <a:lstStyle/>
          <a:p>
            <a:r>
              <a:rPr lang="en-US" dirty="0"/>
              <a:t>If statement</a:t>
            </a:r>
            <a:br>
              <a:rPr lang="en-US" dirty="0"/>
            </a:br>
            <a:r>
              <a:rPr lang="en-US" dirty="0"/>
              <a:t>A Decision-Making Tool</a:t>
            </a:r>
          </a:p>
        </p:txBody>
      </p:sp>
    </p:spTree>
    <p:extLst>
      <p:ext uri="{BB962C8B-B14F-4D97-AF65-F5344CB8AC3E}">
        <p14:creationId xmlns:p14="http://schemas.microsoft.com/office/powerpoint/2010/main" val="201480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A6CFB-D476-B700-52DA-109C23CD5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028344-EFB4-3076-0E8E-4488035DF538}"/>
              </a:ext>
            </a:extLst>
          </p:cNvPr>
          <p:cNvSpPr>
            <a:spLocks noGrp="1"/>
          </p:cNvSpPr>
          <p:nvPr>
            <p:ph type="title"/>
          </p:nvPr>
        </p:nvSpPr>
        <p:spPr/>
        <p:txBody>
          <a:bodyPr>
            <a:normAutofit/>
          </a:bodyPr>
          <a:lstStyle/>
          <a:p>
            <a:r>
              <a:rPr lang="en-US" sz="4000" dirty="0"/>
              <a:t>If Statement</a:t>
            </a:r>
          </a:p>
        </p:txBody>
      </p:sp>
      <p:sp>
        <p:nvSpPr>
          <p:cNvPr id="3" name="Content Placeholder 2">
            <a:extLst>
              <a:ext uri="{FF2B5EF4-FFF2-40B4-BE49-F238E27FC236}">
                <a16:creationId xmlns:a16="http://schemas.microsoft.com/office/drawing/2014/main" id="{72281EF0-003C-8C33-F486-B8F36EEF6FCF}"/>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An if statement allows you to execute a block of code only if a certain condition is true. </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It's like a decision-making process: if a specific condition is met, you take one action; otherwise, you take another.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Syntax :</a:t>
            </a:r>
          </a:p>
          <a:p>
            <a:pPr marL="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if (condition) </a:t>
            </a:r>
          </a:p>
          <a:p>
            <a:pPr marL="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Code to be executed if the condition is true }</a:t>
            </a:r>
          </a:p>
          <a:p>
            <a:pPr marL="0" indent="0">
              <a:lnSpc>
                <a:spcPct val="107000"/>
              </a:lnSpc>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Condition: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is an expression that evaluates to either true or false. </a:t>
            </a:r>
          </a:p>
          <a:p>
            <a:pPr marL="0" indent="0">
              <a:lnSpc>
                <a:spcPct val="107000"/>
              </a:lnSpc>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Code Block: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is a block of code that will be executed if the condition is true.</a:t>
            </a:r>
          </a:p>
          <a:p>
            <a:pPr marL="0" indent="0">
              <a:lnSpc>
                <a:spcPct val="107000"/>
              </a:lnSpc>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24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1E798-9596-DCD4-B6C2-B4942E039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5A4B12-E9E6-144D-4248-E588B774CAF3}"/>
              </a:ext>
            </a:extLst>
          </p:cNvPr>
          <p:cNvSpPr>
            <a:spLocks noGrp="1"/>
          </p:cNvSpPr>
          <p:nvPr>
            <p:ph type="title"/>
          </p:nvPr>
        </p:nvSpPr>
        <p:spPr/>
        <p:txBody>
          <a:bodyPr>
            <a:normAutofit/>
          </a:bodyPr>
          <a:lstStyle/>
          <a:p>
            <a:r>
              <a:rPr lang="en-US" sz="4000" dirty="0"/>
              <a:t>Temperature Checking</a:t>
            </a:r>
          </a:p>
        </p:txBody>
      </p:sp>
      <p:sp>
        <p:nvSpPr>
          <p:cNvPr id="3" name="Content Placeholder 2">
            <a:extLst>
              <a:ext uri="{FF2B5EF4-FFF2-40B4-BE49-F238E27FC236}">
                <a16:creationId xmlns:a16="http://schemas.microsoft.com/office/drawing/2014/main" id="{08C85663-86B8-8000-762B-4B7ED1C8B45F}"/>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if (Temperature &gt;= 80) {</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//Turn AC on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400" kern="100" dirty="0">
                <a:latin typeface="Calibri" panose="020F0502020204030204" pitchFamily="34" charset="0"/>
                <a:ea typeface="Calibri" panose="020F0502020204030204" pitchFamily="34" charset="0"/>
                <a:cs typeface="Times New Roman" panose="02020603050405020304" pitchFamily="18" charset="0"/>
              </a:rPr>
              <a:t>("\</a:t>
            </a:r>
            <a:r>
              <a:rPr lang="en-US" sz="2400" kern="100" dirty="0" err="1">
                <a:latin typeface="Calibri" panose="020F0502020204030204" pitchFamily="34" charset="0"/>
                <a:ea typeface="Calibri" panose="020F0502020204030204" pitchFamily="34" charset="0"/>
                <a:cs typeface="Times New Roman" panose="02020603050405020304" pitchFamily="18" charset="0"/>
              </a:rPr>
              <a:t>nThe</a:t>
            </a:r>
            <a:r>
              <a:rPr lang="en-US" sz="2400" kern="100" dirty="0">
                <a:latin typeface="Calibri" panose="020F0502020204030204" pitchFamily="34" charset="0"/>
                <a:ea typeface="Calibri" panose="020F0502020204030204" pitchFamily="34" charset="0"/>
                <a:cs typeface="Times New Roman" panose="02020603050405020304" pitchFamily="18" charset="0"/>
              </a:rPr>
              <a:t> AC is on\n");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If(Temperature &lt;= 20)</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//Turn AC off</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400" kern="100" dirty="0">
                <a:latin typeface="Calibri" panose="020F0502020204030204" pitchFamily="34" charset="0"/>
                <a:ea typeface="Calibri" panose="020F0502020204030204" pitchFamily="34" charset="0"/>
                <a:cs typeface="Times New Roman" panose="02020603050405020304" pitchFamily="18" charset="0"/>
              </a:rPr>
              <a:t>("\</a:t>
            </a:r>
            <a:r>
              <a:rPr lang="en-US" sz="2400" kern="100" dirty="0" err="1">
                <a:latin typeface="Calibri" panose="020F0502020204030204" pitchFamily="34" charset="0"/>
                <a:ea typeface="Calibri" panose="020F0502020204030204" pitchFamily="34" charset="0"/>
                <a:cs typeface="Times New Roman" panose="02020603050405020304" pitchFamily="18" charset="0"/>
              </a:rPr>
              <a:t>nThe</a:t>
            </a:r>
            <a:r>
              <a:rPr lang="en-US" sz="2400" kern="100" dirty="0">
                <a:latin typeface="Calibri" panose="020F0502020204030204" pitchFamily="34" charset="0"/>
                <a:ea typeface="Calibri" panose="020F0502020204030204" pitchFamily="34" charset="0"/>
                <a:cs typeface="Times New Roman" panose="02020603050405020304" pitchFamily="18" charset="0"/>
              </a:rPr>
              <a:t> AC is off\n");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ADFB00B9-E667-4B8D-58F4-CDA9A4CEC30A}"/>
              </a:ext>
            </a:extLst>
          </p:cNvPr>
          <p:cNvSpPr txBox="1"/>
          <p:nvPr/>
        </p:nvSpPr>
        <p:spPr>
          <a:xfrm>
            <a:off x="8264769" y="5216220"/>
            <a:ext cx="3569677" cy="369332"/>
          </a:xfrm>
          <a:prstGeom prst="rect">
            <a:avLst/>
          </a:prstGeom>
          <a:noFill/>
        </p:spPr>
        <p:txBody>
          <a:bodyPr wrap="square" rtlCol="0">
            <a:spAutoFit/>
          </a:bodyPr>
          <a:lstStyle/>
          <a:p>
            <a:r>
              <a:rPr lang="en-US" dirty="0" err="1"/>
              <a:t>AcOnOff.c</a:t>
            </a:r>
            <a:endParaRPr lang="en-US" dirty="0"/>
          </a:p>
        </p:txBody>
      </p:sp>
    </p:spTree>
    <p:extLst>
      <p:ext uri="{BB962C8B-B14F-4D97-AF65-F5344CB8AC3E}">
        <p14:creationId xmlns:p14="http://schemas.microsoft.com/office/powerpoint/2010/main" val="97787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E6314-AD79-31F3-73C0-BDC71D471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D7AB3-C731-0229-ABD6-2D1DDCEC5332}"/>
              </a:ext>
            </a:extLst>
          </p:cNvPr>
          <p:cNvSpPr>
            <a:spLocks noGrp="1"/>
          </p:cNvSpPr>
          <p:nvPr>
            <p:ph type="title"/>
          </p:nvPr>
        </p:nvSpPr>
        <p:spPr/>
        <p:txBody>
          <a:bodyPr>
            <a:normAutofit/>
          </a:bodyPr>
          <a:lstStyle/>
          <a:p>
            <a:r>
              <a:rPr lang="en-US" sz="4000" dirty="0"/>
              <a:t>Even Odd </a:t>
            </a:r>
          </a:p>
        </p:txBody>
      </p:sp>
      <p:sp>
        <p:nvSpPr>
          <p:cNvPr id="3" name="Content Placeholder 2">
            <a:extLst>
              <a:ext uri="{FF2B5EF4-FFF2-40B4-BE49-F238E27FC236}">
                <a16:creationId xmlns:a16="http://schemas.microsoft.com/office/drawing/2014/main" id="{B17DFAC3-F44A-0A33-25AD-20955D080281}"/>
              </a:ext>
            </a:extLst>
          </p:cNvPr>
          <p:cNvSpPr>
            <a:spLocks noGrp="1"/>
          </p:cNvSpPr>
          <p:nvPr>
            <p:ph idx="1"/>
          </p:nvPr>
        </p:nvSpPr>
        <p:spPr/>
        <p:txBody>
          <a:bodyPr>
            <a:normAutofit/>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if ( number % 2 == 0 ) {</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400" kern="100" dirty="0">
                <a:latin typeface="Calibri" panose="020F0502020204030204" pitchFamily="34" charset="0"/>
                <a:ea typeface="Calibri" panose="020F0502020204030204" pitchFamily="34" charset="0"/>
                <a:cs typeface="Times New Roman" panose="02020603050405020304" pitchFamily="18" charset="0"/>
              </a:rPr>
              <a:t>("\n Number is even \n");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DAA849F0-ADF1-8FA9-BF64-4E137BD0D87D}"/>
              </a:ext>
            </a:extLst>
          </p:cNvPr>
          <p:cNvSpPr txBox="1"/>
          <p:nvPr/>
        </p:nvSpPr>
        <p:spPr>
          <a:xfrm>
            <a:off x="8264769" y="5216220"/>
            <a:ext cx="3569677" cy="646331"/>
          </a:xfrm>
          <a:prstGeom prst="rect">
            <a:avLst/>
          </a:prstGeom>
          <a:noFill/>
        </p:spPr>
        <p:txBody>
          <a:bodyPr wrap="square" rtlCol="0">
            <a:spAutoFit/>
          </a:bodyPr>
          <a:lstStyle/>
          <a:p>
            <a:r>
              <a:rPr lang="en-US" dirty="0" err="1"/>
              <a:t>EvenOdd.c</a:t>
            </a:r>
            <a:endParaRPr lang="en-US" dirty="0"/>
          </a:p>
          <a:p>
            <a:endParaRPr lang="en-US" dirty="0"/>
          </a:p>
        </p:txBody>
      </p:sp>
    </p:spTree>
    <p:extLst>
      <p:ext uri="{BB962C8B-B14F-4D97-AF65-F5344CB8AC3E}">
        <p14:creationId xmlns:p14="http://schemas.microsoft.com/office/powerpoint/2010/main" val="327282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Lecture Overview</a:t>
            </a:r>
          </a:p>
        </p:txBody>
      </p:sp>
      <p:sp>
        <p:nvSpPr>
          <p:cNvPr id="3" name="Content Placeholder 2">
            <a:extLst>
              <a:ext uri="{FF2B5EF4-FFF2-40B4-BE49-F238E27FC236}">
                <a16:creationId xmlns:a16="http://schemas.microsoft.com/office/drawing/2014/main" id="{747EF007-889C-3D94-A0BA-1A2762C02C2F}"/>
              </a:ext>
            </a:extLst>
          </p:cNvPr>
          <p:cNvSpPr>
            <a:spLocks noGrp="1"/>
          </p:cNvSpPr>
          <p:nvPr>
            <p:ph idx="1"/>
          </p:nvPr>
        </p:nvSpPr>
        <p:spPr/>
        <p:txBody>
          <a:bodyPr>
            <a:normAutofit/>
          </a:bodyPr>
          <a:lstStyle/>
          <a:p>
            <a:r>
              <a:rPr lang="en-US" sz="2400" dirty="0"/>
              <a:t>In this first lecture we will cover the fundamental theoretical concepts that form the backbone of programming. </a:t>
            </a:r>
          </a:p>
          <a:p>
            <a:r>
              <a:rPr lang="en-US" sz="2400" dirty="0"/>
              <a:t>This session focuses solely on theory along with practical examples, providing a solid foundation for understanding computers and programming</a:t>
            </a:r>
          </a:p>
          <a:p>
            <a:r>
              <a:rPr lang="en-US" sz="2400" dirty="0"/>
              <a:t>Involving examples and interactive session to develop problem solving </a:t>
            </a:r>
            <a:endParaRPr lang="en-US" sz="1800" dirty="0"/>
          </a:p>
        </p:txBody>
      </p:sp>
    </p:spTree>
    <p:extLst>
      <p:ext uri="{BB962C8B-B14F-4D97-AF65-F5344CB8AC3E}">
        <p14:creationId xmlns:p14="http://schemas.microsoft.com/office/powerpoint/2010/main" val="2166351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463E7-136B-C3C5-82C9-8E88A4859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03D93-2D86-B8CA-4CDD-A59544F0F100}"/>
              </a:ext>
            </a:extLst>
          </p:cNvPr>
          <p:cNvSpPr>
            <a:spLocks noGrp="1"/>
          </p:cNvSpPr>
          <p:nvPr>
            <p:ph type="title"/>
          </p:nvPr>
        </p:nvSpPr>
        <p:spPr/>
        <p:txBody>
          <a:bodyPr>
            <a:normAutofit/>
          </a:bodyPr>
          <a:lstStyle/>
          <a:p>
            <a:r>
              <a:rPr lang="en-US" sz="4000" dirty="0"/>
              <a:t>If else Statement</a:t>
            </a:r>
          </a:p>
        </p:txBody>
      </p:sp>
      <p:sp>
        <p:nvSpPr>
          <p:cNvPr id="3" name="Content Placeholder 2">
            <a:extLst>
              <a:ext uri="{FF2B5EF4-FFF2-40B4-BE49-F238E27FC236}">
                <a16:creationId xmlns:a16="http://schemas.microsoft.com/office/drawing/2014/main" id="{17BB1A60-7403-A60D-913D-23988609B2F2}"/>
              </a:ext>
            </a:extLst>
          </p:cNvPr>
          <p:cNvSpPr>
            <a:spLocks noGrp="1"/>
          </p:cNvSpPr>
          <p:nvPr>
            <p:ph idx="1"/>
          </p:nvPr>
        </p:nvSpPr>
        <p:spPr/>
        <p:txBody>
          <a:bodyPr>
            <a:norm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An if-else statement lets you execute one block of code if a specific condition is true, and a different block of code if that condition is false. It allows for two possible outcomes: one action when the condition is met and another when it isn’t.</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if (condition)  {    // Code to be executed if the condition is true}</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else  {    // Code to be executed if the condition is false}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Condition: </a:t>
            </a:r>
            <a:r>
              <a:rPr lang="en-US" sz="2000" kern="100" dirty="0">
                <a:latin typeface="Calibri" panose="020F0502020204030204" pitchFamily="34" charset="0"/>
                <a:ea typeface="Calibri" panose="020F0502020204030204" pitchFamily="34" charset="0"/>
                <a:cs typeface="Times New Roman" panose="02020603050405020304" pitchFamily="18" charset="0"/>
              </a:rPr>
              <a:t>This is an expression that evaluates to either true or false.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If Block: </a:t>
            </a:r>
            <a:r>
              <a:rPr lang="en-US" sz="2000" kern="100" dirty="0">
                <a:latin typeface="Calibri" panose="020F0502020204030204" pitchFamily="34" charset="0"/>
                <a:ea typeface="Calibri" panose="020F0502020204030204" pitchFamily="34" charset="0"/>
                <a:cs typeface="Times New Roman" panose="02020603050405020304" pitchFamily="18" charset="0"/>
              </a:rPr>
              <a:t>This block of code executes if the condition is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Else Block: </a:t>
            </a:r>
            <a:r>
              <a:rPr lang="en-US" sz="2000" kern="100" dirty="0">
                <a:latin typeface="Calibri" panose="020F0502020204030204" pitchFamily="34" charset="0"/>
                <a:ea typeface="Calibri" panose="020F0502020204030204" pitchFamily="34" charset="0"/>
                <a:cs typeface="Times New Roman" panose="02020603050405020304" pitchFamily="18" charset="0"/>
              </a:rPr>
              <a:t>This block of code executes if the condition is false. </a:t>
            </a: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2062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647FE-41D3-0AA5-726F-E11676AF1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8369C-952C-9117-29A7-B04782589B00}"/>
              </a:ext>
            </a:extLst>
          </p:cNvPr>
          <p:cNvSpPr>
            <a:spLocks noGrp="1"/>
          </p:cNvSpPr>
          <p:nvPr>
            <p:ph type="title"/>
          </p:nvPr>
        </p:nvSpPr>
        <p:spPr/>
        <p:txBody>
          <a:bodyPr>
            <a:normAutofit/>
          </a:bodyPr>
          <a:lstStyle/>
          <a:p>
            <a:r>
              <a:rPr lang="en-US" sz="4000" dirty="0"/>
              <a:t>If else Statement</a:t>
            </a:r>
          </a:p>
        </p:txBody>
      </p:sp>
      <p:sp>
        <p:nvSpPr>
          <p:cNvPr id="3" name="Content Placeholder 2">
            <a:extLst>
              <a:ext uri="{FF2B5EF4-FFF2-40B4-BE49-F238E27FC236}">
                <a16:creationId xmlns:a16="http://schemas.microsoft.com/office/drawing/2014/main" id="{B61FA12A-AA34-BADC-75B7-641C2CC03339}"/>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if (Temperature &gt;= 80) {</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//Turn AC on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400" kern="100" dirty="0">
                <a:latin typeface="Calibri" panose="020F0502020204030204" pitchFamily="34" charset="0"/>
                <a:ea typeface="Calibri" panose="020F0502020204030204" pitchFamily="34" charset="0"/>
                <a:cs typeface="Times New Roman" panose="02020603050405020304" pitchFamily="18" charset="0"/>
              </a:rPr>
              <a:t>("\</a:t>
            </a:r>
            <a:r>
              <a:rPr lang="en-US" sz="2400" kern="100" dirty="0" err="1">
                <a:latin typeface="Calibri" panose="020F0502020204030204" pitchFamily="34" charset="0"/>
                <a:ea typeface="Calibri" panose="020F0502020204030204" pitchFamily="34" charset="0"/>
                <a:cs typeface="Times New Roman" panose="02020603050405020304" pitchFamily="18" charset="0"/>
              </a:rPr>
              <a:t>nThe</a:t>
            </a:r>
            <a:r>
              <a:rPr lang="en-US" sz="2400" kern="100" dirty="0">
                <a:latin typeface="Calibri" panose="020F0502020204030204" pitchFamily="34" charset="0"/>
                <a:ea typeface="Calibri" panose="020F0502020204030204" pitchFamily="34" charset="0"/>
                <a:cs typeface="Times New Roman" panose="02020603050405020304" pitchFamily="18" charset="0"/>
              </a:rPr>
              <a:t> AC is on\n");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else {</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//Turn AC off</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400" kern="100" dirty="0">
                <a:latin typeface="Calibri" panose="020F0502020204030204" pitchFamily="34" charset="0"/>
                <a:ea typeface="Calibri" panose="020F0502020204030204" pitchFamily="34" charset="0"/>
                <a:cs typeface="Times New Roman" panose="02020603050405020304" pitchFamily="18" charset="0"/>
              </a:rPr>
              <a:t>("\</a:t>
            </a:r>
            <a:r>
              <a:rPr lang="en-US" sz="2400" kern="100" dirty="0" err="1">
                <a:latin typeface="Calibri" panose="020F0502020204030204" pitchFamily="34" charset="0"/>
                <a:ea typeface="Calibri" panose="020F0502020204030204" pitchFamily="34" charset="0"/>
                <a:cs typeface="Times New Roman" panose="02020603050405020304" pitchFamily="18" charset="0"/>
              </a:rPr>
              <a:t>nThe</a:t>
            </a:r>
            <a:r>
              <a:rPr lang="en-US" sz="2400" kern="100" dirty="0">
                <a:latin typeface="Calibri" panose="020F0502020204030204" pitchFamily="34" charset="0"/>
                <a:ea typeface="Calibri" panose="020F0502020204030204" pitchFamily="34" charset="0"/>
                <a:cs typeface="Times New Roman" panose="02020603050405020304" pitchFamily="18" charset="0"/>
              </a:rPr>
              <a:t> AC is off\n");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FCD93F92-3A86-98A5-4CAD-97CBA2C3B881}"/>
              </a:ext>
            </a:extLst>
          </p:cNvPr>
          <p:cNvSpPr txBox="1"/>
          <p:nvPr/>
        </p:nvSpPr>
        <p:spPr>
          <a:xfrm>
            <a:off x="8264769" y="5216220"/>
            <a:ext cx="3569677" cy="369332"/>
          </a:xfrm>
          <a:prstGeom prst="rect">
            <a:avLst/>
          </a:prstGeom>
          <a:noFill/>
        </p:spPr>
        <p:txBody>
          <a:bodyPr wrap="square" rtlCol="0">
            <a:spAutoFit/>
          </a:bodyPr>
          <a:lstStyle/>
          <a:p>
            <a:r>
              <a:rPr lang="en-US" dirty="0" err="1"/>
              <a:t>AcOnOff_If_Else.c</a:t>
            </a:r>
            <a:endParaRPr lang="en-US" dirty="0"/>
          </a:p>
        </p:txBody>
      </p:sp>
    </p:spTree>
    <p:extLst>
      <p:ext uri="{BB962C8B-B14F-4D97-AF65-F5344CB8AC3E}">
        <p14:creationId xmlns:p14="http://schemas.microsoft.com/office/powerpoint/2010/main" val="411083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6D7E5-F02B-329A-CABA-8465C6748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2AAE5-C913-5B49-09EC-05B8B932E3EF}"/>
              </a:ext>
            </a:extLst>
          </p:cNvPr>
          <p:cNvSpPr>
            <a:spLocks noGrp="1"/>
          </p:cNvSpPr>
          <p:nvPr>
            <p:ph type="title"/>
          </p:nvPr>
        </p:nvSpPr>
        <p:spPr/>
        <p:txBody>
          <a:bodyPr>
            <a:normAutofit/>
          </a:bodyPr>
          <a:lstStyle/>
          <a:p>
            <a:r>
              <a:rPr lang="en-US" sz="4000" dirty="0"/>
              <a:t>If else Statement</a:t>
            </a:r>
          </a:p>
        </p:txBody>
      </p:sp>
      <p:sp>
        <p:nvSpPr>
          <p:cNvPr id="3" name="Content Placeholder 2">
            <a:extLst>
              <a:ext uri="{FF2B5EF4-FFF2-40B4-BE49-F238E27FC236}">
                <a16:creationId xmlns:a16="http://schemas.microsoft.com/office/drawing/2014/main" id="{FE5FFD76-40F3-BAFC-23CA-1E20D2DB0CD2}"/>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START</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SET number to 5</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IF number is greater than 0 THEN</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PRINT "The number is positive."</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ELSE</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PRINT "The number is not positive.“</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End If</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END</a:t>
            </a:r>
          </a:p>
        </p:txBody>
      </p:sp>
      <p:sp>
        <p:nvSpPr>
          <p:cNvPr id="4" name="TextBox 3">
            <a:extLst>
              <a:ext uri="{FF2B5EF4-FFF2-40B4-BE49-F238E27FC236}">
                <a16:creationId xmlns:a16="http://schemas.microsoft.com/office/drawing/2014/main" id="{B00C937C-169A-A27D-09EE-36368FE01947}"/>
              </a:ext>
            </a:extLst>
          </p:cNvPr>
          <p:cNvSpPr txBox="1"/>
          <p:nvPr/>
        </p:nvSpPr>
        <p:spPr>
          <a:xfrm>
            <a:off x="8264769" y="5216220"/>
            <a:ext cx="3569677" cy="369332"/>
          </a:xfrm>
          <a:prstGeom prst="rect">
            <a:avLst/>
          </a:prstGeom>
          <a:noFill/>
        </p:spPr>
        <p:txBody>
          <a:bodyPr wrap="square" rtlCol="0">
            <a:spAutoFit/>
          </a:bodyPr>
          <a:lstStyle/>
          <a:p>
            <a:r>
              <a:rPr lang="en-US" dirty="0" err="1"/>
              <a:t>positiveNumber.c</a:t>
            </a:r>
            <a:endParaRPr lang="en-US" dirty="0"/>
          </a:p>
        </p:txBody>
      </p:sp>
    </p:spTree>
    <p:extLst>
      <p:ext uri="{BB962C8B-B14F-4D97-AF65-F5344CB8AC3E}">
        <p14:creationId xmlns:p14="http://schemas.microsoft.com/office/powerpoint/2010/main" val="213608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EDD00-2AF3-602B-752B-48D82ADAB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18F5E-F914-D2C1-0357-ADDBEBE883CB}"/>
              </a:ext>
            </a:extLst>
          </p:cNvPr>
          <p:cNvSpPr>
            <a:spLocks noGrp="1"/>
          </p:cNvSpPr>
          <p:nvPr>
            <p:ph type="title"/>
          </p:nvPr>
        </p:nvSpPr>
        <p:spPr/>
        <p:txBody>
          <a:bodyPr>
            <a:normAutofit/>
          </a:bodyPr>
          <a:lstStyle/>
          <a:p>
            <a:r>
              <a:rPr lang="en-US" sz="4000" dirty="0"/>
              <a:t>Nested If</a:t>
            </a:r>
          </a:p>
        </p:txBody>
      </p:sp>
      <p:sp>
        <p:nvSpPr>
          <p:cNvPr id="3" name="Content Placeholder 2">
            <a:extLst>
              <a:ext uri="{FF2B5EF4-FFF2-40B4-BE49-F238E27FC236}">
                <a16:creationId xmlns:a16="http://schemas.microsoft.com/office/drawing/2014/main" id="{4A392DC3-D6A9-03C7-3A76-923F729386F9}"/>
              </a:ext>
            </a:extLst>
          </p:cNvPr>
          <p:cNvSpPr>
            <a:spLocks noGrp="1"/>
          </p:cNvSpPr>
          <p:nvPr>
            <p:ph idx="1"/>
          </p:nvPr>
        </p:nvSpPr>
        <p:spPr/>
        <p:txBody>
          <a:bodyPr>
            <a:normAutofit/>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 nested if statement is a decision-making structure that allows you to check multiple conditions within another if or else block.</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In simple terms, it means having an if statement inside another if statement. This helps in making decisions based on more than one condition.</a:t>
            </a:r>
          </a:p>
          <a:p>
            <a:pPr marL="0" indent="0">
              <a:lnSpc>
                <a:spcPct val="107000"/>
              </a:lnSpc>
              <a:spcAft>
                <a:spcPts val="800"/>
              </a:spcAft>
              <a:buNone/>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9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E4156-228C-B4D2-EAAC-1880D5BAC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CA541-A70C-2395-0739-318339573823}"/>
              </a:ext>
            </a:extLst>
          </p:cNvPr>
          <p:cNvSpPr>
            <a:spLocks noGrp="1"/>
          </p:cNvSpPr>
          <p:nvPr>
            <p:ph type="title"/>
          </p:nvPr>
        </p:nvSpPr>
        <p:spPr/>
        <p:txBody>
          <a:bodyPr>
            <a:normAutofit/>
          </a:bodyPr>
          <a:lstStyle/>
          <a:p>
            <a:r>
              <a:rPr lang="en-US" sz="3600" dirty="0"/>
              <a:t>Checking if a number is positive, and if positive, </a:t>
            </a:r>
            <a:br>
              <a:rPr lang="en-US" sz="3600" dirty="0"/>
            </a:br>
            <a:r>
              <a:rPr lang="en-US" sz="3600" dirty="0"/>
              <a:t>whether it’s even or odd.</a:t>
            </a:r>
          </a:p>
        </p:txBody>
      </p:sp>
      <p:sp>
        <p:nvSpPr>
          <p:cNvPr id="3" name="Content Placeholder 2">
            <a:extLst>
              <a:ext uri="{FF2B5EF4-FFF2-40B4-BE49-F238E27FC236}">
                <a16:creationId xmlns:a16="http://schemas.microsoft.com/office/drawing/2014/main" id="{FC7FD911-1120-FBB6-F153-F6D276BAD857}"/>
              </a:ext>
            </a:extLst>
          </p:cNvPr>
          <p:cNvSpPr>
            <a:spLocks noGrp="1"/>
          </p:cNvSpPr>
          <p:nvPr>
            <p:ph idx="1"/>
          </p:nvPr>
        </p:nvSpPr>
        <p:spPr>
          <a:xfrm>
            <a:off x="838200" y="1491517"/>
            <a:ext cx="52578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START</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SET number to 8</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IF number is greater than 0 THEN</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IF number MOD 2 is equal to 0 THEN</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PRINT "The number is positive and even."</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END IF</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IF number MOD 2 is not equal to 0 THEN</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PRINT "The number is positive and odd."</a:t>
            </a:r>
          </a:p>
        </p:txBody>
      </p:sp>
      <p:sp>
        <p:nvSpPr>
          <p:cNvPr id="4" name="Content Placeholder 2">
            <a:extLst>
              <a:ext uri="{FF2B5EF4-FFF2-40B4-BE49-F238E27FC236}">
                <a16:creationId xmlns:a16="http://schemas.microsoft.com/office/drawing/2014/main" id="{806ACF63-B519-20D1-2246-7E6E77CAAFBE}"/>
              </a:ext>
            </a:extLst>
          </p:cNvPr>
          <p:cNvSpPr txBox="1">
            <a:spLocks/>
          </p:cNvSpPr>
          <p:nvPr/>
        </p:nvSpPr>
        <p:spPr>
          <a:xfrm>
            <a:off x="7250724" y="2009469"/>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END IF</a:t>
            </a:r>
          </a:p>
          <a:p>
            <a:pPr marL="0" indent="0">
              <a:lnSpc>
                <a:spcPct val="107000"/>
              </a:lnSpc>
              <a:spcAft>
                <a:spcPts val="800"/>
              </a:spcAft>
              <a:buFont typeface="Arial" panose="020B0604020202020204" pitchFamily="34" charset="0"/>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END IF</a:t>
            </a:r>
          </a:p>
          <a:p>
            <a:pPr marL="0" indent="0">
              <a:lnSpc>
                <a:spcPct val="107000"/>
              </a:lnSpc>
              <a:spcAft>
                <a:spcPts val="800"/>
              </a:spcAft>
              <a:buFont typeface="Arial" panose="020B0604020202020204" pitchFamily="34" charset="0"/>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END</a:t>
            </a:r>
          </a:p>
          <a:p>
            <a:pPr marL="0" indent="0">
              <a:lnSpc>
                <a:spcPct val="107000"/>
              </a:lnSpc>
              <a:spcAft>
                <a:spcPts val="800"/>
              </a:spcAft>
              <a:buFont typeface="Arial" panose="020B0604020202020204" pitchFamily="34" charset="0"/>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2000" kern="100" dirty="0" err="1">
                <a:latin typeface="Calibri" panose="020F0502020204030204" pitchFamily="34" charset="0"/>
                <a:ea typeface="Calibri" panose="020F0502020204030204" pitchFamily="34" charset="0"/>
                <a:cs typeface="Times New Roman" panose="02020603050405020304" pitchFamily="18" charset="0"/>
              </a:rPr>
              <a:t>PositiveAndEvenOdd.c</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94A30F63-40DF-61B5-0B95-C4C2F7BF42E9}"/>
              </a:ext>
            </a:extLst>
          </p:cNvPr>
          <p:cNvGrpSpPr/>
          <p:nvPr/>
        </p:nvGrpSpPr>
        <p:grpSpPr>
          <a:xfrm>
            <a:off x="5099428" y="1898917"/>
            <a:ext cx="2026440" cy="4294440"/>
            <a:chOff x="5099428" y="1898917"/>
            <a:chExt cx="2026440" cy="429444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7A6368-0C6D-954F-D03C-F6EB6DE762CA}"/>
                    </a:ext>
                  </a:extLst>
                </p14:cNvPr>
                <p14:cNvContentPartPr/>
                <p14:nvPr/>
              </p14:nvContentPartPr>
              <p14:xfrm>
                <a:off x="5099428" y="2191237"/>
                <a:ext cx="1839600" cy="4002120"/>
              </p14:xfrm>
            </p:contentPart>
          </mc:Choice>
          <mc:Fallback xmlns="">
            <p:pic>
              <p:nvPicPr>
                <p:cNvPr id="5" name="Ink 4">
                  <a:extLst>
                    <a:ext uri="{FF2B5EF4-FFF2-40B4-BE49-F238E27FC236}">
                      <a16:creationId xmlns:a16="http://schemas.microsoft.com/office/drawing/2014/main" id="{6E7A6368-0C6D-954F-D03C-F6EB6DE762CA}"/>
                    </a:ext>
                  </a:extLst>
                </p:cNvPr>
                <p:cNvPicPr/>
                <p:nvPr/>
              </p:nvPicPr>
              <p:blipFill>
                <a:blip r:embed="rId4"/>
                <a:stretch>
                  <a:fillRect/>
                </a:stretch>
              </p:blipFill>
              <p:spPr>
                <a:xfrm>
                  <a:off x="5093308" y="2185117"/>
                  <a:ext cx="1851840" cy="401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BE675C4-7F4B-FAD6-484D-20C6BB1B2057}"/>
                    </a:ext>
                  </a:extLst>
                </p14:cNvPr>
                <p14:cNvContentPartPr/>
                <p14:nvPr/>
              </p14:nvContentPartPr>
              <p14:xfrm>
                <a:off x="6769828" y="1898917"/>
                <a:ext cx="356040" cy="470880"/>
              </p14:xfrm>
            </p:contentPart>
          </mc:Choice>
          <mc:Fallback xmlns="">
            <p:pic>
              <p:nvPicPr>
                <p:cNvPr id="6" name="Ink 5">
                  <a:extLst>
                    <a:ext uri="{FF2B5EF4-FFF2-40B4-BE49-F238E27FC236}">
                      <a16:creationId xmlns:a16="http://schemas.microsoft.com/office/drawing/2014/main" id="{2BE675C4-7F4B-FAD6-484D-20C6BB1B2057}"/>
                    </a:ext>
                  </a:extLst>
                </p:cNvPr>
                <p:cNvPicPr/>
                <p:nvPr/>
              </p:nvPicPr>
              <p:blipFill>
                <a:blip r:embed="rId6"/>
                <a:stretch>
                  <a:fillRect/>
                </a:stretch>
              </p:blipFill>
              <p:spPr>
                <a:xfrm>
                  <a:off x="6763708" y="1892797"/>
                  <a:ext cx="368280" cy="483120"/>
                </a:xfrm>
                <a:prstGeom prst="rect">
                  <a:avLst/>
                </a:prstGeom>
              </p:spPr>
            </p:pic>
          </mc:Fallback>
        </mc:AlternateContent>
      </p:grpSp>
    </p:spTree>
    <p:extLst>
      <p:ext uri="{BB962C8B-B14F-4D97-AF65-F5344CB8AC3E}">
        <p14:creationId xmlns:p14="http://schemas.microsoft.com/office/powerpoint/2010/main" val="415108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338D5-575C-9023-4E1E-6A72C927A2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7B367-8A21-2BD1-6179-78D5AFBF118A}"/>
              </a:ext>
            </a:extLst>
          </p:cNvPr>
          <p:cNvSpPr>
            <a:spLocks noGrp="1"/>
          </p:cNvSpPr>
          <p:nvPr>
            <p:ph type="title"/>
          </p:nvPr>
        </p:nvSpPr>
        <p:spPr/>
        <p:txBody>
          <a:bodyPr>
            <a:normAutofit/>
          </a:bodyPr>
          <a:lstStyle/>
          <a:p>
            <a:r>
              <a:rPr lang="en-US" sz="3600" dirty="0"/>
              <a:t>Else If</a:t>
            </a:r>
          </a:p>
        </p:txBody>
      </p:sp>
      <p:sp>
        <p:nvSpPr>
          <p:cNvPr id="3" name="Content Placeholder 2">
            <a:extLst>
              <a:ext uri="{FF2B5EF4-FFF2-40B4-BE49-F238E27FC236}">
                <a16:creationId xmlns:a16="http://schemas.microsoft.com/office/drawing/2014/main" id="{FDEB6AAB-67CA-CBD8-7D65-32F26BD36007}"/>
              </a:ext>
            </a:extLst>
          </p:cNvPr>
          <p:cNvSpPr>
            <a:spLocks noGrp="1"/>
          </p:cNvSpPr>
          <p:nvPr>
            <p:ph idx="1"/>
          </p:nvPr>
        </p:nvSpPr>
        <p:spPr>
          <a:xfrm>
            <a:off x="838200" y="1491517"/>
            <a:ext cx="10515600" cy="4778654"/>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Else if is a conditional statement that allows you to specify multiple conditions to be evaluated in a sequence.</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Adding condition to the else part of if else </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If no conditions are met, an optional ELSE can be used to handle all remaining cases.</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Syntax:</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if (condition1) {    // Code to be executed if condition1 is true}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else if (condition2) {    // Code to be executed if condition1 is false and condition2 is true}</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else if (condition3) {    // Code to be executed if condition1 and condition2 are false and condition3 is true}</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else {    // Code to be executed if none of the above conditions are true}</a:t>
            </a:r>
          </a:p>
        </p:txBody>
      </p:sp>
    </p:spTree>
    <p:extLst>
      <p:ext uri="{BB962C8B-B14F-4D97-AF65-F5344CB8AC3E}">
        <p14:creationId xmlns:p14="http://schemas.microsoft.com/office/powerpoint/2010/main" val="134986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A3B6C-EC3C-4ECB-8BD6-456A6B9F2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54FE6-EBDC-43AB-63ED-BDC7467C9F9A}"/>
              </a:ext>
            </a:extLst>
          </p:cNvPr>
          <p:cNvSpPr>
            <a:spLocks noGrp="1"/>
          </p:cNvSpPr>
          <p:nvPr>
            <p:ph type="title"/>
          </p:nvPr>
        </p:nvSpPr>
        <p:spPr/>
        <p:txBody>
          <a:bodyPr>
            <a:normAutofit/>
          </a:bodyPr>
          <a:lstStyle/>
          <a:p>
            <a:r>
              <a:rPr lang="en-US" sz="3600" dirty="0"/>
              <a:t>Else If</a:t>
            </a:r>
          </a:p>
        </p:txBody>
      </p:sp>
      <p:sp>
        <p:nvSpPr>
          <p:cNvPr id="3" name="Content Placeholder 2">
            <a:extLst>
              <a:ext uri="{FF2B5EF4-FFF2-40B4-BE49-F238E27FC236}">
                <a16:creationId xmlns:a16="http://schemas.microsoft.com/office/drawing/2014/main" id="{47B7E95B-1240-8C94-F229-DCE9FF6FCB97}"/>
              </a:ext>
            </a:extLst>
          </p:cNvPr>
          <p:cNvSpPr>
            <a:spLocks noGrp="1"/>
          </p:cNvSpPr>
          <p:nvPr>
            <p:ph idx="1"/>
          </p:nvPr>
        </p:nvSpPr>
        <p:spPr>
          <a:xfrm>
            <a:off x="838200" y="1491517"/>
            <a:ext cx="10515600" cy="4778654"/>
          </a:xfrm>
        </p:spPr>
        <p:txBody>
          <a:bodyPr>
            <a:noAutofit/>
          </a:bodyPr>
          <a:lstStyle/>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if ( number &gt;  0 )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 </a:t>
            </a:r>
            <a:r>
              <a:rPr lang="en-US" sz="2000" b="1"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000" b="1" kern="100" dirty="0">
                <a:latin typeface="Calibri" panose="020F0502020204030204" pitchFamily="34" charset="0"/>
                <a:ea typeface="Calibri" panose="020F0502020204030204" pitchFamily="34" charset="0"/>
                <a:cs typeface="Times New Roman" panose="02020603050405020304" pitchFamily="18" charset="0"/>
              </a:rPr>
              <a:t>("\n Number is Positive \n");</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Else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US" sz="2000" b="1"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000" b="1" kern="100" dirty="0">
                <a:latin typeface="Calibri" panose="020F0502020204030204" pitchFamily="34" charset="0"/>
                <a:ea typeface="Calibri" panose="020F0502020204030204" pitchFamily="34" charset="0"/>
                <a:cs typeface="Times New Roman" panose="02020603050405020304" pitchFamily="18" charset="0"/>
              </a:rPr>
              <a:t>(“Number is Negative”);</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1197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AB34-1867-BE65-6CA9-EB396FD3F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28DBE-B79A-9C0F-2F1F-345F7F999B83}"/>
              </a:ext>
            </a:extLst>
          </p:cNvPr>
          <p:cNvSpPr>
            <a:spLocks noGrp="1"/>
          </p:cNvSpPr>
          <p:nvPr>
            <p:ph type="title"/>
          </p:nvPr>
        </p:nvSpPr>
        <p:spPr/>
        <p:txBody>
          <a:bodyPr>
            <a:normAutofit/>
          </a:bodyPr>
          <a:lstStyle/>
          <a:p>
            <a:r>
              <a:rPr lang="en-US" sz="3600" dirty="0"/>
              <a:t>Else If</a:t>
            </a:r>
          </a:p>
        </p:txBody>
      </p:sp>
      <p:sp>
        <p:nvSpPr>
          <p:cNvPr id="3" name="Content Placeholder 2">
            <a:extLst>
              <a:ext uri="{FF2B5EF4-FFF2-40B4-BE49-F238E27FC236}">
                <a16:creationId xmlns:a16="http://schemas.microsoft.com/office/drawing/2014/main" id="{A062EFF9-827C-06AF-521B-250BB2CC5C7D}"/>
              </a:ext>
            </a:extLst>
          </p:cNvPr>
          <p:cNvSpPr>
            <a:spLocks noGrp="1"/>
          </p:cNvSpPr>
          <p:nvPr>
            <p:ph idx="1"/>
          </p:nvPr>
        </p:nvSpPr>
        <p:spPr>
          <a:xfrm>
            <a:off x="838200" y="1491517"/>
            <a:ext cx="10515600" cy="477865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Arial" panose="020B0604020202020204" pitchFamily="34" charset="0"/>
              </a:rPr>
              <a:t>#include &lt;</a:t>
            </a:r>
            <a:r>
              <a:rPr kumimoji="0" lang="en-PK" altLang="en-PK" sz="2000" b="1" i="0" u="none" strike="noStrike" cap="none" normalizeH="0" baseline="0" dirty="0" err="1">
                <a:ln>
                  <a:noFill/>
                </a:ln>
                <a:solidFill>
                  <a:schemeClr val="tx1"/>
                </a:solidFill>
                <a:effectLst/>
                <a:latin typeface="Arial" panose="020B0604020202020204" pitchFamily="34" charset="0"/>
              </a:rPr>
              <a:t>stdio.h</a:t>
            </a:r>
            <a:r>
              <a:rPr kumimoji="0" lang="en-PK" altLang="en-PK" sz="2000" b="1" i="0" u="none" strike="noStrike" cap="none" normalizeH="0" baseline="0" dirty="0">
                <a:ln>
                  <a:noFill/>
                </a:ln>
                <a:solidFill>
                  <a:schemeClr val="tx1"/>
                </a:solidFill>
                <a:effectLst/>
                <a:latin typeface="Arial" panose="020B0604020202020204" pitchFamily="34" charset="0"/>
              </a:rPr>
              <a:t>&gt;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Arial" panose="020B0604020202020204" pitchFamily="34" charset="0"/>
              </a:rPr>
              <a:t>int main() </a:t>
            </a:r>
            <a:r>
              <a:rPr lang="en-US" altLang="en-PK" sz="2000" b="1" dirty="0">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int number = 10;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if (number &gt; 0)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PK" sz="2000" b="1" dirty="0">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err="1">
                <a:ln>
                  <a:noFill/>
                </a:ln>
                <a:solidFill>
                  <a:schemeClr val="tx1"/>
                </a:solidFill>
                <a:effectLst/>
                <a:latin typeface="Arial" panose="020B0604020202020204" pitchFamily="34" charset="0"/>
              </a:rPr>
              <a:t>printf</a:t>
            </a:r>
            <a:r>
              <a:rPr kumimoji="0" lang="en-PK" altLang="en-PK" sz="2000" b="1" i="0" u="none" strike="noStrike" cap="none" normalizeH="0" baseline="0" dirty="0">
                <a:ln>
                  <a:noFill/>
                </a:ln>
                <a:solidFill>
                  <a:schemeClr val="tx1"/>
                </a:solidFill>
                <a:effectLst/>
                <a:latin typeface="Arial" panose="020B0604020202020204" pitchFamily="34" charset="0"/>
              </a:rPr>
              <a:t>("The number is positive.\n");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else if (number == 0)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PK" sz="2000" b="1" dirty="0">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err="1">
                <a:ln>
                  <a:noFill/>
                </a:ln>
                <a:solidFill>
                  <a:schemeClr val="tx1"/>
                </a:solidFill>
                <a:effectLst/>
                <a:latin typeface="Arial" panose="020B0604020202020204" pitchFamily="34" charset="0"/>
              </a:rPr>
              <a:t>printf</a:t>
            </a:r>
            <a:r>
              <a:rPr kumimoji="0" lang="en-PK" altLang="en-PK" sz="2000" b="1" i="0" u="none" strike="noStrike" cap="none" normalizeH="0" baseline="0" dirty="0">
                <a:ln>
                  <a:noFill/>
                </a:ln>
                <a:solidFill>
                  <a:schemeClr val="tx1"/>
                </a:solidFill>
                <a:effectLst/>
                <a:latin typeface="Arial" panose="020B0604020202020204" pitchFamily="34" charset="0"/>
              </a:rPr>
              <a:t>("The number is zero.\n"); }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else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PK" sz="2000" b="1" dirty="0">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err="1">
                <a:ln>
                  <a:noFill/>
                </a:ln>
                <a:solidFill>
                  <a:schemeClr val="tx1"/>
                </a:solidFill>
                <a:effectLst/>
                <a:latin typeface="Arial" panose="020B0604020202020204" pitchFamily="34" charset="0"/>
              </a:rPr>
              <a:t>printf</a:t>
            </a:r>
            <a:r>
              <a:rPr kumimoji="0" lang="en-PK" altLang="en-PK" sz="2000" b="1" i="0" u="none" strike="noStrike" cap="none" normalizeH="0" baseline="0" dirty="0">
                <a:ln>
                  <a:noFill/>
                </a:ln>
                <a:solidFill>
                  <a:schemeClr val="tx1"/>
                </a:solidFill>
                <a:effectLst/>
                <a:latin typeface="Arial" panose="020B0604020202020204" pitchFamily="34" charset="0"/>
              </a:rPr>
              <a:t>("The number is negative.\n"); } </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000" b="1" i="0" u="none" strike="noStrike" cap="none" normalizeH="0" baseline="0" dirty="0">
                <a:ln>
                  <a:noFill/>
                </a:ln>
                <a:solidFill>
                  <a:schemeClr val="tx1"/>
                </a:solidFill>
                <a:effectLst/>
                <a:latin typeface="Arial" panose="020B0604020202020204" pitchFamily="34" charset="0"/>
              </a:rPr>
              <a:t>	</a:t>
            </a:r>
            <a:r>
              <a:rPr kumimoji="0" lang="en-PK" altLang="en-PK" sz="2000" b="1" i="0" u="none" strike="noStrike" cap="none" normalizeH="0" baseline="0" dirty="0">
                <a:ln>
                  <a:noFill/>
                </a:ln>
                <a:solidFill>
                  <a:schemeClr val="tx1"/>
                </a:solidFill>
                <a:effectLst/>
                <a:latin typeface="Arial" panose="020B0604020202020204" pitchFamily="34" charset="0"/>
              </a:rPr>
              <a:t>return 0;</a:t>
            </a:r>
            <a:endParaRPr kumimoji="0" lang="en-US" altLang="en-PK"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Arial" panose="020B0604020202020204" pitchFamily="34" charset="0"/>
              </a:rPr>
              <a:t> } </a:t>
            </a:r>
          </a:p>
        </p:txBody>
      </p:sp>
    </p:spTree>
    <p:extLst>
      <p:ext uri="{BB962C8B-B14F-4D97-AF65-F5344CB8AC3E}">
        <p14:creationId xmlns:p14="http://schemas.microsoft.com/office/powerpoint/2010/main" val="3605042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7B0B2-40FD-E06B-A9B3-E021DDE0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06057-20B9-C99A-1ED8-BD9CE90EFBB9}"/>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5FA20C23-F0ED-525F-03D7-BBE1DDE8AB18}"/>
              </a:ext>
            </a:extLst>
          </p:cNvPr>
          <p:cNvSpPr>
            <a:spLocks noGrp="1"/>
          </p:cNvSpPr>
          <p:nvPr>
            <p:ph idx="1"/>
          </p:nvPr>
        </p:nvSpPr>
        <p:spPr>
          <a:xfrm>
            <a:off x="838200" y="1491517"/>
            <a:ext cx="10515600" cy="477865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4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 program that simulates a traffic light system by displaying instructions based on the color of the traffic light. If the light is "green," the program should display "Go." If the light is "yellow," it should display "Slow down." If the light is "red," it should display "Stop." If the input does not match any of these colors, the program should display "Invalid light color.“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2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Identify Inputs, Outputs and Processing</a:t>
            </a:r>
            <a:endParaRPr kumimoji="0" lang="en-PK" altLang="en-PK"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442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8FB52-6626-454A-8C16-E4FE482F1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E730F-DE8F-2E09-20DC-BC78E834F04C}"/>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9E63FA12-4A63-96F5-48FD-4F5777AC3646}"/>
              </a:ext>
            </a:extLst>
          </p:cNvPr>
          <p:cNvSpPr>
            <a:spLocks noGrp="1"/>
          </p:cNvSpPr>
          <p:nvPr>
            <p:ph idx="1"/>
          </p:nvPr>
        </p:nvSpPr>
        <p:spPr>
          <a:xfrm>
            <a:off x="838200" y="1491517"/>
            <a:ext cx="10515600" cy="477865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Input the color of the traffic light (stored in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equal to "green"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THEN display "Go."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ELSE IF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equal to "yellow"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THEN display "Slow 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ELSE IF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equal to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THEN display "Stop."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Display "Invalid light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End IF </a:t>
            </a:r>
          </a:p>
        </p:txBody>
      </p:sp>
    </p:spTree>
    <p:extLst>
      <p:ext uri="{BB962C8B-B14F-4D97-AF65-F5344CB8AC3E}">
        <p14:creationId xmlns:p14="http://schemas.microsoft.com/office/powerpoint/2010/main" val="216219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5BF2-CE9F-9600-90CB-E6574FE79D17}"/>
              </a:ext>
            </a:extLst>
          </p:cNvPr>
          <p:cNvSpPr>
            <a:spLocks noGrp="1"/>
          </p:cNvSpPr>
          <p:nvPr>
            <p:ph type="title"/>
          </p:nvPr>
        </p:nvSpPr>
        <p:spPr/>
        <p:txBody>
          <a:bodyPr>
            <a:normAutofit/>
          </a:bodyPr>
          <a:lstStyle/>
          <a:p>
            <a:r>
              <a:rPr lang="en-US" sz="4000" dirty="0"/>
              <a:t>Learning Objectives</a:t>
            </a:r>
          </a:p>
        </p:txBody>
      </p:sp>
      <p:sp>
        <p:nvSpPr>
          <p:cNvPr id="3" name="Content Placeholder 2">
            <a:extLst>
              <a:ext uri="{FF2B5EF4-FFF2-40B4-BE49-F238E27FC236}">
                <a16:creationId xmlns:a16="http://schemas.microsoft.com/office/drawing/2014/main" id="{747EF007-889C-3D94-A0BA-1A2762C02C2F}"/>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By the end of this lecture, students will be able to:</a:t>
            </a:r>
          </a:p>
          <a:p>
            <a:pPr lvl="1"/>
            <a:r>
              <a:rPr lang="en-US" dirty="0">
                <a:latin typeface="Calibri" panose="020F0502020204030204" pitchFamily="34" charset="0"/>
                <a:cs typeface="Calibri" panose="020F0502020204030204" pitchFamily="34" charset="0"/>
              </a:rPr>
              <a:t>Know syntax of different statements</a:t>
            </a:r>
          </a:p>
          <a:p>
            <a:pPr lvl="1"/>
            <a:r>
              <a:rPr lang="en-US" dirty="0">
                <a:latin typeface="Calibri" panose="020F0502020204030204" pitchFamily="34" charset="0"/>
                <a:cs typeface="Calibri" panose="020F0502020204030204" pitchFamily="34" charset="0"/>
              </a:rPr>
              <a:t>Know how data is displayed on screen</a:t>
            </a:r>
          </a:p>
          <a:p>
            <a:pPr lvl="1"/>
            <a:r>
              <a:rPr lang="en-US" dirty="0">
                <a:latin typeface="Calibri" panose="020F0502020204030204" pitchFamily="34" charset="0"/>
                <a:cs typeface="Calibri" panose="020F0502020204030204" pitchFamily="34" charset="0"/>
              </a:rPr>
              <a:t>Know how data is taken from user as input</a:t>
            </a:r>
          </a:p>
          <a:p>
            <a:pPr lvl="1"/>
            <a:r>
              <a:rPr lang="en-US" dirty="0">
                <a:latin typeface="Calibri" panose="020F0502020204030204" pitchFamily="34" charset="0"/>
                <a:cs typeface="Calibri" panose="020F0502020204030204" pitchFamily="34" charset="0"/>
              </a:rPr>
              <a:t>Know how if statements work and nested if’s</a:t>
            </a:r>
          </a:p>
          <a:p>
            <a:pPr lvl="1"/>
            <a:r>
              <a:rPr lang="en-US" dirty="0">
                <a:latin typeface="Calibri" panose="020F0502020204030204" pitchFamily="34" charset="0"/>
                <a:cs typeface="Calibri" panose="020F0502020204030204" pitchFamily="34" charset="0"/>
              </a:rPr>
              <a:t>Know what are Boolean operators</a:t>
            </a: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4559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4A223-F9B9-048C-6919-F5E2CB8C4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5B02B5-2338-168B-E81A-CE1582A2075F}"/>
              </a:ext>
            </a:extLst>
          </p:cNvPr>
          <p:cNvSpPr>
            <a:spLocks noGrp="1"/>
          </p:cNvSpPr>
          <p:nvPr>
            <p:ph type="title"/>
          </p:nvPr>
        </p:nvSpPr>
        <p:spPr>
          <a:xfrm>
            <a:off x="464975" y="253157"/>
            <a:ext cx="10515600" cy="1325563"/>
          </a:xfrm>
        </p:spPr>
        <p:txBody>
          <a:bodyPr>
            <a:normAutofit/>
          </a:bodyPr>
          <a:lstStyle/>
          <a:p>
            <a:r>
              <a:rPr lang="en-US" sz="3600" dirty="0"/>
              <a:t>Flowchart</a:t>
            </a:r>
          </a:p>
        </p:txBody>
      </p:sp>
      <p:pic>
        <p:nvPicPr>
          <p:cNvPr id="5" name="Picture 4">
            <a:extLst>
              <a:ext uri="{FF2B5EF4-FFF2-40B4-BE49-F238E27FC236}">
                <a16:creationId xmlns:a16="http://schemas.microsoft.com/office/drawing/2014/main" id="{F0591C52-4ED8-906A-C24E-20BEB3244537}"/>
              </a:ext>
            </a:extLst>
          </p:cNvPr>
          <p:cNvPicPr>
            <a:picLocks noChangeAspect="1"/>
          </p:cNvPicPr>
          <p:nvPr/>
        </p:nvPicPr>
        <p:blipFill>
          <a:blip r:embed="rId3"/>
          <a:stretch>
            <a:fillRect/>
          </a:stretch>
        </p:blipFill>
        <p:spPr>
          <a:xfrm>
            <a:off x="4161565" y="0"/>
            <a:ext cx="7862374" cy="6858000"/>
          </a:xfrm>
          <a:prstGeom prst="rect">
            <a:avLst/>
          </a:prstGeom>
        </p:spPr>
      </p:pic>
    </p:spTree>
    <p:extLst>
      <p:ext uri="{BB962C8B-B14F-4D97-AF65-F5344CB8AC3E}">
        <p14:creationId xmlns:p14="http://schemas.microsoft.com/office/powerpoint/2010/main" val="281933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FF9B4-3F8B-A3D3-CD94-3A12DA660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141701-83E5-CEDB-1A9A-6F99164E65E7}"/>
              </a:ext>
            </a:extLst>
          </p:cNvPr>
          <p:cNvSpPr>
            <a:spLocks noGrp="1"/>
          </p:cNvSpPr>
          <p:nvPr>
            <p:ph type="title"/>
          </p:nvPr>
        </p:nvSpPr>
        <p:spPr/>
        <p:txBody>
          <a:bodyPr>
            <a:normAutofit/>
          </a:bodyPr>
          <a:lstStyle/>
          <a:p>
            <a:r>
              <a:rPr lang="en-US" sz="3600" dirty="0"/>
              <a:t>Code</a:t>
            </a:r>
          </a:p>
        </p:txBody>
      </p:sp>
      <p:sp>
        <p:nvSpPr>
          <p:cNvPr id="3" name="Content Placeholder 2">
            <a:extLst>
              <a:ext uri="{FF2B5EF4-FFF2-40B4-BE49-F238E27FC236}">
                <a16:creationId xmlns:a16="http://schemas.microsoft.com/office/drawing/2014/main" id="{244E7C9C-12BE-860B-6DFB-162E45EFAA9E}"/>
              </a:ext>
            </a:extLst>
          </p:cNvPr>
          <p:cNvSpPr>
            <a:spLocks noGrp="1"/>
          </p:cNvSpPr>
          <p:nvPr>
            <p:ph idx="1"/>
          </p:nvPr>
        </p:nvSpPr>
        <p:spPr>
          <a:xfrm>
            <a:off x="838200" y="1491517"/>
            <a:ext cx="10515600" cy="477865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"green")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printf</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else if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"yellow")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printf</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("Slow down\n");</a:t>
            </a:r>
            <a:r>
              <a:rPr lang="en-US" altLang="en-PK" dirty="0">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else if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lightColor</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printf</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("Stop\n");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PK"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printf</a:t>
            </a: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("Invalid light color\n");		}</a:t>
            </a:r>
          </a:p>
        </p:txBody>
      </p:sp>
    </p:spTree>
    <p:extLst>
      <p:ext uri="{BB962C8B-B14F-4D97-AF65-F5344CB8AC3E}">
        <p14:creationId xmlns:p14="http://schemas.microsoft.com/office/powerpoint/2010/main" val="125022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BB0BA-5735-8625-5D34-C1BA48362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79996-B332-D040-BD48-64FFF1D7C4A0}"/>
              </a:ext>
            </a:extLst>
          </p:cNvPr>
          <p:cNvSpPr>
            <a:spLocks noGrp="1"/>
          </p:cNvSpPr>
          <p:nvPr>
            <p:ph type="title"/>
          </p:nvPr>
        </p:nvSpPr>
        <p:spPr/>
        <p:txBody>
          <a:bodyPr>
            <a:normAutofit/>
          </a:bodyPr>
          <a:lstStyle/>
          <a:p>
            <a:r>
              <a:rPr lang="en-US" sz="3600" dirty="0"/>
              <a:t>Code</a:t>
            </a:r>
          </a:p>
        </p:txBody>
      </p:sp>
      <p:sp>
        <p:nvSpPr>
          <p:cNvPr id="3" name="Content Placeholder 2">
            <a:extLst>
              <a:ext uri="{FF2B5EF4-FFF2-40B4-BE49-F238E27FC236}">
                <a16:creationId xmlns:a16="http://schemas.microsoft.com/office/drawing/2014/main" id="{CEE13588-D909-B8F4-5EB3-3127FB5FB0AF}"/>
              </a:ext>
            </a:extLst>
          </p:cNvPr>
          <p:cNvSpPr>
            <a:spLocks noGrp="1"/>
          </p:cNvSpPr>
          <p:nvPr>
            <p:ph idx="1"/>
          </p:nvPr>
        </p:nvSpPr>
        <p:spPr>
          <a:xfrm>
            <a:off x="838200" y="1491517"/>
            <a:ext cx="10515600" cy="477865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Last else of else if doesn’t have if statement. It gets executed only when all the previous statements have not run, meaning they were false.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Generally statements which have a body doesn’t need terminal ‘’ ; ’’ at end.</a:t>
            </a:r>
          </a:p>
        </p:txBody>
      </p:sp>
    </p:spTree>
    <p:extLst>
      <p:ext uri="{BB962C8B-B14F-4D97-AF65-F5344CB8AC3E}">
        <p14:creationId xmlns:p14="http://schemas.microsoft.com/office/powerpoint/2010/main" val="286376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3B256-A133-0DD6-B865-2A267A06C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E121B-56FF-2130-3B00-1081CD4EC52A}"/>
              </a:ext>
            </a:extLst>
          </p:cNvPr>
          <p:cNvSpPr>
            <a:spLocks noGrp="1"/>
          </p:cNvSpPr>
          <p:nvPr>
            <p:ph type="ctrTitle"/>
          </p:nvPr>
        </p:nvSpPr>
        <p:spPr>
          <a:xfrm>
            <a:off x="1523999" y="2084514"/>
            <a:ext cx="9144000" cy="951294"/>
          </a:xfrm>
        </p:spPr>
        <p:txBody>
          <a:bodyPr>
            <a:normAutofit/>
          </a:bodyPr>
          <a:lstStyle/>
          <a:p>
            <a:r>
              <a:rPr lang="en-US" dirty="0"/>
              <a:t>Boolean Algebra</a:t>
            </a:r>
          </a:p>
        </p:txBody>
      </p:sp>
      <p:pic>
        <p:nvPicPr>
          <p:cNvPr id="8" name="Picture 7" descr="A yellow question mark with a face on it&#10;&#10;Description automatically generated">
            <a:extLst>
              <a:ext uri="{FF2B5EF4-FFF2-40B4-BE49-F238E27FC236}">
                <a16:creationId xmlns:a16="http://schemas.microsoft.com/office/drawing/2014/main" id="{96E24115-89ED-1DBB-FB6B-B74FCEF9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725" y="3035808"/>
            <a:ext cx="2560320" cy="2560320"/>
          </a:xfrm>
          <a:prstGeom prst="rect">
            <a:avLst/>
          </a:prstGeom>
        </p:spPr>
      </p:pic>
    </p:spTree>
    <p:extLst>
      <p:ext uri="{BB962C8B-B14F-4D97-AF65-F5344CB8AC3E}">
        <p14:creationId xmlns:p14="http://schemas.microsoft.com/office/powerpoint/2010/main" val="284872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DE1EB-C0DD-8967-FE48-D6C46BEAB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4F3FD-682C-6756-C753-159EE6FB829D}"/>
              </a:ext>
            </a:extLst>
          </p:cNvPr>
          <p:cNvSpPr>
            <a:spLocks noGrp="1"/>
          </p:cNvSpPr>
          <p:nvPr>
            <p:ph type="title"/>
          </p:nvPr>
        </p:nvSpPr>
        <p:spPr/>
        <p:txBody>
          <a:bodyPr>
            <a:normAutofit/>
          </a:bodyPr>
          <a:lstStyle/>
          <a:p>
            <a:r>
              <a:rPr lang="en-US" sz="3600" dirty="0"/>
              <a:t>Boolean Algebra</a:t>
            </a:r>
          </a:p>
        </p:txBody>
      </p:sp>
      <p:sp>
        <p:nvSpPr>
          <p:cNvPr id="3" name="Content Placeholder 2">
            <a:extLst>
              <a:ext uri="{FF2B5EF4-FFF2-40B4-BE49-F238E27FC236}">
                <a16:creationId xmlns:a16="http://schemas.microsoft.com/office/drawing/2014/main" id="{1080E2FA-6A06-5267-5276-129B33B31AE6}"/>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Boolean algebra is named after George Boole, a mathematician in the nineteenth century. Boole developed his own branch of logic containing the values true and false and the operators and, or, and not to manipulate the values. </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Boolean operators are used to combine or negate conditions in programming.</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Three main Boolean operators are:</a:t>
            </a:r>
          </a:p>
          <a:p>
            <a:pPr marL="457200" indent="-457200">
              <a:lnSpc>
                <a:spcPct val="107000"/>
              </a:lnSpc>
              <a:spcAft>
                <a:spcPts val="800"/>
              </a:spcAft>
              <a:buFont typeface="+mj-lt"/>
              <a:buAutoNum type="arabicPeriod"/>
            </a:pPr>
            <a:r>
              <a:rPr lang="en-US" sz="2000" b="1" kern="100" dirty="0">
                <a:latin typeface="Calibri" panose="020F0502020204030204" pitchFamily="34" charset="0"/>
                <a:ea typeface="Calibri" panose="020F0502020204030204" pitchFamily="34" charset="0"/>
                <a:cs typeface="Times New Roman" panose="02020603050405020304" pitchFamily="18" charset="0"/>
              </a:rPr>
              <a:t>AND</a:t>
            </a:r>
          </a:p>
          <a:p>
            <a:pPr marL="457200" indent="-457200">
              <a:lnSpc>
                <a:spcPct val="107000"/>
              </a:lnSpc>
              <a:spcAft>
                <a:spcPts val="800"/>
              </a:spcAft>
              <a:buFont typeface="+mj-lt"/>
              <a:buAutoNum type="arabicPeriod"/>
            </a:pPr>
            <a:r>
              <a:rPr lang="en-US" sz="2000" b="1" kern="100" dirty="0">
                <a:latin typeface="Calibri" panose="020F0502020204030204" pitchFamily="34" charset="0"/>
                <a:ea typeface="Calibri" panose="020F0502020204030204" pitchFamily="34" charset="0"/>
                <a:cs typeface="Times New Roman" panose="02020603050405020304" pitchFamily="18" charset="0"/>
              </a:rPr>
              <a:t>OR</a:t>
            </a:r>
          </a:p>
          <a:p>
            <a:pPr marL="457200" indent="-457200">
              <a:lnSpc>
                <a:spcPct val="107000"/>
              </a:lnSpc>
              <a:spcAft>
                <a:spcPts val="800"/>
              </a:spcAft>
              <a:buFont typeface="+mj-lt"/>
              <a:buAutoNum type="arabicPeriod"/>
            </a:pPr>
            <a:r>
              <a:rPr lang="en-US" sz="2000" b="1" kern="100" dirty="0">
                <a:latin typeface="Calibri" panose="020F0502020204030204" pitchFamily="34" charset="0"/>
                <a:ea typeface="Calibri" panose="020F0502020204030204" pitchFamily="34" charset="0"/>
                <a:cs typeface="Times New Roman" panose="02020603050405020304" pitchFamily="18" charset="0"/>
              </a:rPr>
              <a:t>NOT</a:t>
            </a:r>
          </a:p>
        </p:txBody>
      </p:sp>
    </p:spTree>
    <p:extLst>
      <p:ext uri="{BB962C8B-B14F-4D97-AF65-F5344CB8AC3E}">
        <p14:creationId xmlns:p14="http://schemas.microsoft.com/office/powerpoint/2010/main" val="1378806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CF96-9E51-1627-328C-ADAEA84B3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C5987-9A92-95AF-5679-260A384D1360}"/>
              </a:ext>
            </a:extLst>
          </p:cNvPr>
          <p:cNvSpPr>
            <a:spLocks noGrp="1"/>
          </p:cNvSpPr>
          <p:nvPr>
            <p:ph type="title"/>
          </p:nvPr>
        </p:nvSpPr>
        <p:spPr/>
        <p:txBody>
          <a:bodyPr>
            <a:normAutofit/>
          </a:bodyPr>
          <a:lstStyle/>
          <a:p>
            <a:r>
              <a:rPr lang="en-US" sz="3600" dirty="0"/>
              <a:t>The AND Operator</a:t>
            </a:r>
          </a:p>
        </p:txBody>
      </p:sp>
      <p:sp>
        <p:nvSpPr>
          <p:cNvPr id="3" name="Content Placeholder 2">
            <a:extLst>
              <a:ext uri="{FF2B5EF4-FFF2-40B4-BE49-F238E27FC236}">
                <a16:creationId xmlns:a16="http://schemas.microsoft.com/office/drawing/2014/main" id="{5DEA58EF-2A5E-9854-A956-E4345BFE2B29}"/>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 AND operator builds a compound conditions.</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Both conditions on either side must be true for the entire condition to be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1:</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3 == 3 AND 4 == 4</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a:t>
            </a:r>
            <a:r>
              <a:rPr lang="en-US" sz="2000" kern="100" dirty="0">
                <a:latin typeface="Calibri" panose="020F0502020204030204" pitchFamily="34" charset="0"/>
                <a:ea typeface="Calibri" panose="020F0502020204030204" pitchFamily="34" charset="0"/>
                <a:cs typeface="Times New Roman" panose="02020603050405020304" pitchFamily="18" charset="0"/>
              </a:rPr>
              <a:t> True (Both conditions are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2:</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3 == 4 AND 4 == 4</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a:t>
            </a:r>
            <a:r>
              <a:rPr lang="en-US" sz="2000" kern="100" dirty="0">
                <a:latin typeface="Calibri" panose="020F0502020204030204" pitchFamily="34" charset="0"/>
                <a:ea typeface="Calibri" panose="020F0502020204030204" pitchFamily="34" charset="0"/>
                <a:cs typeface="Times New Roman" panose="02020603050405020304" pitchFamily="18" charset="0"/>
              </a:rPr>
              <a:t> False (Only one condition is true)</a:t>
            </a:r>
          </a:p>
        </p:txBody>
      </p:sp>
    </p:spTree>
    <p:extLst>
      <p:ext uri="{BB962C8B-B14F-4D97-AF65-F5344CB8AC3E}">
        <p14:creationId xmlns:p14="http://schemas.microsoft.com/office/powerpoint/2010/main" val="3826797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21CC9-265A-A757-BBC5-258B52D15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0B1F2-6430-8794-7D1E-B1E806E69925}"/>
              </a:ext>
            </a:extLst>
          </p:cNvPr>
          <p:cNvSpPr>
            <a:spLocks noGrp="1"/>
          </p:cNvSpPr>
          <p:nvPr>
            <p:ph type="title"/>
          </p:nvPr>
        </p:nvSpPr>
        <p:spPr/>
        <p:txBody>
          <a:bodyPr>
            <a:normAutofit/>
          </a:bodyPr>
          <a:lstStyle/>
          <a:p>
            <a:r>
              <a:rPr lang="en-US" sz="3600" dirty="0"/>
              <a:t>The AND Operator</a:t>
            </a:r>
          </a:p>
        </p:txBody>
      </p:sp>
      <p:pic>
        <p:nvPicPr>
          <p:cNvPr id="5" name="Content Placeholder 4">
            <a:extLst>
              <a:ext uri="{FF2B5EF4-FFF2-40B4-BE49-F238E27FC236}">
                <a16:creationId xmlns:a16="http://schemas.microsoft.com/office/drawing/2014/main" id="{B118F1A1-5884-9BC4-CCAF-A4D542BDCC2B}"/>
              </a:ext>
            </a:extLst>
          </p:cNvPr>
          <p:cNvPicPr>
            <a:picLocks noGrp="1" noChangeAspect="1"/>
          </p:cNvPicPr>
          <p:nvPr>
            <p:ph idx="1"/>
          </p:nvPr>
        </p:nvPicPr>
        <p:blipFill>
          <a:blip r:embed="rId3"/>
          <a:stretch>
            <a:fillRect/>
          </a:stretch>
        </p:blipFill>
        <p:spPr>
          <a:xfrm>
            <a:off x="1134099" y="1884606"/>
            <a:ext cx="9923802" cy="3566626"/>
          </a:xfrm>
        </p:spPr>
      </p:pic>
    </p:spTree>
    <p:extLst>
      <p:ext uri="{BB962C8B-B14F-4D97-AF65-F5344CB8AC3E}">
        <p14:creationId xmlns:p14="http://schemas.microsoft.com/office/powerpoint/2010/main" val="3436271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18E6E-96E0-F542-BEB9-DB7457BE9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48B5D-BBEE-7F2B-130C-531EA1B36815}"/>
              </a:ext>
            </a:extLst>
          </p:cNvPr>
          <p:cNvSpPr>
            <a:spLocks noGrp="1"/>
          </p:cNvSpPr>
          <p:nvPr>
            <p:ph type="title"/>
          </p:nvPr>
        </p:nvSpPr>
        <p:spPr/>
        <p:txBody>
          <a:bodyPr>
            <a:normAutofit/>
          </a:bodyPr>
          <a:lstStyle/>
          <a:p>
            <a:r>
              <a:rPr lang="en-US" sz="3600" dirty="0"/>
              <a:t>The OR Operator</a:t>
            </a:r>
          </a:p>
        </p:txBody>
      </p:sp>
      <p:sp>
        <p:nvSpPr>
          <p:cNvPr id="3" name="Content Placeholder 2">
            <a:extLst>
              <a:ext uri="{FF2B5EF4-FFF2-40B4-BE49-F238E27FC236}">
                <a16:creationId xmlns:a16="http://schemas.microsoft.com/office/drawing/2014/main" id="{D1F26472-51CC-1454-D327-1577D31A6063}"/>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 OR operator builds a compound conditions.</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Only one condition needs to be true for the entire expression to be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1:</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4 == 3 AND 4 == 4</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a:t>
            </a:r>
            <a:r>
              <a:rPr lang="en-US" sz="2000" kern="100" dirty="0">
                <a:latin typeface="Calibri" panose="020F0502020204030204" pitchFamily="34" charset="0"/>
                <a:ea typeface="Calibri" panose="020F0502020204030204" pitchFamily="34" charset="0"/>
                <a:cs typeface="Times New Roman" panose="02020603050405020304" pitchFamily="18" charset="0"/>
              </a:rPr>
              <a:t> True (One conditions is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2:</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3 == 4 AND 4 == 5</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a:t>
            </a:r>
            <a:r>
              <a:rPr lang="en-US" sz="2000" kern="100" dirty="0">
                <a:latin typeface="Calibri" panose="020F0502020204030204" pitchFamily="34" charset="0"/>
                <a:ea typeface="Calibri" panose="020F0502020204030204" pitchFamily="34" charset="0"/>
                <a:cs typeface="Times New Roman" panose="02020603050405020304" pitchFamily="18" charset="0"/>
              </a:rPr>
              <a:t> False (Both conditions is false)</a:t>
            </a:r>
          </a:p>
        </p:txBody>
      </p:sp>
    </p:spTree>
    <p:extLst>
      <p:ext uri="{BB962C8B-B14F-4D97-AF65-F5344CB8AC3E}">
        <p14:creationId xmlns:p14="http://schemas.microsoft.com/office/powerpoint/2010/main" val="2205277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F2C8E-99BD-72EF-5B0F-FBFB3276E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D5BFE-D466-14E0-2BEF-BCC350A7C844}"/>
              </a:ext>
            </a:extLst>
          </p:cNvPr>
          <p:cNvSpPr>
            <a:spLocks noGrp="1"/>
          </p:cNvSpPr>
          <p:nvPr>
            <p:ph type="title"/>
          </p:nvPr>
        </p:nvSpPr>
        <p:spPr/>
        <p:txBody>
          <a:bodyPr>
            <a:normAutofit/>
          </a:bodyPr>
          <a:lstStyle/>
          <a:p>
            <a:r>
              <a:rPr lang="en-US" sz="3600" dirty="0"/>
              <a:t>The OR Operator</a:t>
            </a:r>
          </a:p>
        </p:txBody>
      </p:sp>
      <p:pic>
        <p:nvPicPr>
          <p:cNvPr id="4" name="Picture 3">
            <a:extLst>
              <a:ext uri="{FF2B5EF4-FFF2-40B4-BE49-F238E27FC236}">
                <a16:creationId xmlns:a16="http://schemas.microsoft.com/office/drawing/2014/main" id="{E30D1A50-1AF3-38CF-E071-5CAECC5BFFE5}"/>
              </a:ext>
            </a:extLst>
          </p:cNvPr>
          <p:cNvPicPr>
            <a:picLocks noChangeAspect="1"/>
          </p:cNvPicPr>
          <p:nvPr/>
        </p:nvPicPr>
        <p:blipFill>
          <a:blip r:embed="rId3"/>
          <a:stretch>
            <a:fillRect/>
          </a:stretch>
        </p:blipFill>
        <p:spPr>
          <a:xfrm>
            <a:off x="517241" y="1723292"/>
            <a:ext cx="11157518" cy="3411416"/>
          </a:xfrm>
          <a:prstGeom prst="rect">
            <a:avLst/>
          </a:prstGeom>
        </p:spPr>
      </p:pic>
    </p:spTree>
    <p:extLst>
      <p:ext uri="{BB962C8B-B14F-4D97-AF65-F5344CB8AC3E}">
        <p14:creationId xmlns:p14="http://schemas.microsoft.com/office/powerpoint/2010/main" val="69747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4B97-B9F0-DC23-6EDE-48C67D535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8BDDE-90A7-868F-3526-E128D9FAA9A0}"/>
              </a:ext>
            </a:extLst>
          </p:cNvPr>
          <p:cNvSpPr>
            <a:spLocks noGrp="1"/>
          </p:cNvSpPr>
          <p:nvPr>
            <p:ph type="title"/>
          </p:nvPr>
        </p:nvSpPr>
        <p:spPr/>
        <p:txBody>
          <a:bodyPr>
            <a:normAutofit/>
          </a:bodyPr>
          <a:lstStyle/>
          <a:p>
            <a:r>
              <a:rPr lang="en-US" sz="3600" dirty="0"/>
              <a:t>The NOT Operator</a:t>
            </a:r>
          </a:p>
        </p:txBody>
      </p:sp>
      <p:sp>
        <p:nvSpPr>
          <p:cNvPr id="3" name="Content Placeholder 2">
            <a:extLst>
              <a:ext uri="{FF2B5EF4-FFF2-40B4-BE49-F238E27FC236}">
                <a16:creationId xmlns:a16="http://schemas.microsoft.com/office/drawing/2014/main" id="{C264993F-770F-950C-AD8F-79140701A250}"/>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 NOT operator negates a condition.</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It inverts the value of a condition (if it’s true, it becomes false; if it’s false, it becomes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1:</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NOT( 4 == 4 )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a:t>
            </a:r>
            <a:r>
              <a:rPr lang="en-US" sz="2000" kern="100" dirty="0">
                <a:latin typeface="Calibri" panose="020F0502020204030204" pitchFamily="34" charset="0"/>
                <a:ea typeface="Calibri" panose="020F0502020204030204" pitchFamily="34" charset="0"/>
                <a:cs typeface="Times New Roman" panose="02020603050405020304" pitchFamily="18" charset="0"/>
              </a:rPr>
              <a:t> False (4 == 4 is true, but NOT negates it)</a:t>
            </a:r>
          </a:p>
        </p:txBody>
      </p:sp>
      <p:pic>
        <p:nvPicPr>
          <p:cNvPr id="5" name="Picture 4">
            <a:extLst>
              <a:ext uri="{FF2B5EF4-FFF2-40B4-BE49-F238E27FC236}">
                <a16:creationId xmlns:a16="http://schemas.microsoft.com/office/drawing/2014/main" id="{A752C1A3-724E-6A16-911E-797D19CE135F}"/>
              </a:ext>
            </a:extLst>
          </p:cNvPr>
          <p:cNvPicPr>
            <a:picLocks noChangeAspect="1"/>
          </p:cNvPicPr>
          <p:nvPr/>
        </p:nvPicPr>
        <p:blipFill>
          <a:blip r:embed="rId3"/>
          <a:stretch>
            <a:fillRect/>
          </a:stretch>
        </p:blipFill>
        <p:spPr>
          <a:xfrm>
            <a:off x="800896" y="4254000"/>
            <a:ext cx="10552904" cy="1764702"/>
          </a:xfrm>
          <a:prstGeom prst="rect">
            <a:avLst/>
          </a:prstGeom>
        </p:spPr>
      </p:pic>
    </p:spTree>
    <p:extLst>
      <p:ext uri="{BB962C8B-B14F-4D97-AF65-F5344CB8AC3E}">
        <p14:creationId xmlns:p14="http://schemas.microsoft.com/office/powerpoint/2010/main" val="165636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B472E-B0E2-A0FD-1182-382DFB6EB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20E6AC-062B-298C-059F-739C33AAD10C}"/>
              </a:ext>
            </a:extLst>
          </p:cNvPr>
          <p:cNvSpPr>
            <a:spLocks noGrp="1"/>
          </p:cNvSpPr>
          <p:nvPr>
            <p:ph type="title"/>
          </p:nvPr>
        </p:nvSpPr>
        <p:spPr/>
        <p:txBody>
          <a:bodyPr>
            <a:normAutofit/>
          </a:bodyPr>
          <a:lstStyle/>
          <a:p>
            <a:r>
              <a:rPr lang="en-US" sz="4000" dirty="0" err="1"/>
              <a:t>Getch</a:t>
            </a:r>
            <a:endParaRPr lang="en-US" sz="4000" dirty="0"/>
          </a:p>
        </p:txBody>
      </p:sp>
      <p:sp>
        <p:nvSpPr>
          <p:cNvPr id="3" name="Content Placeholder 2">
            <a:extLst>
              <a:ext uri="{FF2B5EF4-FFF2-40B4-BE49-F238E27FC236}">
                <a16:creationId xmlns:a16="http://schemas.microsoft.com/office/drawing/2014/main" id="{6DBC8247-E480-BFCA-C5E3-26F20D551E9E}"/>
              </a:ext>
            </a:extLst>
          </p:cNvPr>
          <p:cNvSpPr>
            <a:spLocks noGrp="1"/>
          </p:cNvSpPr>
          <p:nvPr>
            <p:ph idx="1"/>
          </p:nvPr>
        </p:nvSpPr>
        <p:spPr/>
        <p:txBody>
          <a:bodyPr>
            <a:normAutofit/>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R</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eads single character input from user but doesn’t wait for us to press enter key, as soon as we press a key, it displays the output.</a:t>
            </a:r>
          </a:p>
          <a:p>
            <a:pPr marL="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Doesn’t show the pressed key on screen, Hide inputs like password, ATM pins…</a:t>
            </a:r>
          </a:p>
        </p:txBody>
      </p:sp>
    </p:spTree>
    <p:extLst>
      <p:ext uri="{BB962C8B-B14F-4D97-AF65-F5344CB8AC3E}">
        <p14:creationId xmlns:p14="http://schemas.microsoft.com/office/powerpoint/2010/main" val="3155676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22413-13CA-85A5-E845-F1CBD3321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E2A7AD-BD15-00B3-56BD-E728BFB3C25D}"/>
              </a:ext>
            </a:extLst>
          </p:cNvPr>
          <p:cNvSpPr>
            <a:spLocks noGrp="1"/>
          </p:cNvSpPr>
          <p:nvPr>
            <p:ph type="title"/>
          </p:nvPr>
        </p:nvSpPr>
        <p:spPr/>
        <p:txBody>
          <a:bodyPr>
            <a:normAutofit/>
          </a:bodyPr>
          <a:lstStyle/>
          <a:p>
            <a:r>
              <a:rPr lang="en-US" sz="3600" dirty="0"/>
              <a:t>The NOT Operator</a:t>
            </a:r>
          </a:p>
        </p:txBody>
      </p:sp>
      <p:pic>
        <p:nvPicPr>
          <p:cNvPr id="4" name="Picture 3">
            <a:extLst>
              <a:ext uri="{FF2B5EF4-FFF2-40B4-BE49-F238E27FC236}">
                <a16:creationId xmlns:a16="http://schemas.microsoft.com/office/drawing/2014/main" id="{33097A37-38F3-6B30-C45B-7A8100E7EDBC}"/>
              </a:ext>
            </a:extLst>
          </p:cNvPr>
          <p:cNvPicPr>
            <a:picLocks noChangeAspect="1"/>
          </p:cNvPicPr>
          <p:nvPr/>
        </p:nvPicPr>
        <p:blipFill>
          <a:blip r:embed="rId3"/>
          <a:stretch>
            <a:fillRect/>
          </a:stretch>
        </p:blipFill>
        <p:spPr>
          <a:xfrm>
            <a:off x="517241" y="1723292"/>
            <a:ext cx="11157518" cy="3411416"/>
          </a:xfrm>
          <a:prstGeom prst="rect">
            <a:avLst/>
          </a:prstGeom>
        </p:spPr>
      </p:pic>
    </p:spTree>
    <p:extLst>
      <p:ext uri="{BB962C8B-B14F-4D97-AF65-F5344CB8AC3E}">
        <p14:creationId xmlns:p14="http://schemas.microsoft.com/office/powerpoint/2010/main" val="1949141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26095-49E3-A59B-E7A4-365B385AC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A6ABB-0F46-1020-6E3A-BC3226FF5831}"/>
              </a:ext>
            </a:extLst>
          </p:cNvPr>
          <p:cNvSpPr>
            <a:spLocks noGrp="1"/>
          </p:cNvSpPr>
          <p:nvPr>
            <p:ph type="title"/>
          </p:nvPr>
        </p:nvSpPr>
        <p:spPr/>
        <p:txBody>
          <a:bodyPr>
            <a:normAutofit/>
          </a:bodyPr>
          <a:lstStyle/>
          <a:p>
            <a:r>
              <a:rPr lang="en-US" sz="3600" dirty="0"/>
              <a:t>Combining Operators</a:t>
            </a:r>
          </a:p>
        </p:txBody>
      </p:sp>
      <p:sp>
        <p:nvSpPr>
          <p:cNvPr id="3" name="Content Placeholder 2">
            <a:extLst>
              <a:ext uri="{FF2B5EF4-FFF2-40B4-BE49-F238E27FC236}">
                <a16:creationId xmlns:a16="http://schemas.microsoft.com/office/drawing/2014/main" id="{A9257CA1-B3C1-C80A-7393-9677F71E75D8}"/>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AND, OR, and NOT operators can be combined to create more complex conditions.</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The order of operations is from Left to right : </a:t>
            </a:r>
          </a:p>
          <a:p>
            <a:pPr marL="457200" indent="-457200">
              <a:lnSpc>
                <a:spcPct val="107000"/>
              </a:lnSpc>
              <a:spcAft>
                <a:spcPts val="800"/>
              </a:spcAft>
              <a:buFont typeface="+mj-lt"/>
              <a:buAutoNum type="arabicPeriod"/>
            </a:pPr>
            <a:r>
              <a:rPr lang="en-US" sz="2400" kern="100" dirty="0">
                <a:latin typeface="Calibri" panose="020F0502020204030204" pitchFamily="34" charset="0"/>
                <a:ea typeface="Calibri" panose="020F0502020204030204" pitchFamily="34" charset="0"/>
                <a:cs typeface="Times New Roman" panose="02020603050405020304" pitchFamily="18" charset="0"/>
              </a:rPr>
              <a:t>NOT</a:t>
            </a:r>
          </a:p>
          <a:p>
            <a:pPr marL="457200" indent="-457200">
              <a:lnSpc>
                <a:spcPct val="107000"/>
              </a:lnSpc>
              <a:spcAft>
                <a:spcPts val="800"/>
              </a:spcAft>
              <a:buFont typeface="+mj-lt"/>
              <a:buAutoNum type="arabicPeriod"/>
            </a:pPr>
            <a:r>
              <a:rPr lang="en-US" sz="2400" kern="100" dirty="0">
                <a:latin typeface="Calibri" panose="020F0502020204030204" pitchFamily="34" charset="0"/>
                <a:ea typeface="Calibri" panose="020F0502020204030204" pitchFamily="34" charset="0"/>
                <a:cs typeface="Times New Roman" panose="02020603050405020304" pitchFamily="18" charset="0"/>
              </a:rPr>
              <a:t>AND</a:t>
            </a:r>
          </a:p>
          <a:p>
            <a:pPr marL="457200" indent="-457200">
              <a:lnSpc>
                <a:spcPct val="107000"/>
              </a:lnSpc>
              <a:spcAft>
                <a:spcPts val="800"/>
              </a:spcAft>
              <a:buFont typeface="+mj-lt"/>
              <a:buAutoNum type="arabicPeriod"/>
            </a:pPr>
            <a:r>
              <a:rPr lang="en-US" sz="2400" kern="100" dirty="0">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Use parentheses () to control the order in which conditions are evaluated.</a:t>
            </a:r>
          </a:p>
          <a:p>
            <a:pPr marL="0" indent="0">
              <a:lnSpc>
                <a:spcPct val="107000"/>
              </a:lnSpc>
              <a:spcAft>
                <a:spcPts val="800"/>
              </a:spcAft>
              <a:buNone/>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489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798F-8041-35AA-5D53-FD1E56778E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A1429-4143-6C69-D08A-BEE24345DFD8}"/>
              </a:ext>
            </a:extLst>
          </p:cNvPr>
          <p:cNvSpPr>
            <a:spLocks noGrp="1"/>
          </p:cNvSpPr>
          <p:nvPr>
            <p:ph type="title"/>
          </p:nvPr>
        </p:nvSpPr>
        <p:spPr/>
        <p:txBody>
          <a:bodyPr>
            <a:normAutofit/>
          </a:bodyPr>
          <a:lstStyle/>
          <a:p>
            <a:r>
              <a:rPr lang="en-US" sz="3600" dirty="0"/>
              <a:t>Combining Operators</a:t>
            </a:r>
          </a:p>
        </p:txBody>
      </p:sp>
      <p:sp>
        <p:nvSpPr>
          <p:cNvPr id="3" name="Content Placeholder 2">
            <a:extLst>
              <a:ext uri="{FF2B5EF4-FFF2-40B4-BE49-F238E27FC236}">
                <a16:creationId xmlns:a16="http://schemas.microsoft.com/office/drawing/2014/main" id="{E0704392-7C53-72D5-8A72-74E542274DD1}"/>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Example:</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NOT(4 == 4) AND (5 == 5 OR 3 == 3)</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First, evaluate the conditions inside the parentheses.</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Then, apply the NOT operator.</a:t>
            </a:r>
          </a:p>
          <a:p>
            <a:pPr marL="0" indent="0">
              <a:lnSpc>
                <a:spcPct val="107000"/>
              </a:lnSpc>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Finally, apply the AND operator.</a:t>
            </a:r>
          </a:p>
        </p:txBody>
      </p:sp>
    </p:spTree>
    <p:extLst>
      <p:ext uri="{BB962C8B-B14F-4D97-AF65-F5344CB8AC3E}">
        <p14:creationId xmlns:p14="http://schemas.microsoft.com/office/powerpoint/2010/main" val="1512741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F26C7-5FBB-AF5D-1E1A-BDACC66CF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5615B-0CDB-88DA-A920-22B6B4ECD527}"/>
              </a:ext>
            </a:extLst>
          </p:cNvPr>
          <p:cNvSpPr>
            <a:spLocks noGrp="1"/>
          </p:cNvSpPr>
          <p:nvPr>
            <p:ph type="title"/>
          </p:nvPr>
        </p:nvSpPr>
        <p:spPr/>
        <p:txBody>
          <a:bodyPr>
            <a:normAutofit/>
          </a:bodyPr>
          <a:lstStyle/>
          <a:p>
            <a:r>
              <a:rPr lang="en-US" sz="3600" dirty="0"/>
              <a:t>Combining Operators</a:t>
            </a:r>
          </a:p>
        </p:txBody>
      </p:sp>
      <p:sp>
        <p:nvSpPr>
          <p:cNvPr id="3" name="Content Placeholder 2">
            <a:extLst>
              <a:ext uri="{FF2B5EF4-FFF2-40B4-BE49-F238E27FC236}">
                <a16:creationId xmlns:a16="http://schemas.microsoft.com/office/drawing/2014/main" id="{71EA79A8-5119-52B7-6556-4F9A0619C190}"/>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Try to solve the following Boolean algebra problems, given</a:t>
            </a:r>
          </a:p>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x = 5, y = 3, and z = 4</a:t>
            </a:r>
          </a:p>
          <a:p>
            <a:pPr marL="0" indent="0">
              <a:lnSpc>
                <a:spcPct val="107000"/>
              </a:lnSpc>
              <a:spcAft>
                <a:spcPts val="800"/>
              </a:spcAft>
              <a:buNone/>
            </a:pP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1. x &gt; 3 and z == 4 </a:t>
            </a:r>
            <a:r>
              <a:rPr lang="en-US" sz="2400"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True</a:t>
            </a: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2. y &gt;= 3 or z &gt; 4 </a:t>
            </a:r>
            <a:r>
              <a:rPr lang="en-US" sz="2400"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True</a:t>
            </a: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3. NOT(x == 4 or y &lt; z) </a:t>
            </a:r>
            <a:r>
              <a:rPr lang="en-US" sz="2400"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false</a:t>
            </a: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4. (z == 5 or x &gt; 3) and (y == z or x &lt; 10) </a:t>
            </a:r>
            <a:r>
              <a:rPr lang="en-US" sz="2400"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true</a:t>
            </a: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047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59AB6-9A15-CA2D-883B-ECFF21460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3B1F4-8289-C297-7786-DAE14DEBC9F4}"/>
              </a:ext>
            </a:extLst>
          </p:cNvPr>
          <p:cNvSpPr>
            <a:spLocks noGrp="1"/>
          </p:cNvSpPr>
          <p:nvPr>
            <p:ph type="ctrTitle"/>
          </p:nvPr>
        </p:nvSpPr>
        <p:spPr>
          <a:xfrm>
            <a:off x="1523999" y="2084514"/>
            <a:ext cx="9144000" cy="951294"/>
          </a:xfrm>
        </p:spPr>
        <p:txBody>
          <a:bodyPr>
            <a:normAutofit/>
          </a:bodyPr>
          <a:lstStyle/>
          <a:p>
            <a:r>
              <a:rPr lang="en-US" sz="6000" dirty="0"/>
              <a:t>Boolean in C Programming</a:t>
            </a:r>
            <a:endParaRPr lang="en-US" dirty="0"/>
          </a:p>
        </p:txBody>
      </p:sp>
      <p:pic>
        <p:nvPicPr>
          <p:cNvPr id="8" name="Picture 7" descr="A yellow question mark with a face on it&#10;&#10;Description automatically generated">
            <a:extLst>
              <a:ext uri="{FF2B5EF4-FFF2-40B4-BE49-F238E27FC236}">
                <a16:creationId xmlns:a16="http://schemas.microsoft.com/office/drawing/2014/main" id="{0118C8BE-8F3D-8E30-046C-BA1ADDE49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725" y="3035808"/>
            <a:ext cx="2560320" cy="2560320"/>
          </a:xfrm>
          <a:prstGeom prst="rect">
            <a:avLst/>
          </a:prstGeom>
        </p:spPr>
      </p:pic>
    </p:spTree>
    <p:extLst>
      <p:ext uri="{BB962C8B-B14F-4D97-AF65-F5344CB8AC3E}">
        <p14:creationId xmlns:p14="http://schemas.microsoft.com/office/powerpoint/2010/main" val="1367012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D316-9F59-00AC-444D-D2E8CC308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E0B843-59A1-28FB-3967-3845291A781A}"/>
              </a:ext>
            </a:extLst>
          </p:cNvPr>
          <p:cNvSpPr>
            <a:spLocks noGrp="1"/>
          </p:cNvSpPr>
          <p:nvPr>
            <p:ph type="title"/>
          </p:nvPr>
        </p:nvSpPr>
        <p:spPr/>
        <p:txBody>
          <a:bodyPr>
            <a:normAutofit/>
          </a:bodyPr>
          <a:lstStyle/>
          <a:p>
            <a:r>
              <a:rPr lang="en-US" sz="3600" dirty="0"/>
              <a:t>AND Operator (&amp;&amp;)</a:t>
            </a:r>
          </a:p>
        </p:txBody>
      </p:sp>
      <p:sp>
        <p:nvSpPr>
          <p:cNvPr id="3" name="Content Placeholder 2">
            <a:extLst>
              <a:ext uri="{FF2B5EF4-FFF2-40B4-BE49-F238E27FC236}">
                <a16:creationId xmlns:a16="http://schemas.microsoft.com/office/drawing/2014/main" id="{3EA5189D-D6F6-5F9F-6051-25F20B80478C}"/>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 AND (&amp;&amp;) operator checks if both conditions on either side are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Syntax: </a:t>
            </a:r>
            <a:r>
              <a:rPr lang="en-US" sz="2000" kern="100" dirty="0">
                <a:latin typeface="Calibri" panose="020F0502020204030204" pitchFamily="34" charset="0"/>
                <a:ea typeface="Calibri" panose="020F0502020204030204" pitchFamily="34" charset="0"/>
                <a:cs typeface="Times New Roman" panose="02020603050405020304" pitchFamily="18" charset="0"/>
              </a:rPr>
              <a:t>condition1 &amp;&amp; condition2</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The entire expression is true only if both conditions are true.</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if ( 3 &gt; 1 &amp;&amp; 5 &lt; 10 )</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True because both 3 &gt; 1 and 5 &lt; 10 are true.</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if ( 3 &gt; 5 &amp;&amp; 5 &lt; 5 )</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False because 3 &gt; 5 is false, so the entire condition fails.</a:t>
            </a: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281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2DEF3-04D7-EA9E-0678-7B068BF3E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1D04D-D57B-7945-3CED-72F4C3310264}"/>
              </a:ext>
            </a:extLst>
          </p:cNvPr>
          <p:cNvSpPr>
            <a:spLocks noGrp="1"/>
          </p:cNvSpPr>
          <p:nvPr>
            <p:ph type="title"/>
          </p:nvPr>
        </p:nvSpPr>
        <p:spPr/>
        <p:txBody>
          <a:bodyPr>
            <a:normAutofit/>
          </a:bodyPr>
          <a:lstStyle/>
          <a:p>
            <a:r>
              <a:rPr lang="en-US" sz="3600" dirty="0"/>
              <a:t>OR Operator (||)</a:t>
            </a:r>
          </a:p>
        </p:txBody>
      </p:sp>
      <p:sp>
        <p:nvSpPr>
          <p:cNvPr id="3" name="Content Placeholder 2">
            <a:extLst>
              <a:ext uri="{FF2B5EF4-FFF2-40B4-BE49-F238E27FC236}">
                <a16:creationId xmlns:a16="http://schemas.microsoft.com/office/drawing/2014/main" id="{DE5A0891-9C65-29D3-2835-A33711818477}"/>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 OR (||) operator checks if at least one condition is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Syntax: </a:t>
            </a:r>
            <a:r>
              <a:rPr lang="en-US" sz="2000" kern="100" dirty="0">
                <a:latin typeface="Calibri" panose="020F0502020204030204" pitchFamily="34" charset="0"/>
                <a:ea typeface="Calibri" panose="020F0502020204030204" pitchFamily="34" charset="0"/>
                <a:cs typeface="Times New Roman" panose="02020603050405020304" pitchFamily="18" charset="0"/>
              </a:rPr>
              <a:t>condition1 || condition2</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The entire expression is true if either condition is true.</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if ( 3 &gt; 5 || 5 &lt;= 5 )</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True because 5 &lt;= 5 is true (even though 3 &gt; 5 is false).</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Example 2:</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if ( 3 &gt; 5 || 6 &lt; 5 )</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False because both conditions 3 &gt; 5 and 6 &lt; 5 are false.</a:t>
            </a: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4683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68FD4-30D0-073E-05DC-A36D78CC4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9C74C-4278-64EB-7903-3506160153FC}"/>
              </a:ext>
            </a:extLst>
          </p:cNvPr>
          <p:cNvSpPr>
            <a:spLocks noGrp="1"/>
          </p:cNvSpPr>
          <p:nvPr>
            <p:ph type="title"/>
          </p:nvPr>
        </p:nvSpPr>
        <p:spPr/>
        <p:txBody>
          <a:bodyPr>
            <a:normAutofit/>
          </a:bodyPr>
          <a:lstStyle/>
          <a:p>
            <a:r>
              <a:rPr lang="en-US" sz="3600" dirty="0"/>
              <a:t> NOT Operator (!)</a:t>
            </a:r>
          </a:p>
        </p:txBody>
      </p:sp>
      <p:sp>
        <p:nvSpPr>
          <p:cNvPr id="3" name="Content Placeholder 2">
            <a:extLst>
              <a:ext uri="{FF2B5EF4-FFF2-40B4-BE49-F238E27FC236}">
                <a16:creationId xmlns:a16="http://schemas.microsoft.com/office/drawing/2014/main" id="{2E9AB2F9-8D98-8111-3597-CD0B08388353}"/>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 NOT (!) operator is used to invert a condition. It returns true if the condition is false, and false if the condition is true.</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Syntax: </a:t>
            </a:r>
            <a:r>
              <a:rPr lang="en-US" sz="2000" kern="100" dirty="0">
                <a:latin typeface="Calibri" panose="020F0502020204030204" pitchFamily="34" charset="0"/>
                <a:ea typeface="Calibri" panose="020F0502020204030204" pitchFamily="34" charset="0"/>
                <a:cs typeface="Times New Roman" panose="02020603050405020304" pitchFamily="18" charset="0"/>
              </a:rPr>
              <a:t>!condition</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a:t>
            </a:r>
            <a:r>
              <a:rPr lang="en-US" sz="2000" kern="100" dirty="0">
                <a:latin typeface="Calibri" panose="020F0502020204030204" pitchFamily="34" charset="0"/>
                <a:ea typeface="Calibri" panose="020F0502020204030204" pitchFamily="34" charset="0"/>
                <a:cs typeface="Times New Roman" panose="02020603050405020304" pitchFamily="18" charset="0"/>
              </a:rPr>
              <a:t>: Reverses the truth value of the condition.</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 1:</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if ( !( 3 &gt; 5 ) )</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True because 3 &gt; 5 is false, and the NOT operator inverts it to true.</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Example 2:</a:t>
            </a:r>
          </a:p>
          <a:p>
            <a:pPr>
              <a:lnSpc>
                <a:spcPct val="107000"/>
              </a:lnSpc>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if ( !( 5 &lt; 5 ) )</a:t>
            </a:r>
          </a:p>
          <a:p>
            <a:pPr>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Result: </a:t>
            </a:r>
            <a:r>
              <a:rPr lang="en-US" sz="2000" kern="100" dirty="0">
                <a:latin typeface="Calibri" panose="020F0502020204030204" pitchFamily="34" charset="0"/>
                <a:ea typeface="Calibri" panose="020F0502020204030204" pitchFamily="34" charset="0"/>
                <a:cs typeface="Times New Roman" panose="02020603050405020304" pitchFamily="18" charset="0"/>
              </a:rPr>
              <a:t>True because 5 &lt; 5 is false, and the NOT operator inverts it to true.</a:t>
            </a: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609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853F9-116B-AD89-47D9-53F213400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A32A0-EE88-ED1A-7AEA-A54F7E0322A6}"/>
              </a:ext>
            </a:extLst>
          </p:cNvPr>
          <p:cNvSpPr>
            <a:spLocks noGrp="1"/>
          </p:cNvSpPr>
          <p:nvPr>
            <p:ph type="title"/>
          </p:nvPr>
        </p:nvSpPr>
        <p:spPr/>
        <p:txBody>
          <a:bodyPr>
            <a:normAutofit/>
          </a:bodyPr>
          <a:lstStyle/>
          <a:p>
            <a:r>
              <a:rPr lang="en-US" sz="3600" dirty="0"/>
              <a:t>Combining AND (&amp;&amp;), OR (||), and NOT (!) Operators</a:t>
            </a:r>
          </a:p>
        </p:txBody>
      </p:sp>
      <p:sp>
        <p:nvSpPr>
          <p:cNvPr id="3" name="Content Placeholder 2">
            <a:extLst>
              <a:ext uri="{FF2B5EF4-FFF2-40B4-BE49-F238E27FC236}">
                <a16:creationId xmlns:a16="http://schemas.microsoft.com/office/drawing/2014/main" id="{09C9A157-3B68-4D6B-5910-25069FBAAA51}"/>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if ( !( 3 &gt; 5 &amp;&amp; 4 == 4 ) || 7 == 7 )</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latin typeface="Calibri" panose="020F0502020204030204" pitchFamily="34" charset="0"/>
                <a:ea typeface="Calibri" panose="020F0502020204030204" pitchFamily="34" charset="0"/>
                <a:cs typeface="Times New Roman" panose="02020603050405020304" pitchFamily="18" charset="0"/>
              </a:rPr>
              <a:t>printf</a:t>
            </a:r>
            <a:r>
              <a:rPr lang="en-US" sz="2000" kern="100" dirty="0">
                <a:latin typeface="Calibri" panose="020F0502020204030204" pitchFamily="34" charset="0"/>
                <a:ea typeface="Calibri" panose="020F0502020204030204" pitchFamily="34" charset="0"/>
                <a:cs typeface="Times New Roman" panose="02020603050405020304" pitchFamily="18" charset="0"/>
              </a:rPr>
              <a:t>("Condition is true\n");</a:t>
            </a: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First, the &amp;&amp; operator evaluates the left condition.</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Then, the NOT operator negates the result.</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Finally, the || operator checks if the final result is true or false. </a:t>
            </a:r>
          </a:p>
          <a:p>
            <a:pPr marL="0" indent="0">
              <a:lnSpc>
                <a:spcPct val="107000"/>
              </a:lnSpc>
              <a:spcAft>
                <a:spcPts val="800"/>
              </a:spcAft>
              <a:buNone/>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5393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5C48A-865C-DB27-996F-CF51C39E5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C946A-B4C5-E2C6-70FE-3B6468B6B1B2}"/>
              </a:ext>
            </a:extLst>
          </p:cNvPr>
          <p:cNvSpPr>
            <a:spLocks noGrp="1"/>
          </p:cNvSpPr>
          <p:nvPr>
            <p:ph type="title"/>
          </p:nvPr>
        </p:nvSpPr>
        <p:spPr/>
        <p:txBody>
          <a:bodyPr>
            <a:normAutofit/>
          </a:bodyPr>
          <a:lstStyle/>
          <a:p>
            <a:r>
              <a:rPr lang="en-US" sz="3600" dirty="0"/>
              <a:t>Combining AND (&amp;&amp;), OR (||), and NOT (!) Operators</a:t>
            </a:r>
          </a:p>
        </p:txBody>
      </p:sp>
      <p:sp>
        <p:nvSpPr>
          <p:cNvPr id="3" name="Content Placeholder 2">
            <a:extLst>
              <a:ext uri="{FF2B5EF4-FFF2-40B4-BE49-F238E27FC236}">
                <a16:creationId xmlns:a16="http://schemas.microsoft.com/office/drawing/2014/main" id="{F1F6290A-C464-E70A-3AD0-563DE33681BE}"/>
              </a:ext>
            </a:extLst>
          </p:cNvPr>
          <p:cNvSpPr>
            <a:spLocks noGrp="1"/>
          </p:cNvSpPr>
          <p:nvPr>
            <p:ph idx="1"/>
          </p:nvPr>
        </p:nvSpPr>
        <p:spPr>
          <a:xfrm>
            <a:off x="304800" y="1478817"/>
            <a:ext cx="5295900" cy="4351338"/>
          </a:xfrm>
        </p:spPr>
        <p:txBody>
          <a:bodyPr>
            <a:noAutofit/>
          </a:bodyPr>
          <a:lstStyle/>
          <a:p>
            <a:pPr marL="0" indent="0">
              <a:buNone/>
            </a:pPr>
            <a:r>
              <a:rPr lang="en-US" sz="2000" dirty="0"/>
              <a:t>#include &lt;</a:t>
            </a:r>
            <a:r>
              <a:rPr lang="en-US" sz="2000" dirty="0" err="1"/>
              <a:t>stdio.h</a:t>
            </a:r>
            <a:r>
              <a:rPr lang="en-US" sz="2000" dirty="0"/>
              <a:t>&gt;</a:t>
            </a:r>
          </a:p>
          <a:p>
            <a:pPr marL="0" indent="0">
              <a:buNone/>
            </a:pPr>
            <a:endParaRPr lang="en-US" sz="2000" dirty="0"/>
          </a:p>
          <a:p>
            <a:pPr marL="0" indent="0">
              <a:buNone/>
            </a:pPr>
            <a:r>
              <a:rPr lang="en-US" sz="2000" dirty="0"/>
              <a:t>int main() {</a:t>
            </a:r>
          </a:p>
          <a:p>
            <a:pPr marL="0" indent="0">
              <a:buNone/>
            </a:pPr>
            <a:r>
              <a:rPr lang="en-US" sz="2000" dirty="0"/>
              <a:t>   int a = 1;</a:t>
            </a:r>
          </a:p>
          <a:p>
            <a:pPr marL="0" indent="0">
              <a:buNone/>
            </a:pPr>
            <a:r>
              <a:rPr lang="en-US" sz="2000" dirty="0"/>
              <a:t>   int b = 0;</a:t>
            </a:r>
          </a:p>
          <a:p>
            <a:pPr marL="0" indent="0">
              <a:buNone/>
            </a:pPr>
            <a:r>
              <a:rPr lang="en-US" sz="2000" dirty="0"/>
              <a:t>   if ( a &amp;&amp; b ) {</a:t>
            </a:r>
          </a:p>
          <a:p>
            <a:pPr marL="0" indent="0">
              <a:buNone/>
            </a:pPr>
            <a:r>
              <a:rPr lang="en-US" sz="2000" dirty="0"/>
              <a:t>      </a:t>
            </a:r>
            <a:r>
              <a:rPr lang="en-US" sz="2000" dirty="0" err="1"/>
              <a:t>printf</a:t>
            </a:r>
            <a:r>
              <a:rPr lang="en-US" sz="2000" dirty="0"/>
              <a:t>("&amp;&amp; checks if both a and b are true so its not \n" );</a:t>
            </a:r>
          </a:p>
          <a:p>
            <a:pPr marL="0" indent="0">
              <a:buNone/>
            </a:pPr>
            <a:r>
              <a:rPr lang="en-US" sz="2000" dirty="0"/>
              <a:t>   }</a:t>
            </a:r>
          </a:p>
          <a:p>
            <a:pPr marL="0" indent="0">
              <a:buNone/>
            </a:pPr>
            <a:endParaRPr lang="en-US" sz="2000" dirty="0"/>
          </a:p>
        </p:txBody>
      </p:sp>
      <p:sp>
        <p:nvSpPr>
          <p:cNvPr id="4" name="Content Placeholder 2">
            <a:extLst>
              <a:ext uri="{FF2B5EF4-FFF2-40B4-BE49-F238E27FC236}">
                <a16:creationId xmlns:a16="http://schemas.microsoft.com/office/drawing/2014/main" id="{FACC40F2-3760-0F0E-106C-14278CB9B5F8}"/>
              </a:ext>
            </a:extLst>
          </p:cNvPr>
          <p:cNvSpPr txBox="1">
            <a:spLocks/>
          </p:cNvSpPr>
          <p:nvPr/>
        </p:nvSpPr>
        <p:spPr>
          <a:xfrm>
            <a:off x="5727700" y="1478817"/>
            <a:ext cx="66675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if ( a || b ) {</a:t>
            </a:r>
          </a:p>
          <a:p>
            <a:pPr marL="0" indent="0">
              <a:buFont typeface="Arial" panose="020B0604020202020204" pitchFamily="34" charset="0"/>
              <a:buNone/>
            </a:pPr>
            <a:r>
              <a:rPr lang="en-US" sz="2000" dirty="0"/>
              <a:t> </a:t>
            </a:r>
            <a:r>
              <a:rPr lang="en-US" sz="2000" dirty="0" err="1"/>
              <a:t>printf</a:t>
            </a:r>
            <a:r>
              <a:rPr lang="en-US" sz="2000" dirty="0"/>
              <a:t>(" ||  checks if at least one of a or b is true so its true \n" );</a:t>
            </a:r>
          </a:p>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if ( !(a &amp;&amp; b) ) {</a:t>
            </a:r>
          </a:p>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a:t>
            </a:r>
            <a:r>
              <a:rPr lang="en-US" sz="2000" dirty="0" err="1"/>
              <a:t>printf</a:t>
            </a:r>
            <a:r>
              <a:rPr lang="en-US" sz="2000" dirty="0"/>
              <a:t>("a &amp;&amp; b is false, so !(a &amp;&amp; b) becomes true.\n" );</a:t>
            </a:r>
          </a:p>
          <a:p>
            <a:pPr marL="0" indent="0">
              <a:buFont typeface="Arial" panose="020B0604020202020204" pitchFamily="34" charset="0"/>
              <a:buNone/>
            </a:pPr>
            <a:r>
              <a:rPr lang="en-US" sz="2000" dirty="0"/>
              <a:t>   } }</a:t>
            </a:r>
          </a:p>
        </p:txBody>
      </p:sp>
    </p:spTree>
    <p:extLst>
      <p:ext uri="{BB962C8B-B14F-4D97-AF65-F5344CB8AC3E}">
        <p14:creationId xmlns:p14="http://schemas.microsoft.com/office/powerpoint/2010/main" val="313142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93F93-D364-BEC4-D454-0194A0E4C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176DA-0212-3556-C469-3B8D20B51CA0}"/>
              </a:ext>
            </a:extLst>
          </p:cNvPr>
          <p:cNvSpPr>
            <a:spLocks noGrp="1"/>
          </p:cNvSpPr>
          <p:nvPr>
            <p:ph type="title"/>
          </p:nvPr>
        </p:nvSpPr>
        <p:spPr/>
        <p:txBody>
          <a:bodyPr>
            <a:normAutofit/>
          </a:bodyPr>
          <a:lstStyle/>
          <a:p>
            <a:r>
              <a:rPr lang="en-US" sz="4000" dirty="0" err="1"/>
              <a:t>Getch</a:t>
            </a:r>
            <a:endParaRPr lang="en-US" sz="4000" dirty="0"/>
          </a:p>
        </p:txBody>
      </p:sp>
      <p:sp>
        <p:nvSpPr>
          <p:cNvPr id="3" name="Content Placeholder 2">
            <a:extLst>
              <a:ext uri="{FF2B5EF4-FFF2-40B4-BE49-F238E27FC236}">
                <a16:creationId xmlns:a16="http://schemas.microsoft.com/office/drawing/2014/main" id="{C7C7A994-2054-F2F7-BA21-580346D641A9}"/>
              </a:ext>
            </a:extLst>
          </p:cNvPr>
          <p:cNvSpPr>
            <a:spLocks noGrp="1"/>
          </p:cNvSpPr>
          <p:nvPr>
            <p:ph idx="1"/>
          </p:nvPr>
        </p:nvSpPr>
        <p:spPr/>
        <p:txBody>
          <a:bodyPr>
            <a:normAutofit fontScale="92500" lnSpcReduction="10000"/>
          </a:bodyPr>
          <a:lstStyle/>
          <a:p>
            <a:pPr marL="0" indent="0">
              <a:lnSpc>
                <a:spcPct val="120000"/>
              </a:lnSpc>
              <a:buNone/>
            </a:pPr>
            <a:r>
              <a:rPr lang="en-US" sz="2000" b="0" dirty="0">
                <a:solidFill>
                  <a:srgbClr val="AF00DB"/>
                </a:solidFill>
                <a:effectLst/>
                <a:latin typeface="Consolas" panose="020B0609020204030204" pitchFamily="49" charset="0"/>
              </a:rPr>
              <a:t>#include</a:t>
            </a:r>
            <a:r>
              <a:rPr lang="en-US" sz="2000" b="0" dirty="0">
                <a:solidFill>
                  <a:srgbClr val="0000FF"/>
                </a:solidFill>
                <a:effectLst/>
                <a:latin typeface="Consolas" panose="020B0609020204030204" pitchFamily="49" charset="0"/>
              </a:rPr>
              <a:t> </a:t>
            </a:r>
            <a:r>
              <a:rPr lang="en-US" sz="2000" b="0" dirty="0">
                <a:solidFill>
                  <a:srgbClr val="A31515"/>
                </a:solidFill>
                <a:effectLst/>
                <a:latin typeface="Consolas" panose="020B0609020204030204" pitchFamily="49" charset="0"/>
              </a:rPr>
              <a:t>&lt;</a:t>
            </a:r>
            <a:r>
              <a:rPr lang="en-US" sz="2000" b="0" dirty="0" err="1">
                <a:solidFill>
                  <a:srgbClr val="A31515"/>
                </a:solidFill>
                <a:effectLst/>
                <a:latin typeface="Consolas" panose="020B0609020204030204" pitchFamily="49" charset="0"/>
              </a:rPr>
              <a:t>conio.h</a:t>
            </a:r>
            <a:r>
              <a:rPr lang="en-US" sz="2000" b="0" dirty="0">
                <a:solidFill>
                  <a:srgbClr val="A31515"/>
                </a:solidFill>
                <a:effectLst/>
                <a:latin typeface="Consolas" panose="020B0609020204030204" pitchFamily="49" charset="0"/>
              </a:rPr>
              <a:t>&gt; </a:t>
            </a:r>
            <a:r>
              <a:rPr lang="en-PK" sz="1800" b="1" i="1" kern="100" dirty="0">
                <a:effectLst/>
                <a:latin typeface="Calibri" panose="020F0502020204030204" pitchFamily="34" charset="0"/>
                <a:ea typeface="Calibri" panose="020F0502020204030204" pitchFamily="34" charset="0"/>
                <a:cs typeface="Times New Roman" panose="02020603050405020304" pitchFamily="18" charset="0"/>
              </a:rPr>
              <a:t>// Library where </a:t>
            </a:r>
            <a:r>
              <a:rPr lang="en-PK" sz="1800" b="1" i="1" kern="100" dirty="0" err="1">
                <a:effectLst/>
                <a:latin typeface="Calibri" panose="020F0502020204030204" pitchFamily="34" charset="0"/>
                <a:ea typeface="Calibri" panose="020F0502020204030204" pitchFamily="34" charset="0"/>
                <a:cs typeface="Times New Roman" panose="02020603050405020304" pitchFamily="18" charset="0"/>
              </a:rPr>
              <a:t>getch</a:t>
            </a:r>
            <a:r>
              <a:rPr lang="en-PK" sz="1800" b="1" i="1" kern="100" dirty="0">
                <a:effectLst/>
                <a:latin typeface="Calibri" panose="020F0502020204030204" pitchFamily="34" charset="0"/>
                <a:ea typeface="Calibri" panose="020F0502020204030204" pitchFamily="34" charset="0"/>
                <a:cs typeface="Times New Roman" panose="02020603050405020304" pitchFamily="18" charset="0"/>
              </a:rPr>
              <a:t>() is stored</a:t>
            </a:r>
            <a:endParaRPr lang="en-US" sz="2000" b="0" dirty="0">
              <a:solidFill>
                <a:srgbClr val="3B3B3B"/>
              </a:solidFill>
              <a:effectLst/>
              <a:latin typeface="Consolas" panose="020B0609020204030204" pitchFamily="49" charset="0"/>
            </a:endParaRPr>
          </a:p>
          <a:p>
            <a:pPr marL="0" indent="0">
              <a:lnSpc>
                <a:spcPct val="120000"/>
              </a:lnSpc>
              <a:buNone/>
            </a:pPr>
            <a:r>
              <a:rPr lang="en-US" sz="2000" b="0" dirty="0">
                <a:solidFill>
                  <a:srgbClr val="AF00DB"/>
                </a:solidFill>
                <a:effectLst/>
                <a:latin typeface="Consolas" panose="020B0609020204030204" pitchFamily="49" charset="0"/>
              </a:rPr>
              <a:t>#include</a:t>
            </a:r>
            <a:r>
              <a:rPr lang="en-US" sz="2000" b="0" dirty="0">
                <a:solidFill>
                  <a:srgbClr val="0000FF"/>
                </a:solidFill>
                <a:effectLst/>
                <a:latin typeface="Consolas" panose="020B0609020204030204" pitchFamily="49" charset="0"/>
              </a:rPr>
              <a:t> </a:t>
            </a:r>
            <a:r>
              <a:rPr lang="en-US" sz="2000" b="0" dirty="0">
                <a:solidFill>
                  <a:srgbClr val="A31515"/>
                </a:solidFill>
                <a:effectLst/>
                <a:latin typeface="Consolas" panose="020B0609020204030204" pitchFamily="49" charset="0"/>
              </a:rPr>
              <a:t>&lt;</a:t>
            </a:r>
            <a:r>
              <a:rPr lang="en-US" sz="2000" b="0" dirty="0" err="1">
                <a:solidFill>
                  <a:srgbClr val="A31515"/>
                </a:solidFill>
                <a:effectLst/>
                <a:latin typeface="Consolas" panose="020B0609020204030204" pitchFamily="49" charset="0"/>
              </a:rPr>
              <a:t>stdio.h</a:t>
            </a:r>
            <a:r>
              <a:rPr lang="en-US" sz="2000" b="0" dirty="0">
                <a:solidFill>
                  <a:srgbClr val="A31515"/>
                </a:solidFill>
                <a:effectLst/>
                <a:latin typeface="Consolas" panose="020B0609020204030204" pitchFamily="49" charset="0"/>
              </a:rPr>
              <a:t>&gt;</a:t>
            </a:r>
            <a:br>
              <a:rPr lang="en-US" sz="2000" b="0" dirty="0">
                <a:solidFill>
                  <a:srgbClr val="3B3B3B"/>
                </a:solidFill>
                <a:effectLst/>
                <a:latin typeface="Consolas" panose="020B0609020204030204" pitchFamily="49" charset="0"/>
              </a:rPr>
            </a:br>
            <a:r>
              <a:rPr lang="en-US" sz="2000" b="0" dirty="0">
                <a:solidFill>
                  <a:srgbClr val="0000FF"/>
                </a:solidFill>
                <a:effectLst/>
                <a:latin typeface="Consolas" panose="020B0609020204030204" pitchFamily="49" charset="0"/>
              </a:rPr>
              <a:t>int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3B3B3B"/>
                </a:solidFill>
                <a:effectLst/>
                <a:latin typeface="Consolas" panose="020B0609020204030204" pitchFamily="49" charset="0"/>
              </a:rPr>
              <a:t>() {</a:t>
            </a:r>
          </a:p>
          <a:p>
            <a:pPr marL="0" indent="0">
              <a:lnSpc>
                <a:spcPct val="120000"/>
              </a:lnSpc>
              <a:buNone/>
            </a:pP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char</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ch</a:t>
            </a:r>
            <a:r>
              <a:rPr lang="en-US" sz="2000" b="0" dirty="0">
                <a:solidFill>
                  <a:srgbClr val="3B3B3B"/>
                </a:solidFill>
                <a:effectLst/>
                <a:latin typeface="Consolas" panose="020B0609020204030204" pitchFamily="49" charset="0"/>
              </a:rPr>
              <a:t>;</a:t>
            </a:r>
          </a:p>
          <a:p>
            <a:pPr marL="0" indent="0">
              <a:lnSpc>
                <a:spcPct val="120000"/>
              </a:lnSpc>
              <a:buNone/>
            </a:pP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printf</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"Press any key to continue..."</a:t>
            </a:r>
            <a:r>
              <a:rPr lang="en-US" sz="2000" b="0" dirty="0">
                <a:solidFill>
                  <a:srgbClr val="3B3B3B"/>
                </a:solidFill>
                <a:effectLst/>
                <a:latin typeface="Consolas" panose="020B0609020204030204" pitchFamily="49" charset="0"/>
              </a:rPr>
              <a:t>);</a:t>
            </a:r>
          </a:p>
          <a:p>
            <a:pPr marL="0" indent="0">
              <a:lnSpc>
                <a:spcPct val="120000"/>
              </a:lnSpc>
              <a:buNone/>
            </a:pP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ch</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getch</a:t>
            </a:r>
            <a:r>
              <a:rPr lang="en-US" sz="2000" b="0" dirty="0">
                <a:solidFill>
                  <a:srgbClr val="3B3B3B"/>
                </a:solidFill>
                <a:effectLst/>
                <a:latin typeface="Consolas" panose="020B0609020204030204" pitchFamily="49" charset="0"/>
              </a:rPr>
              <a:t>();</a:t>
            </a:r>
            <a:r>
              <a:rPr lang="en-US" sz="2000" b="0" dirty="0">
                <a:solidFill>
                  <a:srgbClr val="008000"/>
                </a:solidFill>
                <a:effectLst/>
                <a:latin typeface="Consolas" panose="020B0609020204030204" pitchFamily="49" charset="0"/>
              </a:rPr>
              <a:t> // waits for a key press, doesn't display it</a:t>
            </a:r>
            <a:endParaRPr lang="en-US" sz="2000" b="0" dirty="0">
              <a:solidFill>
                <a:srgbClr val="3B3B3B"/>
              </a:solidFill>
              <a:effectLst/>
              <a:latin typeface="Consolas" panose="020B0609020204030204" pitchFamily="49" charset="0"/>
            </a:endParaRPr>
          </a:p>
          <a:p>
            <a:pPr marL="0" indent="0">
              <a:lnSpc>
                <a:spcPct val="120000"/>
              </a:lnSpc>
              <a:buNone/>
            </a:pP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printf</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n</a:t>
            </a:r>
            <a:r>
              <a:rPr lang="en-US" sz="2000" b="0" dirty="0" err="1">
                <a:solidFill>
                  <a:srgbClr val="A31515"/>
                </a:solidFill>
                <a:effectLst/>
                <a:latin typeface="Consolas" panose="020B0609020204030204" pitchFamily="49" charset="0"/>
              </a:rPr>
              <a:t>You</a:t>
            </a:r>
            <a:r>
              <a:rPr lang="en-US" sz="2000" b="0" dirty="0">
                <a:solidFill>
                  <a:srgbClr val="A31515"/>
                </a:solidFill>
                <a:effectLst/>
                <a:latin typeface="Consolas" panose="020B0609020204030204" pitchFamily="49" charset="0"/>
              </a:rPr>
              <a:t> pressed: </a:t>
            </a:r>
            <a:r>
              <a:rPr lang="en-US" sz="2000" b="0" dirty="0">
                <a:solidFill>
                  <a:srgbClr val="001080"/>
                </a:solidFill>
                <a:effectLst/>
                <a:latin typeface="Consolas" panose="020B0609020204030204" pitchFamily="49" charset="0"/>
              </a:rPr>
              <a:t>%c</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ch</a:t>
            </a:r>
            <a:r>
              <a:rPr lang="en-US" sz="2000" b="0" dirty="0">
                <a:solidFill>
                  <a:srgbClr val="3B3B3B"/>
                </a:solidFill>
                <a:effectLst/>
                <a:latin typeface="Consolas" panose="020B0609020204030204" pitchFamily="49" charset="0"/>
              </a:rPr>
              <a:t>);</a:t>
            </a:r>
          </a:p>
          <a:p>
            <a:pPr marL="0" indent="0">
              <a:lnSpc>
                <a:spcPct val="120000"/>
              </a:lnSpc>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0</a:t>
            </a:r>
            <a:r>
              <a:rPr lang="en-US" sz="2000" b="0" dirty="0">
                <a:solidFill>
                  <a:srgbClr val="3B3B3B"/>
                </a:solidFill>
                <a:effectLst/>
                <a:latin typeface="Consolas" panose="020B0609020204030204" pitchFamily="49" charset="0"/>
              </a:rPr>
              <a:t>;</a:t>
            </a:r>
          </a:p>
          <a:p>
            <a:pPr marL="0" indent="0">
              <a:lnSpc>
                <a:spcPct val="120000"/>
              </a:lnSpc>
              <a:buNone/>
            </a:pPr>
            <a:r>
              <a:rPr lang="en-US" sz="2000" b="0" dirty="0">
                <a:solidFill>
                  <a:srgbClr val="3B3B3B"/>
                </a:solidFill>
                <a:effectLst/>
                <a:latin typeface="Consolas" panose="020B0609020204030204" pitchFamily="49" charset="0"/>
              </a:rPr>
              <a:t>}</a:t>
            </a: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marL="0" indent="0">
              <a:lnSpc>
                <a:spcPct val="120000"/>
              </a:lnSpc>
              <a:spcAft>
                <a:spcPts val="800"/>
              </a:spcAft>
              <a:buNone/>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CA6ED2D-F9BD-D8A1-BBA2-35D1229D7D2C}"/>
              </a:ext>
            </a:extLst>
          </p:cNvPr>
          <p:cNvPicPr>
            <a:picLocks noChangeAspect="1"/>
          </p:cNvPicPr>
          <p:nvPr/>
        </p:nvPicPr>
        <p:blipFill>
          <a:blip r:embed="rId3"/>
          <a:stretch>
            <a:fillRect/>
          </a:stretch>
        </p:blipFill>
        <p:spPr>
          <a:xfrm>
            <a:off x="5187462" y="552721"/>
            <a:ext cx="5897152" cy="950369"/>
          </a:xfrm>
          <a:prstGeom prst="rect">
            <a:avLst/>
          </a:prstGeom>
        </p:spPr>
      </p:pic>
    </p:spTree>
    <p:extLst>
      <p:ext uri="{BB962C8B-B14F-4D97-AF65-F5344CB8AC3E}">
        <p14:creationId xmlns:p14="http://schemas.microsoft.com/office/powerpoint/2010/main" val="2421311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D745F-64B4-DA53-89DD-DFA120634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BBE1-4476-863A-C0C9-7C1049B6B484}"/>
              </a:ext>
            </a:extLst>
          </p:cNvPr>
          <p:cNvSpPr>
            <a:spLocks noGrp="1"/>
          </p:cNvSpPr>
          <p:nvPr>
            <p:ph type="title"/>
          </p:nvPr>
        </p:nvSpPr>
        <p:spPr/>
        <p:txBody>
          <a:bodyPr>
            <a:normAutofit/>
          </a:bodyPr>
          <a:lstStyle/>
          <a:p>
            <a:r>
              <a:rPr lang="en-US" sz="3600" dirty="0"/>
              <a:t>Input Validation</a:t>
            </a:r>
          </a:p>
        </p:txBody>
      </p:sp>
      <p:sp>
        <p:nvSpPr>
          <p:cNvPr id="3" name="Content Placeholder 2">
            <a:extLst>
              <a:ext uri="{FF2B5EF4-FFF2-40B4-BE49-F238E27FC236}">
                <a16:creationId xmlns:a16="http://schemas.microsoft.com/office/drawing/2014/main" id="{CCAB5140-6EE6-A4BD-C581-3576E7DE77E6}"/>
              </a:ext>
            </a:extLst>
          </p:cNvPr>
          <p:cNvSpPr>
            <a:spLocks noGrp="1"/>
          </p:cNvSpPr>
          <p:nvPr>
            <p:ph idx="1"/>
          </p:nvPr>
        </p:nvSpPr>
        <p:spPr>
          <a:xfrm>
            <a:off x="838200" y="1491517"/>
            <a:ext cx="10515600" cy="4351338"/>
          </a:xfrm>
        </p:spPr>
        <p:txBody>
          <a:bodyPr>
            <a:noAutofit/>
          </a:bodyPr>
          <a:lstStyle/>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Checking for a range of values is a common programming practice for input validation. You</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can use compound conditions and relational operators to check for value ranges, as shown</a:t>
            </a:r>
          </a:p>
          <a:p>
            <a:pPr marL="0" indent="0">
              <a:lnSpc>
                <a:spcPct val="107000"/>
              </a:lnSpc>
              <a:spcAft>
                <a:spcPts val="800"/>
              </a:spcAft>
              <a:buNone/>
            </a:pPr>
            <a:r>
              <a:rPr lang="en-US" sz="2000" kern="100" dirty="0">
                <a:latin typeface="Calibri" panose="020F0502020204030204" pitchFamily="34" charset="0"/>
                <a:ea typeface="Calibri" panose="020F0502020204030204" pitchFamily="34" charset="0"/>
                <a:cs typeface="Times New Roman" panose="02020603050405020304" pitchFamily="18" charset="0"/>
              </a:rPr>
              <a:t>in the following program:</a:t>
            </a:r>
          </a:p>
        </p:txBody>
      </p:sp>
      <p:sp>
        <p:nvSpPr>
          <p:cNvPr id="4" name="TextBox 3">
            <a:extLst>
              <a:ext uri="{FF2B5EF4-FFF2-40B4-BE49-F238E27FC236}">
                <a16:creationId xmlns:a16="http://schemas.microsoft.com/office/drawing/2014/main" id="{D70F5978-311B-0E89-3887-638B3BC82E1E}"/>
              </a:ext>
            </a:extLst>
          </p:cNvPr>
          <p:cNvSpPr txBox="1"/>
          <p:nvPr/>
        </p:nvSpPr>
        <p:spPr>
          <a:xfrm>
            <a:off x="838200" y="3397439"/>
            <a:ext cx="3138854" cy="646331"/>
          </a:xfrm>
          <a:prstGeom prst="rect">
            <a:avLst/>
          </a:prstGeom>
          <a:noFill/>
        </p:spPr>
        <p:txBody>
          <a:bodyPr wrap="square" rtlCol="0">
            <a:spAutoFit/>
          </a:bodyPr>
          <a:lstStyle/>
          <a:p>
            <a:r>
              <a:rPr lang="en-US" dirty="0" err="1"/>
              <a:t>InputValidation.c</a:t>
            </a:r>
            <a:endParaRPr lang="en-US" dirty="0"/>
          </a:p>
          <a:p>
            <a:r>
              <a:rPr lang="en-US" dirty="0" err="1"/>
              <a:t>VotingBoolean.c</a:t>
            </a:r>
            <a:endParaRPr lang="en-US" dirty="0"/>
          </a:p>
        </p:txBody>
      </p:sp>
    </p:spTree>
    <p:extLst>
      <p:ext uri="{BB962C8B-B14F-4D97-AF65-F5344CB8AC3E}">
        <p14:creationId xmlns:p14="http://schemas.microsoft.com/office/powerpoint/2010/main" val="644031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text&#10;&#10;Description automatically generated">
            <a:extLst>
              <a:ext uri="{FF2B5EF4-FFF2-40B4-BE49-F238E27FC236}">
                <a16:creationId xmlns:a16="http://schemas.microsoft.com/office/drawing/2014/main" id="{EE4F50DA-0C11-22F8-6BE8-7D66DB8A761B}"/>
              </a:ext>
            </a:extLst>
          </p:cNvPr>
          <p:cNvPicPr>
            <a:picLocks noChangeAspect="1"/>
          </p:cNvPicPr>
          <p:nvPr/>
        </p:nvPicPr>
        <p:blipFill>
          <a:blip r:embed="rId2">
            <a:extLst>
              <a:ext uri="{28A0092B-C50C-407E-A947-70E740481C1C}">
                <a14:useLocalDpi xmlns:a14="http://schemas.microsoft.com/office/drawing/2010/main" val="0"/>
              </a:ext>
            </a:extLst>
          </a:blip>
          <a:srcRect t="30226" b="35219"/>
          <a:stretch/>
        </p:blipFill>
        <p:spPr>
          <a:xfrm>
            <a:off x="2368480" y="2096653"/>
            <a:ext cx="7163447" cy="2475347"/>
          </a:xfrm>
          <a:prstGeom prst="rect">
            <a:avLst/>
          </a:prstGeom>
        </p:spPr>
      </p:pic>
    </p:spTree>
    <p:extLst>
      <p:ext uri="{BB962C8B-B14F-4D97-AF65-F5344CB8AC3E}">
        <p14:creationId xmlns:p14="http://schemas.microsoft.com/office/powerpoint/2010/main" val="291711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7B96-1AE1-76AB-23A1-F6CC12F15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521AF-7F6C-3C18-2605-CC12D28B0B77}"/>
              </a:ext>
            </a:extLst>
          </p:cNvPr>
          <p:cNvSpPr>
            <a:spLocks noGrp="1"/>
          </p:cNvSpPr>
          <p:nvPr>
            <p:ph type="ctrTitle"/>
          </p:nvPr>
        </p:nvSpPr>
        <p:spPr>
          <a:xfrm>
            <a:off x="1523999" y="2084514"/>
            <a:ext cx="9144000" cy="951294"/>
          </a:xfrm>
        </p:spPr>
        <p:txBody>
          <a:bodyPr>
            <a:normAutofit/>
          </a:bodyPr>
          <a:lstStyle/>
          <a:p>
            <a:r>
              <a:rPr lang="en-US" sz="4000" dirty="0">
                <a:solidFill>
                  <a:srgbClr val="FF0000"/>
                </a:solidFill>
              </a:rPr>
              <a:t>Flow of Control</a:t>
            </a:r>
          </a:p>
        </p:txBody>
      </p:sp>
      <p:pic>
        <p:nvPicPr>
          <p:cNvPr id="8" name="Picture 7" descr="A yellow question mark with a face on it&#10;&#10;Description automatically generated">
            <a:extLst>
              <a:ext uri="{FF2B5EF4-FFF2-40B4-BE49-F238E27FC236}">
                <a16:creationId xmlns:a16="http://schemas.microsoft.com/office/drawing/2014/main" id="{1D0E85F2-6D6B-447C-26C8-78075A86E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725" y="3035808"/>
            <a:ext cx="2560320" cy="2560320"/>
          </a:xfrm>
          <a:prstGeom prst="rect">
            <a:avLst/>
          </a:prstGeom>
        </p:spPr>
      </p:pic>
    </p:spTree>
    <p:extLst>
      <p:ext uri="{BB962C8B-B14F-4D97-AF65-F5344CB8AC3E}">
        <p14:creationId xmlns:p14="http://schemas.microsoft.com/office/powerpoint/2010/main" val="121233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74EFA-12BB-AB10-0E3C-9244E327C8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75625-1AB6-0B0A-0707-2508599F0BB4}"/>
              </a:ext>
            </a:extLst>
          </p:cNvPr>
          <p:cNvSpPr>
            <a:spLocks noGrp="1"/>
          </p:cNvSpPr>
          <p:nvPr>
            <p:ph type="title"/>
          </p:nvPr>
        </p:nvSpPr>
        <p:spPr/>
        <p:txBody>
          <a:bodyPr>
            <a:normAutofit/>
          </a:bodyPr>
          <a:lstStyle/>
          <a:p>
            <a:r>
              <a:rPr lang="en-US" sz="4000" dirty="0"/>
              <a:t>Flow of Control</a:t>
            </a:r>
          </a:p>
        </p:txBody>
      </p:sp>
      <p:sp>
        <p:nvSpPr>
          <p:cNvPr id="3" name="Content Placeholder 2">
            <a:extLst>
              <a:ext uri="{FF2B5EF4-FFF2-40B4-BE49-F238E27FC236}">
                <a16:creationId xmlns:a16="http://schemas.microsoft.com/office/drawing/2014/main" id="{843D204C-E3CD-573D-36D9-DC0E9DF610A9}"/>
              </a:ext>
            </a:extLst>
          </p:cNvPr>
          <p:cNvSpPr>
            <a:spLocks noGrp="1"/>
          </p:cNvSpPr>
          <p:nvPr>
            <p:ph idx="1"/>
          </p:nvPr>
        </p:nvSpPr>
        <p:spPr/>
        <p:txBody>
          <a:bodyPr>
            <a:normAutofit/>
          </a:bodyPr>
          <a:lstStyle/>
          <a:p>
            <a:pPr marL="0" indent="0">
              <a:lnSpc>
                <a:spcPct val="107000"/>
              </a:lnSpc>
              <a:spcAft>
                <a:spcPts val="800"/>
              </a:spcAft>
              <a:buNone/>
            </a:pPr>
            <a:r>
              <a:rPr lang="en-US" sz="2200" kern="100" dirty="0">
                <a:latin typeface="Calibri" panose="020F0502020204030204" pitchFamily="34" charset="0"/>
                <a:ea typeface="Calibri" panose="020F0502020204030204" pitchFamily="34" charset="0"/>
                <a:cs typeface="Times New Roman" panose="02020603050405020304" pitchFamily="18" charset="0"/>
              </a:rPr>
              <a:t>S</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tatements in a program execute one after the other in the order in which you write them. This is called </a:t>
            </a: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sequential execution. </a:t>
            </a:r>
          </a:p>
          <a:p>
            <a:pPr marL="0" indent="0">
              <a:lnSpc>
                <a:spcPct val="107000"/>
              </a:lnSpc>
              <a:spcAft>
                <a:spcPts val="800"/>
              </a:spcAft>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Various C statements enable you to specify that the next statement to execute may be other than the next one in sequence. This is called transfer of control.</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9F275A0-B721-53A7-90EC-58B33468DD03}"/>
                  </a:ext>
                </a:extLst>
              </p14:cNvPr>
              <p14:cNvContentPartPr/>
              <p14:nvPr/>
            </p14:nvContentPartPr>
            <p14:xfrm>
              <a:off x="6576646" y="3890437"/>
              <a:ext cx="3127680" cy="360"/>
            </p14:xfrm>
          </p:contentPart>
        </mc:Choice>
        <mc:Fallback xmlns="">
          <p:pic>
            <p:nvPicPr>
              <p:cNvPr id="10" name="Ink 9">
                <a:extLst>
                  <a:ext uri="{FF2B5EF4-FFF2-40B4-BE49-F238E27FC236}">
                    <a16:creationId xmlns:a16="http://schemas.microsoft.com/office/drawing/2014/main" id="{C9F275A0-B721-53A7-90EC-58B33468DD03}"/>
                  </a:ext>
                </a:extLst>
              </p:cNvPr>
              <p:cNvPicPr/>
              <p:nvPr/>
            </p:nvPicPr>
            <p:blipFill>
              <a:blip r:embed="rId4"/>
              <a:stretch>
                <a:fillRect/>
              </a:stretch>
            </p:blipFill>
            <p:spPr>
              <a:xfrm>
                <a:off x="6570526" y="3884317"/>
                <a:ext cx="31399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B567EC52-B896-0437-21C2-73463EAF1F51}"/>
                  </a:ext>
                </a:extLst>
              </p14:cNvPr>
              <p14:cNvContentPartPr/>
              <p14:nvPr/>
            </p14:nvContentPartPr>
            <p14:xfrm>
              <a:off x="6647206" y="6369757"/>
              <a:ext cx="3075480" cy="360"/>
            </p14:xfrm>
          </p:contentPart>
        </mc:Choice>
        <mc:Fallback xmlns="">
          <p:pic>
            <p:nvPicPr>
              <p:cNvPr id="11" name="Ink 10">
                <a:extLst>
                  <a:ext uri="{FF2B5EF4-FFF2-40B4-BE49-F238E27FC236}">
                    <a16:creationId xmlns:a16="http://schemas.microsoft.com/office/drawing/2014/main" id="{B567EC52-B896-0437-21C2-73463EAF1F51}"/>
                  </a:ext>
                </a:extLst>
              </p:cNvPr>
              <p:cNvPicPr/>
              <p:nvPr/>
            </p:nvPicPr>
            <p:blipFill>
              <a:blip r:embed="rId6"/>
              <a:stretch>
                <a:fillRect/>
              </a:stretch>
            </p:blipFill>
            <p:spPr>
              <a:xfrm>
                <a:off x="6641086" y="6363637"/>
                <a:ext cx="30877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B15D8E8D-25CF-FF2A-8D94-3956C189BD90}"/>
                  </a:ext>
                </a:extLst>
              </p14:cNvPr>
              <p14:cNvContentPartPr/>
              <p14:nvPr/>
            </p14:nvContentPartPr>
            <p14:xfrm>
              <a:off x="6638926" y="3868837"/>
              <a:ext cx="360" cy="2763720"/>
            </p14:xfrm>
          </p:contentPart>
        </mc:Choice>
        <mc:Fallback xmlns="">
          <p:pic>
            <p:nvPicPr>
              <p:cNvPr id="12" name="Ink 11">
                <a:extLst>
                  <a:ext uri="{FF2B5EF4-FFF2-40B4-BE49-F238E27FC236}">
                    <a16:creationId xmlns:a16="http://schemas.microsoft.com/office/drawing/2014/main" id="{B15D8E8D-25CF-FF2A-8D94-3956C189BD90}"/>
                  </a:ext>
                </a:extLst>
              </p:cNvPr>
              <p:cNvPicPr/>
              <p:nvPr/>
            </p:nvPicPr>
            <p:blipFill>
              <a:blip r:embed="rId8"/>
              <a:stretch>
                <a:fillRect/>
              </a:stretch>
            </p:blipFill>
            <p:spPr>
              <a:xfrm>
                <a:off x="6632806" y="3862717"/>
                <a:ext cx="12600" cy="2775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95D60B9-0564-15E8-C990-4C0BD50628EE}"/>
                  </a:ext>
                </a:extLst>
              </p14:cNvPr>
              <p14:cNvContentPartPr/>
              <p14:nvPr/>
            </p14:nvContentPartPr>
            <p14:xfrm>
              <a:off x="9716206" y="3973957"/>
              <a:ext cx="360" cy="2443680"/>
            </p14:xfrm>
          </p:contentPart>
        </mc:Choice>
        <mc:Fallback xmlns="">
          <p:pic>
            <p:nvPicPr>
              <p:cNvPr id="13" name="Ink 12">
                <a:extLst>
                  <a:ext uri="{FF2B5EF4-FFF2-40B4-BE49-F238E27FC236}">
                    <a16:creationId xmlns:a16="http://schemas.microsoft.com/office/drawing/2014/main" id="{895D60B9-0564-15E8-C990-4C0BD50628EE}"/>
                  </a:ext>
                </a:extLst>
              </p:cNvPr>
              <p:cNvPicPr/>
              <p:nvPr/>
            </p:nvPicPr>
            <p:blipFill>
              <a:blip r:embed="rId10"/>
              <a:stretch>
                <a:fillRect/>
              </a:stretch>
            </p:blipFill>
            <p:spPr>
              <a:xfrm>
                <a:off x="9710086" y="3967837"/>
                <a:ext cx="12600" cy="245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297DA926-49DA-EB0C-389A-501AF5CADBAA}"/>
                  </a:ext>
                </a:extLst>
              </p14:cNvPr>
              <p14:cNvContentPartPr/>
              <p14:nvPr/>
            </p14:nvContentPartPr>
            <p14:xfrm>
              <a:off x="8464645" y="5693080"/>
              <a:ext cx="47520" cy="44280"/>
            </p14:xfrm>
          </p:contentPart>
        </mc:Choice>
        <mc:Fallback xmlns="">
          <p:pic>
            <p:nvPicPr>
              <p:cNvPr id="47" name="Ink 46">
                <a:extLst>
                  <a:ext uri="{FF2B5EF4-FFF2-40B4-BE49-F238E27FC236}">
                    <a16:creationId xmlns:a16="http://schemas.microsoft.com/office/drawing/2014/main" id="{297DA926-49DA-EB0C-389A-501AF5CADBAA}"/>
                  </a:ext>
                </a:extLst>
              </p:cNvPr>
              <p:cNvPicPr/>
              <p:nvPr/>
            </p:nvPicPr>
            <p:blipFill>
              <a:blip r:embed="rId12"/>
              <a:stretch>
                <a:fillRect/>
              </a:stretch>
            </p:blipFill>
            <p:spPr>
              <a:xfrm>
                <a:off x="8458525" y="5686960"/>
                <a:ext cx="59760" cy="56520"/>
              </a:xfrm>
              <a:prstGeom prst="rect">
                <a:avLst/>
              </a:prstGeom>
            </p:spPr>
          </p:pic>
        </mc:Fallback>
      </mc:AlternateContent>
      <p:grpSp>
        <p:nvGrpSpPr>
          <p:cNvPr id="51" name="Group 50">
            <a:extLst>
              <a:ext uri="{FF2B5EF4-FFF2-40B4-BE49-F238E27FC236}">
                <a16:creationId xmlns:a16="http://schemas.microsoft.com/office/drawing/2014/main" id="{DAED12C6-0B9D-BEDE-3062-27D3AA9B23CD}"/>
              </a:ext>
            </a:extLst>
          </p:cNvPr>
          <p:cNvGrpSpPr/>
          <p:nvPr/>
        </p:nvGrpSpPr>
        <p:grpSpPr>
          <a:xfrm>
            <a:off x="6016860" y="4015680"/>
            <a:ext cx="2571120" cy="2216160"/>
            <a:chOff x="6016860" y="4015680"/>
            <a:chExt cx="2571120" cy="2216160"/>
          </a:xfrm>
        </p:grpSpPr>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DBE4474-6ED0-E9C3-148C-3416AC25340B}"/>
                    </a:ext>
                  </a:extLst>
                </p14:cNvPr>
                <p14:cNvContentPartPr/>
                <p14:nvPr/>
              </p14:nvContentPartPr>
              <p14:xfrm>
                <a:off x="6795900" y="4015680"/>
                <a:ext cx="9000" cy="258480"/>
              </p14:xfrm>
            </p:contentPart>
          </mc:Choice>
          <mc:Fallback xmlns="">
            <p:pic>
              <p:nvPicPr>
                <p:cNvPr id="14" name="Ink 13">
                  <a:extLst>
                    <a:ext uri="{FF2B5EF4-FFF2-40B4-BE49-F238E27FC236}">
                      <a16:creationId xmlns:a16="http://schemas.microsoft.com/office/drawing/2014/main" id="{6DBE4474-6ED0-E9C3-148C-3416AC25340B}"/>
                    </a:ext>
                  </a:extLst>
                </p:cNvPr>
                <p:cNvPicPr/>
                <p:nvPr/>
              </p:nvPicPr>
              <p:blipFill>
                <a:blip r:embed="rId14"/>
                <a:stretch>
                  <a:fillRect/>
                </a:stretch>
              </p:blipFill>
              <p:spPr>
                <a:xfrm>
                  <a:off x="6789780" y="4009560"/>
                  <a:ext cx="212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9B123190-981B-C5E3-43F1-C74AB509ADB5}"/>
                    </a:ext>
                  </a:extLst>
                </p14:cNvPr>
                <p14:cNvContentPartPr/>
                <p14:nvPr/>
              </p14:nvContentPartPr>
              <p14:xfrm>
                <a:off x="6781500" y="4509600"/>
                <a:ext cx="287640" cy="317160"/>
              </p14:xfrm>
            </p:contentPart>
          </mc:Choice>
          <mc:Fallback xmlns="">
            <p:pic>
              <p:nvPicPr>
                <p:cNvPr id="15" name="Ink 14">
                  <a:extLst>
                    <a:ext uri="{FF2B5EF4-FFF2-40B4-BE49-F238E27FC236}">
                      <a16:creationId xmlns:a16="http://schemas.microsoft.com/office/drawing/2014/main" id="{9B123190-981B-C5E3-43F1-C74AB509ADB5}"/>
                    </a:ext>
                  </a:extLst>
                </p:cNvPr>
                <p:cNvPicPr/>
                <p:nvPr/>
              </p:nvPicPr>
              <p:blipFill>
                <a:blip r:embed="rId16"/>
                <a:stretch>
                  <a:fillRect/>
                </a:stretch>
              </p:blipFill>
              <p:spPr>
                <a:xfrm>
                  <a:off x="6775380" y="4503480"/>
                  <a:ext cx="299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E96440ED-65E5-D6A3-12D8-39A03ACB41DD}"/>
                    </a:ext>
                  </a:extLst>
                </p14:cNvPr>
                <p14:cNvContentPartPr/>
                <p14:nvPr/>
              </p14:nvContentPartPr>
              <p14:xfrm>
                <a:off x="6827220" y="5051760"/>
                <a:ext cx="185040" cy="289800"/>
              </p14:xfrm>
            </p:contentPart>
          </mc:Choice>
          <mc:Fallback xmlns="">
            <p:pic>
              <p:nvPicPr>
                <p:cNvPr id="17" name="Ink 16">
                  <a:extLst>
                    <a:ext uri="{FF2B5EF4-FFF2-40B4-BE49-F238E27FC236}">
                      <a16:creationId xmlns:a16="http://schemas.microsoft.com/office/drawing/2014/main" id="{E96440ED-65E5-D6A3-12D8-39A03ACB41DD}"/>
                    </a:ext>
                  </a:extLst>
                </p:cNvPr>
                <p:cNvPicPr/>
                <p:nvPr/>
              </p:nvPicPr>
              <p:blipFill>
                <a:blip r:embed="rId18"/>
                <a:stretch>
                  <a:fillRect/>
                </a:stretch>
              </p:blipFill>
              <p:spPr>
                <a:xfrm>
                  <a:off x="6821100" y="5045640"/>
                  <a:ext cx="1972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9BC54D44-F462-B5DD-A40A-787B5F4F2456}"/>
                    </a:ext>
                  </a:extLst>
                </p14:cNvPr>
                <p14:cNvContentPartPr/>
                <p14:nvPr/>
              </p14:nvContentPartPr>
              <p14:xfrm>
                <a:off x="6938460" y="5493840"/>
                <a:ext cx="3600" cy="1800"/>
              </p14:xfrm>
            </p:contentPart>
          </mc:Choice>
          <mc:Fallback xmlns="">
            <p:pic>
              <p:nvPicPr>
                <p:cNvPr id="18" name="Ink 17">
                  <a:extLst>
                    <a:ext uri="{FF2B5EF4-FFF2-40B4-BE49-F238E27FC236}">
                      <a16:creationId xmlns:a16="http://schemas.microsoft.com/office/drawing/2014/main" id="{9BC54D44-F462-B5DD-A40A-787B5F4F2456}"/>
                    </a:ext>
                  </a:extLst>
                </p:cNvPr>
                <p:cNvPicPr/>
                <p:nvPr/>
              </p:nvPicPr>
              <p:blipFill>
                <a:blip r:embed="rId20"/>
                <a:stretch>
                  <a:fillRect/>
                </a:stretch>
              </p:blipFill>
              <p:spPr>
                <a:xfrm>
                  <a:off x="6932340" y="5487720"/>
                  <a:ext cx="158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874711A0-A0FD-A820-03AE-5E6967C8FCBE}"/>
                    </a:ext>
                  </a:extLst>
                </p14:cNvPr>
                <p14:cNvContentPartPr/>
                <p14:nvPr/>
              </p14:nvContentPartPr>
              <p14:xfrm>
                <a:off x="6956820" y="5661600"/>
                <a:ext cx="360" cy="360"/>
              </p14:xfrm>
            </p:contentPart>
          </mc:Choice>
          <mc:Fallback xmlns="">
            <p:pic>
              <p:nvPicPr>
                <p:cNvPr id="19" name="Ink 18">
                  <a:extLst>
                    <a:ext uri="{FF2B5EF4-FFF2-40B4-BE49-F238E27FC236}">
                      <a16:creationId xmlns:a16="http://schemas.microsoft.com/office/drawing/2014/main" id="{874711A0-A0FD-A820-03AE-5E6967C8FCBE}"/>
                    </a:ext>
                  </a:extLst>
                </p:cNvPr>
                <p:cNvPicPr/>
                <p:nvPr/>
              </p:nvPicPr>
              <p:blipFill>
                <a:blip r:embed="rId20"/>
                <a:stretch>
                  <a:fillRect/>
                </a:stretch>
              </p:blipFill>
              <p:spPr>
                <a:xfrm>
                  <a:off x="6950700" y="565548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9EF97B09-1CBB-6FAE-B114-DE4FB491E567}"/>
                    </a:ext>
                  </a:extLst>
                </p14:cNvPr>
                <p14:cNvContentPartPr/>
                <p14:nvPr/>
              </p14:nvContentPartPr>
              <p14:xfrm>
                <a:off x="6972300" y="5813880"/>
                <a:ext cx="360" cy="360"/>
              </p14:xfrm>
            </p:contentPart>
          </mc:Choice>
          <mc:Fallback xmlns="">
            <p:pic>
              <p:nvPicPr>
                <p:cNvPr id="20" name="Ink 19">
                  <a:extLst>
                    <a:ext uri="{FF2B5EF4-FFF2-40B4-BE49-F238E27FC236}">
                      <a16:creationId xmlns:a16="http://schemas.microsoft.com/office/drawing/2014/main" id="{9EF97B09-1CBB-6FAE-B114-DE4FB491E567}"/>
                    </a:ext>
                  </a:extLst>
                </p:cNvPr>
                <p:cNvPicPr/>
                <p:nvPr/>
              </p:nvPicPr>
              <p:blipFill>
                <a:blip r:embed="rId20"/>
                <a:stretch>
                  <a:fillRect/>
                </a:stretch>
              </p:blipFill>
              <p:spPr>
                <a:xfrm>
                  <a:off x="6966180" y="580776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165C39B7-45EF-C0E7-0A61-0F555B0520E4}"/>
                    </a:ext>
                  </a:extLst>
                </p14:cNvPr>
                <p14:cNvContentPartPr/>
                <p14:nvPr/>
              </p14:nvContentPartPr>
              <p14:xfrm>
                <a:off x="6864660" y="5943480"/>
                <a:ext cx="28440" cy="288360"/>
              </p14:xfrm>
            </p:contentPart>
          </mc:Choice>
          <mc:Fallback xmlns="">
            <p:pic>
              <p:nvPicPr>
                <p:cNvPr id="21" name="Ink 20">
                  <a:extLst>
                    <a:ext uri="{FF2B5EF4-FFF2-40B4-BE49-F238E27FC236}">
                      <a16:creationId xmlns:a16="http://schemas.microsoft.com/office/drawing/2014/main" id="{165C39B7-45EF-C0E7-0A61-0F555B0520E4}"/>
                    </a:ext>
                  </a:extLst>
                </p:cNvPr>
                <p:cNvPicPr/>
                <p:nvPr/>
              </p:nvPicPr>
              <p:blipFill>
                <a:blip r:embed="rId24"/>
                <a:stretch>
                  <a:fillRect/>
                </a:stretch>
              </p:blipFill>
              <p:spPr>
                <a:xfrm>
                  <a:off x="6858540" y="5937360"/>
                  <a:ext cx="406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3F140BA3-1112-0001-409E-743E602F429A}"/>
                    </a:ext>
                  </a:extLst>
                </p14:cNvPr>
                <p14:cNvContentPartPr/>
                <p14:nvPr/>
              </p14:nvContentPartPr>
              <p14:xfrm>
                <a:off x="6962940" y="6037800"/>
                <a:ext cx="173160" cy="137160"/>
              </p14:xfrm>
            </p:contentPart>
          </mc:Choice>
          <mc:Fallback xmlns="">
            <p:pic>
              <p:nvPicPr>
                <p:cNvPr id="22" name="Ink 21">
                  <a:extLst>
                    <a:ext uri="{FF2B5EF4-FFF2-40B4-BE49-F238E27FC236}">
                      <a16:creationId xmlns:a16="http://schemas.microsoft.com/office/drawing/2014/main" id="{3F140BA3-1112-0001-409E-743E602F429A}"/>
                    </a:ext>
                  </a:extLst>
                </p:cNvPr>
                <p:cNvPicPr/>
                <p:nvPr/>
              </p:nvPicPr>
              <p:blipFill>
                <a:blip r:embed="rId26"/>
                <a:stretch>
                  <a:fillRect/>
                </a:stretch>
              </p:blipFill>
              <p:spPr>
                <a:xfrm>
                  <a:off x="6956820" y="6031680"/>
                  <a:ext cx="185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4B291EC9-07CB-3B0E-64EC-8B8324CA195D}"/>
                    </a:ext>
                  </a:extLst>
                </p14:cNvPr>
                <p14:cNvContentPartPr/>
                <p14:nvPr/>
              </p14:nvContentPartPr>
              <p14:xfrm>
                <a:off x="6224220" y="4045200"/>
                <a:ext cx="313560" cy="498600"/>
              </p14:xfrm>
            </p:contentPart>
          </mc:Choice>
          <mc:Fallback xmlns="">
            <p:pic>
              <p:nvPicPr>
                <p:cNvPr id="25" name="Ink 24">
                  <a:extLst>
                    <a:ext uri="{FF2B5EF4-FFF2-40B4-BE49-F238E27FC236}">
                      <a16:creationId xmlns:a16="http://schemas.microsoft.com/office/drawing/2014/main" id="{4B291EC9-07CB-3B0E-64EC-8B8324CA195D}"/>
                    </a:ext>
                  </a:extLst>
                </p:cNvPr>
                <p:cNvPicPr/>
                <p:nvPr/>
              </p:nvPicPr>
              <p:blipFill>
                <a:blip r:embed="rId28"/>
                <a:stretch>
                  <a:fillRect/>
                </a:stretch>
              </p:blipFill>
              <p:spPr>
                <a:xfrm>
                  <a:off x="6218100" y="4039080"/>
                  <a:ext cx="32580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2D2F17D8-F482-65B8-5A24-48CF92633F02}"/>
                    </a:ext>
                  </a:extLst>
                </p14:cNvPr>
                <p14:cNvContentPartPr/>
                <p14:nvPr/>
              </p14:nvContentPartPr>
              <p14:xfrm>
                <a:off x="6323580" y="4457400"/>
                <a:ext cx="162720" cy="187200"/>
              </p14:xfrm>
            </p:contentPart>
          </mc:Choice>
          <mc:Fallback xmlns="">
            <p:pic>
              <p:nvPicPr>
                <p:cNvPr id="26" name="Ink 25">
                  <a:extLst>
                    <a:ext uri="{FF2B5EF4-FFF2-40B4-BE49-F238E27FC236}">
                      <a16:creationId xmlns:a16="http://schemas.microsoft.com/office/drawing/2014/main" id="{2D2F17D8-F482-65B8-5A24-48CF92633F02}"/>
                    </a:ext>
                  </a:extLst>
                </p:cNvPr>
                <p:cNvPicPr/>
                <p:nvPr/>
              </p:nvPicPr>
              <p:blipFill>
                <a:blip r:embed="rId30"/>
                <a:stretch>
                  <a:fillRect/>
                </a:stretch>
              </p:blipFill>
              <p:spPr>
                <a:xfrm>
                  <a:off x="6317460" y="4451280"/>
                  <a:ext cx="1749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4F26DFD8-E2DA-6364-CEB5-B03A6E230896}"/>
                    </a:ext>
                  </a:extLst>
                </p14:cNvPr>
                <p14:cNvContentPartPr/>
                <p14:nvPr/>
              </p14:nvContentPartPr>
              <p14:xfrm>
                <a:off x="6214860" y="4563600"/>
                <a:ext cx="262440" cy="483120"/>
              </p14:xfrm>
            </p:contentPart>
          </mc:Choice>
          <mc:Fallback xmlns="">
            <p:pic>
              <p:nvPicPr>
                <p:cNvPr id="28" name="Ink 27">
                  <a:extLst>
                    <a:ext uri="{FF2B5EF4-FFF2-40B4-BE49-F238E27FC236}">
                      <a16:creationId xmlns:a16="http://schemas.microsoft.com/office/drawing/2014/main" id="{4F26DFD8-E2DA-6364-CEB5-B03A6E230896}"/>
                    </a:ext>
                  </a:extLst>
                </p:cNvPr>
                <p:cNvPicPr/>
                <p:nvPr/>
              </p:nvPicPr>
              <p:blipFill>
                <a:blip r:embed="rId32"/>
                <a:stretch>
                  <a:fillRect/>
                </a:stretch>
              </p:blipFill>
              <p:spPr>
                <a:xfrm>
                  <a:off x="6208740" y="4557480"/>
                  <a:ext cx="27468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Ink 28">
                  <a:extLst>
                    <a:ext uri="{FF2B5EF4-FFF2-40B4-BE49-F238E27FC236}">
                      <a16:creationId xmlns:a16="http://schemas.microsoft.com/office/drawing/2014/main" id="{407AB59B-45D7-C458-B7AE-8F652ECBFABC}"/>
                    </a:ext>
                  </a:extLst>
                </p14:cNvPr>
                <p14:cNvContentPartPr/>
                <p14:nvPr/>
              </p14:nvContentPartPr>
              <p14:xfrm>
                <a:off x="6326460" y="4922160"/>
                <a:ext cx="160200" cy="271440"/>
              </p14:xfrm>
            </p:contentPart>
          </mc:Choice>
          <mc:Fallback xmlns="">
            <p:pic>
              <p:nvPicPr>
                <p:cNvPr id="29" name="Ink 28">
                  <a:extLst>
                    <a:ext uri="{FF2B5EF4-FFF2-40B4-BE49-F238E27FC236}">
                      <a16:creationId xmlns:a16="http://schemas.microsoft.com/office/drawing/2014/main" id="{407AB59B-45D7-C458-B7AE-8F652ECBFABC}"/>
                    </a:ext>
                  </a:extLst>
                </p:cNvPr>
                <p:cNvPicPr/>
                <p:nvPr/>
              </p:nvPicPr>
              <p:blipFill>
                <a:blip r:embed="rId34"/>
                <a:stretch>
                  <a:fillRect/>
                </a:stretch>
              </p:blipFill>
              <p:spPr>
                <a:xfrm>
                  <a:off x="6320340" y="4916040"/>
                  <a:ext cx="1724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D113F24F-0FD5-9454-352B-E75D393EEEB8}"/>
                    </a:ext>
                  </a:extLst>
                </p14:cNvPr>
                <p14:cNvContentPartPr/>
                <p14:nvPr/>
              </p14:nvContentPartPr>
              <p14:xfrm>
                <a:off x="6016860" y="5135640"/>
                <a:ext cx="460440" cy="815760"/>
              </p14:xfrm>
            </p:contentPart>
          </mc:Choice>
          <mc:Fallback xmlns="">
            <p:pic>
              <p:nvPicPr>
                <p:cNvPr id="30" name="Ink 29">
                  <a:extLst>
                    <a:ext uri="{FF2B5EF4-FFF2-40B4-BE49-F238E27FC236}">
                      <a16:creationId xmlns:a16="http://schemas.microsoft.com/office/drawing/2014/main" id="{D113F24F-0FD5-9454-352B-E75D393EEEB8}"/>
                    </a:ext>
                  </a:extLst>
                </p:cNvPr>
                <p:cNvPicPr/>
                <p:nvPr/>
              </p:nvPicPr>
              <p:blipFill>
                <a:blip r:embed="rId36"/>
                <a:stretch>
                  <a:fillRect/>
                </a:stretch>
              </p:blipFill>
              <p:spPr>
                <a:xfrm>
                  <a:off x="6010740" y="5129520"/>
                  <a:ext cx="472680" cy="82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28209C04-CBA4-60BF-A68E-19EB6519FC8F}"/>
                    </a:ext>
                  </a:extLst>
                </p14:cNvPr>
                <p14:cNvContentPartPr/>
                <p14:nvPr/>
              </p14:nvContentPartPr>
              <p14:xfrm>
                <a:off x="6326100" y="5867160"/>
                <a:ext cx="129240" cy="245520"/>
              </p14:xfrm>
            </p:contentPart>
          </mc:Choice>
          <mc:Fallback xmlns="">
            <p:pic>
              <p:nvPicPr>
                <p:cNvPr id="31" name="Ink 30">
                  <a:extLst>
                    <a:ext uri="{FF2B5EF4-FFF2-40B4-BE49-F238E27FC236}">
                      <a16:creationId xmlns:a16="http://schemas.microsoft.com/office/drawing/2014/main" id="{28209C04-CBA4-60BF-A68E-19EB6519FC8F}"/>
                    </a:ext>
                  </a:extLst>
                </p:cNvPr>
                <p:cNvPicPr/>
                <p:nvPr/>
              </p:nvPicPr>
              <p:blipFill>
                <a:blip r:embed="rId38"/>
                <a:stretch>
                  <a:fillRect/>
                </a:stretch>
              </p:blipFill>
              <p:spPr>
                <a:xfrm>
                  <a:off x="6319980" y="5861040"/>
                  <a:ext cx="1414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1D22DAB2-52A5-B837-BF7F-3091EE440C83}"/>
                    </a:ext>
                  </a:extLst>
                </p14:cNvPr>
                <p14:cNvContentPartPr/>
                <p14:nvPr/>
              </p14:nvContentPartPr>
              <p14:xfrm>
                <a:off x="7086420" y="5356680"/>
                <a:ext cx="419400" cy="615600"/>
              </p14:xfrm>
            </p:contentPart>
          </mc:Choice>
          <mc:Fallback xmlns="">
            <p:pic>
              <p:nvPicPr>
                <p:cNvPr id="33" name="Ink 32">
                  <a:extLst>
                    <a:ext uri="{FF2B5EF4-FFF2-40B4-BE49-F238E27FC236}">
                      <a16:creationId xmlns:a16="http://schemas.microsoft.com/office/drawing/2014/main" id="{1D22DAB2-52A5-B837-BF7F-3091EE440C83}"/>
                    </a:ext>
                  </a:extLst>
                </p:cNvPr>
                <p:cNvPicPr/>
                <p:nvPr/>
              </p:nvPicPr>
              <p:blipFill>
                <a:blip r:embed="rId40"/>
                <a:stretch>
                  <a:fillRect/>
                </a:stretch>
              </p:blipFill>
              <p:spPr>
                <a:xfrm>
                  <a:off x="7080300" y="5350560"/>
                  <a:ext cx="43164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C6872D47-EEA1-B8DB-558E-8CB6086BF820}"/>
                    </a:ext>
                  </a:extLst>
                </p14:cNvPr>
                <p14:cNvContentPartPr/>
                <p14:nvPr/>
              </p14:nvContentPartPr>
              <p14:xfrm>
                <a:off x="7642620" y="5265240"/>
                <a:ext cx="186480" cy="272160"/>
              </p14:xfrm>
            </p:contentPart>
          </mc:Choice>
          <mc:Fallback xmlns="">
            <p:pic>
              <p:nvPicPr>
                <p:cNvPr id="34" name="Ink 33">
                  <a:extLst>
                    <a:ext uri="{FF2B5EF4-FFF2-40B4-BE49-F238E27FC236}">
                      <a16:creationId xmlns:a16="http://schemas.microsoft.com/office/drawing/2014/main" id="{C6872D47-EEA1-B8DB-558E-8CB6086BF820}"/>
                    </a:ext>
                  </a:extLst>
                </p:cNvPr>
                <p:cNvPicPr/>
                <p:nvPr/>
              </p:nvPicPr>
              <p:blipFill>
                <a:blip r:embed="rId42"/>
                <a:stretch>
                  <a:fillRect/>
                </a:stretch>
              </p:blipFill>
              <p:spPr>
                <a:xfrm>
                  <a:off x="7636500" y="5259120"/>
                  <a:ext cx="1987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 name="Ink 34">
                  <a:extLst>
                    <a:ext uri="{FF2B5EF4-FFF2-40B4-BE49-F238E27FC236}">
                      <a16:creationId xmlns:a16="http://schemas.microsoft.com/office/drawing/2014/main" id="{EAE3B8D7-223B-DE10-9ACD-BC64B3829E70}"/>
                    </a:ext>
                  </a:extLst>
                </p14:cNvPr>
                <p14:cNvContentPartPr/>
                <p14:nvPr/>
              </p14:nvContentPartPr>
              <p14:xfrm>
                <a:off x="7863660" y="5381160"/>
                <a:ext cx="167400" cy="21600"/>
              </p14:xfrm>
            </p:contentPart>
          </mc:Choice>
          <mc:Fallback xmlns="">
            <p:pic>
              <p:nvPicPr>
                <p:cNvPr id="35" name="Ink 34">
                  <a:extLst>
                    <a:ext uri="{FF2B5EF4-FFF2-40B4-BE49-F238E27FC236}">
                      <a16:creationId xmlns:a16="http://schemas.microsoft.com/office/drawing/2014/main" id="{EAE3B8D7-223B-DE10-9ACD-BC64B3829E70}"/>
                    </a:ext>
                  </a:extLst>
                </p:cNvPr>
                <p:cNvPicPr/>
                <p:nvPr/>
              </p:nvPicPr>
              <p:blipFill>
                <a:blip r:embed="rId44"/>
                <a:stretch>
                  <a:fillRect/>
                </a:stretch>
              </p:blipFill>
              <p:spPr>
                <a:xfrm>
                  <a:off x="7857540" y="5375040"/>
                  <a:ext cx="179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 name="Ink 35">
                  <a:extLst>
                    <a:ext uri="{FF2B5EF4-FFF2-40B4-BE49-F238E27FC236}">
                      <a16:creationId xmlns:a16="http://schemas.microsoft.com/office/drawing/2014/main" id="{7D30037B-5BAE-3521-1ACD-2E3590658E96}"/>
                    </a:ext>
                  </a:extLst>
                </p14:cNvPr>
                <p14:cNvContentPartPr/>
                <p14:nvPr/>
              </p14:nvContentPartPr>
              <p14:xfrm>
                <a:off x="8083980" y="5217720"/>
                <a:ext cx="307800" cy="291960"/>
              </p14:xfrm>
            </p:contentPart>
          </mc:Choice>
          <mc:Fallback xmlns="">
            <p:pic>
              <p:nvPicPr>
                <p:cNvPr id="36" name="Ink 35">
                  <a:extLst>
                    <a:ext uri="{FF2B5EF4-FFF2-40B4-BE49-F238E27FC236}">
                      <a16:creationId xmlns:a16="http://schemas.microsoft.com/office/drawing/2014/main" id="{7D30037B-5BAE-3521-1ACD-2E3590658E96}"/>
                    </a:ext>
                  </a:extLst>
                </p:cNvPr>
                <p:cNvPicPr/>
                <p:nvPr/>
              </p:nvPicPr>
              <p:blipFill>
                <a:blip r:embed="rId46"/>
                <a:stretch>
                  <a:fillRect/>
                </a:stretch>
              </p:blipFill>
              <p:spPr>
                <a:xfrm>
                  <a:off x="8077860" y="5211600"/>
                  <a:ext cx="3200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 name="Ink 36">
                  <a:extLst>
                    <a:ext uri="{FF2B5EF4-FFF2-40B4-BE49-F238E27FC236}">
                      <a16:creationId xmlns:a16="http://schemas.microsoft.com/office/drawing/2014/main" id="{C494B657-9B12-406A-AB65-B5E6177FFA6A}"/>
                    </a:ext>
                  </a:extLst>
                </p14:cNvPr>
                <p14:cNvContentPartPr/>
                <p14:nvPr/>
              </p14:nvContentPartPr>
              <p14:xfrm>
                <a:off x="7847460" y="5815320"/>
                <a:ext cx="259920" cy="268920"/>
              </p14:xfrm>
            </p:contentPart>
          </mc:Choice>
          <mc:Fallback xmlns="">
            <p:pic>
              <p:nvPicPr>
                <p:cNvPr id="37" name="Ink 36">
                  <a:extLst>
                    <a:ext uri="{FF2B5EF4-FFF2-40B4-BE49-F238E27FC236}">
                      <a16:creationId xmlns:a16="http://schemas.microsoft.com/office/drawing/2014/main" id="{C494B657-9B12-406A-AB65-B5E6177FFA6A}"/>
                    </a:ext>
                  </a:extLst>
                </p:cNvPr>
                <p:cNvPicPr/>
                <p:nvPr/>
              </p:nvPicPr>
              <p:blipFill>
                <a:blip r:embed="rId48"/>
                <a:stretch>
                  <a:fillRect/>
                </a:stretch>
              </p:blipFill>
              <p:spPr>
                <a:xfrm>
                  <a:off x="7841340" y="5809200"/>
                  <a:ext cx="2721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 name="Ink 37">
                  <a:extLst>
                    <a:ext uri="{FF2B5EF4-FFF2-40B4-BE49-F238E27FC236}">
                      <a16:creationId xmlns:a16="http://schemas.microsoft.com/office/drawing/2014/main" id="{096BF5C7-B017-D2B5-1D7E-FFC40FE0217C}"/>
                    </a:ext>
                  </a:extLst>
                </p14:cNvPr>
                <p14:cNvContentPartPr/>
                <p14:nvPr/>
              </p14:nvContentPartPr>
              <p14:xfrm>
                <a:off x="8099820" y="5790840"/>
                <a:ext cx="132480" cy="217080"/>
              </p14:xfrm>
            </p:contentPart>
          </mc:Choice>
          <mc:Fallback xmlns="">
            <p:pic>
              <p:nvPicPr>
                <p:cNvPr id="38" name="Ink 37">
                  <a:extLst>
                    <a:ext uri="{FF2B5EF4-FFF2-40B4-BE49-F238E27FC236}">
                      <a16:creationId xmlns:a16="http://schemas.microsoft.com/office/drawing/2014/main" id="{096BF5C7-B017-D2B5-1D7E-FFC40FE0217C}"/>
                    </a:ext>
                  </a:extLst>
                </p:cNvPr>
                <p:cNvPicPr/>
                <p:nvPr/>
              </p:nvPicPr>
              <p:blipFill>
                <a:blip r:embed="rId50"/>
                <a:stretch>
                  <a:fillRect/>
                </a:stretch>
              </p:blipFill>
              <p:spPr>
                <a:xfrm>
                  <a:off x="8093700" y="5784720"/>
                  <a:ext cx="1447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5362245E-306D-17DC-1DFA-C89A07F0CAFA}"/>
                    </a:ext>
                  </a:extLst>
                </p14:cNvPr>
                <p14:cNvContentPartPr/>
                <p14:nvPr/>
              </p14:nvContentPartPr>
              <p14:xfrm>
                <a:off x="8189460" y="5745480"/>
                <a:ext cx="177120" cy="153720"/>
              </p14:xfrm>
            </p:contentPart>
          </mc:Choice>
          <mc:Fallback xmlns="">
            <p:pic>
              <p:nvPicPr>
                <p:cNvPr id="39" name="Ink 38">
                  <a:extLst>
                    <a:ext uri="{FF2B5EF4-FFF2-40B4-BE49-F238E27FC236}">
                      <a16:creationId xmlns:a16="http://schemas.microsoft.com/office/drawing/2014/main" id="{5362245E-306D-17DC-1DFA-C89A07F0CAFA}"/>
                    </a:ext>
                  </a:extLst>
                </p:cNvPr>
                <p:cNvPicPr/>
                <p:nvPr/>
              </p:nvPicPr>
              <p:blipFill>
                <a:blip r:embed="rId52"/>
                <a:stretch>
                  <a:fillRect/>
                </a:stretch>
              </p:blipFill>
              <p:spPr>
                <a:xfrm>
                  <a:off x="8183340" y="5739360"/>
                  <a:ext cx="1893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a16="http://schemas.microsoft.com/office/drawing/2014/main" id="{7F90251D-D971-FB2B-D45F-012167D0F3E1}"/>
                    </a:ext>
                  </a:extLst>
                </p14:cNvPr>
                <p14:cNvContentPartPr/>
                <p14:nvPr/>
              </p14:nvContentPartPr>
              <p14:xfrm>
                <a:off x="8389620" y="5722440"/>
                <a:ext cx="129960" cy="176760"/>
              </p14:xfrm>
            </p:contentPart>
          </mc:Choice>
          <mc:Fallback xmlns="">
            <p:pic>
              <p:nvPicPr>
                <p:cNvPr id="40" name="Ink 39">
                  <a:extLst>
                    <a:ext uri="{FF2B5EF4-FFF2-40B4-BE49-F238E27FC236}">
                      <a16:creationId xmlns:a16="http://schemas.microsoft.com/office/drawing/2014/main" id="{7F90251D-D971-FB2B-D45F-012167D0F3E1}"/>
                    </a:ext>
                  </a:extLst>
                </p:cNvPr>
                <p:cNvPicPr/>
                <p:nvPr/>
              </p:nvPicPr>
              <p:blipFill>
                <a:blip r:embed="rId54"/>
                <a:stretch>
                  <a:fillRect/>
                </a:stretch>
              </p:blipFill>
              <p:spPr>
                <a:xfrm>
                  <a:off x="8383500" y="5716320"/>
                  <a:ext cx="1422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Ink 40">
                  <a:extLst>
                    <a:ext uri="{FF2B5EF4-FFF2-40B4-BE49-F238E27FC236}">
                      <a16:creationId xmlns:a16="http://schemas.microsoft.com/office/drawing/2014/main" id="{D01F930F-F038-D160-507E-DDB04372B086}"/>
                    </a:ext>
                  </a:extLst>
                </p14:cNvPr>
                <p14:cNvContentPartPr/>
                <p14:nvPr/>
              </p14:nvContentPartPr>
              <p14:xfrm>
                <a:off x="8488620" y="5722440"/>
                <a:ext cx="99360" cy="150120"/>
              </p14:xfrm>
            </p:contentPart>
          </mc:Choice>
          <mc:Fallback xmlns="">
            <p:pic>
              <p:nvPicPr>
                <p:cNvPr id="41" name="Ink 40">
                  <a:extLst>
                    <a:ext uri="{FF2B5EF4-FFF2-40B4-BE49-F238E27FC236}">
                      <a16:creationId xmlns:a16="http://schemas.microsoft.com/office/drawing/2014/main" id="{D01F930F-F038-D160-507E-DDB04372B086}"/>
                    </a:ext>
                  </a:extLst>
                </p:cNvPr>
                <p:cNvPicPr/>
                <p:nvPr/>
              </p:nvPicPr>
              <p:blipFill>
                <a:blip r:embed="rId56"/>
                <a:stretch>
                  <a:fillRect/>
                </a:stretch>
              </p:blipFill>
              <p:spPr>
                <a:xfrm>
                  <a:off x="8482500" y="5716320"/>
                  <a:ext cx="111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0" name="Ink 49">
                  <a:extLst>
                    <a:ext uri="{FF2B5EF4-FFF2-40B4-BE49-F238E27FC236}">
                      <a16:creationId xmlns:a16="http://schemas.microsoft.com/office/drawing/2014/main" id="{27D531D1-5AAF-4610-E2ED-EB151793F010}"/>
                    </a:ext>
                  </a:extLst>
                </p14:cNvPr>
                <p14:cNvContentPartPr/>
                <p14:nvPr/>
              </p14:nvContentPartPr>
              <p14:xfrm>
                <a:off x="8467525" y="5628640"/>
                <a:ext cx="96120" cy="121320"/>
              </p14:xfrm>
            </p:contentPart>
          </mc:Choice>
          <mc:Fallback xmlns="">
            <p:pic>
              <p:nvPicPr>
                <p:cNvPr id="50" name="Ink 49">
                  <a:extLst>
                    <a:ext uri="{FF2B5EF4-FFF2-40B4-BE49-F238E27FC236}">
                      <a16:creationId xmlns:a16="http://schemas.microsoft.com/office/drawing/2014/main" id="{27D531D1-5AAF-4610-E2ED-EB151793F010}"/>
                    </a:ext>
                  </a:extLst>
                </p:cNvPr>
                <p:cNvPicPr/>
                <p:nvPr/>
              </p:nvPicPr>
              <p:blipFill>
                <a:blip r:embed="rId58"/>
                <a:stretch>
                  <a:fillRect/>
                </a:stretch>
              </p:blipFill>
              <p:spPr>
                <a:xfrm>
                  <a:off x="8461405" y="5622520"/>
                  <a:ext cx="108360" cy="133560"/>
                </a:xfrm>
                <a:prstGeom prst="rect">
                  <a:avLst/>
                </a:prstGeom>
              </p:spPr>
            </p:pic>
          </mc:Fallback>
        </mc:AlternateContent>
      </p:grpSp>
    </p:spTree>
    <p:extLst>
      <p:ext uri="{BB962C8B-B14F-4D97-AF65-F5344CB8AC3E}">
        <p14:creationId xmlns:p14="http://schemas.microsoft.com/office/powerpoint/2010/main" val="385721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118D1-3858-BD2F-F7EC-75D43FBB1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17114-4AB6-C983-DEE0-0D37B4B4E42A}"/>
              </a:ext>
            </a:extLst>
          </p:cNvPr>
          <p:cNvSpPr>
            <a:spLocks noGrp="1"/>
          </p:cNvSpPr>
          <p:nvPr>
            <p:ph type="title"/>
          </p:nvPr>
        </p:nvSpPr>
        <p:spPr>
          <a:xfrm>
            <a:off x="267629" y="167620"/>
            <a:ext cx="10515600" cy="1325563"/>
          </a:xfrm>
        </p:spPr>
        <p:txBody>
          <a:bodyPr>
            <a:normAutofit/>
          </a:bodyPr>
          <a:lstStyle/>
          <a:p>
            <a:r>
              <a:rPr lang="en-US" sz="4000" dirty="0"/>
              <a:t>Comparison</a:t>
            </a:r>
            <a:br>
              <a:rPr lang="en-US" sz="4000" dirty="0"/>
            </a:br>
            <a:r>
              <a:rPr lang="en-US" sz="4000" dirty="0"/>
              <a:t>Operators</a:t>
            </a:r>
          </a:p>
        </p:txBody>
      </p:sp>
      <p:pic>
        <p:nvPicPr>
          <p:cNvPr id="5" name="Content Placeholder 4">
            <a:extLst>
              <a:ext uri="{FF2B5EF4-FFF2-40B4-BE49-F238E27FC236}">
                <a16:creationId xmlns:a16="http://schemas.microsoft.com/office/drawing/2014/main" id="{9E15381E-A541-D903-1125-6F6169E1A0B2}"/>
              </a:ext>
            </a:extLst>
          </p:cNvPr>
          <p:cNvPicPr>
            <a:picLocks noGrp="1" noChangeAspect="1"/>
          </p:cNvPicPr>
          <p:nvPr>
            <p:ph idx="1"/>
          </p:nvPr>
        </p:nvPicPr>
        <p:blipFill>
          <a:blip r:embed="rId3"/>
          <a:srcRect t="18475" r="37235"/>
          <a:stretch/>
        </p:blipFill>
        <p:spPr>
          <a:xfrm>
            <a:off x="4228917" y="656726"/>
            <a:ext cx="6462498" cy="2621762"/>
          </a:xfrm>
          <a:prstGeom prst="rect">
            <a:avLst/>
          </a:prstGeom>
        </p:spPr>
      </p:pic>
      <p:pic>
        <p:nvPicPr>
          <p:cNvPr id="6" name="Picture 5">
            <a:extLst>
              <a:ext uri="{FF2B5EF4-FFF2-40B4-BE49-F238E27FC236}">
                <a16:creationId xmlns:a16="http://schemas.microsoft.com/office/drawing/2014/main" id="{69A3C506-CFE8-9F70-624D-B1AC74E09EDA}"/>
              </a:ext>
            </a:extLst>
          </p:cNvPr>
          <p:cNvPicPr>
            <a:picLocks noChangeAspect="1"/>
          </p:cNvPicPr>
          <p:nvPr/>
        </p:nvPicPr>
        <p:blipFill>
          <a:blip r:embed="rId4"/>
          <a:srcRect t="20104" r="29124"/>
          <a:stretch/>
        </p:blipFill>
        <p:spPr>
          <a:xfrm>
            <a:off x="4087771" y="3429000"/>
            <a:ext cx="7219566" cy="2598598"/>
          </a:xfrm>
          <a:prstGeom prst="rect">
            <a:avLst/>
          </a:prstGeom>
        </p:spPr>
      </p:pic>
      <p:sp>
        <p:nvSpPr>
          <p:cNvPr id="9" name="TextBox 8">
            <a:extLst>
              <a:ext uri="{FF2B5EF4-FFF2-40B4-BE49-F238E27FC236}">
                <a16:creationId xmlns:a16="http://schemas.microsoft.com/office/drawing/2014/main" id="{EF5B9F3E-C83A-630A-7D6A-CE2812614B9C}"/>
              </a:ext>
            </a:extLst>
          </p:cNvPr>
          <p:cNvSpPr txBox="1"/>
          <p:nvPr/>
        </p:nvSpPr>
        <p:spPr>
          <a:xfrm>
            <a:off x="267629" y="1708827"/>
            <a:ext cx="3657600"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These are operators used to compare values and evaluate to either true or false. </a:t>
            </a:r>
            <a:endParaRPr kumimoji="0" lang="en-US" altLang="en-PK"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PK" sz="2400" dirty="0">
                <a:latin typeface="Calibri" panose="020F0502020204030204" pitchFamily="34" charset="0"/>
                <a:ea typeface="Calibri" panose="020F0502020204030204" pitchFamily="34" charset="0"/>
                <a:cs typeface="Calibri" panose="020F0502020204030204" pitchFamily="34" charset="0"/>
              </a:rPr>
              <a:t>Values being compared have to be of same datatype</a:t>
            </a:r>
            <a:endParaRPr kumimoji="0" lang="en-PK" altLang="en-PK"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221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F5137-1E7D-30F8-C322-440928A0D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95E676-AFCE-C6AC-B79A-82E31F1AA336}"/>
              </a:ext>
            </a:extLst>
          </p:cNvPr>
          <p:cNvSpPr>
            <a:spLocks noGrp="1"/>
          </p:cNvSpPr>
          <p:nvPr>
            <p:ph type="title"/>
          </p:nvPr>
        </p:nvSpPr>
        <p:spPr/>
        <p:txBody>
          <a:bodyPr>
            <a:normAutofit/>
          </a:bodyPr>
          <a:lstStyle/>
          <a:p>
            <a:r>
              <a:rPr lang="en-US" sz="4000" dirty="0"/>
              <a:t>Flow of Control</a:t>
            </a:r>
          </a:p>
        </p:txBody>
      </p:sp>
      <p:sp>
        <p:nvSpPr>
          <p:cNvPr id="3" name="Content Placeholder 2">
            <a:extLst>
              <a:ext uri="{FF2B5EF4-FFF2-40B4-BE49-F238E27FC236}">
                <a16:creationId xmlns:a16="http://schemas.microsoft.com/office/drawing/2014/main" id="{8EDFA3D9-65DA-ECA6-DA52-8D348DB7C0BF}"/>
              </a:ext>
            </a:extLst>
          </p:cNvPr>
          <p:cNvSpPr>
            <a:spLocks noGrp="1"/>
          </p:cNvSpPr>
          <p:nvPr>
            <p:ph idx="1"/>
          </p:nvPr>
        </p:nvSpPr>
        <p:spPr/>
        <p:txBody>
          <a:bodyPr>
            <a:normAutofit/>
          </a:bodyPr>
          <a:lstStyle/>
          <a:p>
            <a:pPr marL="0" indent="0">
              <a:lnSpc>
                <a:spcPct val="120000"/>
              </a:lnSpc>
              <a:spcAft>
                <a:spcPts val="800"/>
              </a:spcAft>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An algorithm is a step-by-step process for solving a problem</a:t>
            </a:r>
          </a:p>
          <a:p>
            <a:pPr marL="0" indent="0">
              <a:lnSpc>
                <a:spcPct val="120000"/>
              </a:lnSpc>
              <a:spcAft>
                <a:spcPts val="800"/>
              </a:spcAft>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 write an algorithm we use Pseudo Code and Flowchart</a:t>
            </a:r>
          </a:p>
          <a:p>
            <a:pPr marL="0" indent="0">
              <a:lnSpc>
                <a:spcPct val="120000"/>
              </a:lnSpc>
              <a:spcAft>
                <a:spcPts val="800"/>
              </a:spcAft>
              <a:buNone/>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3093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2954</TotalTime>
  <Words>3921</Words>
  <Application>Microsoft Office PowerPoint</Application>
  <PresentationFormat>Widescreen</PresentationFormat>
  <Paragraphs>529</Paragraphs>
  <Slides>51</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Aptos</vt:lpstr>
      <vt:lpstr>Aptos Display</vt:lpstr>
      <vt:lpstr>Arial</vt:lpstr>
      <vt:lpstr>Calibri</vt:lpstr>
      <vt:lpstr>Consolas</vt:lpstr>
      <vt:lpstr>Office Theme</vt:lpstr>
      <vt:lpstr>Change the flow of a program </vt:lpstr>
      <vt:lpstr>Lecture Overview</vt:lpstr>
      <vt:lpstr>Learning Objectives</vt:lpstr>
      <vt:lpstr>Getch</vt:lpstr>
      <vt:lpstr>Getch</vt:lpstr>
      <vt:lpstr>Flow of Control</vt:lpstr>
      <vt:lpstr>Flow of Control</vt:lpstr>
      <vt:lpstr>Comparison Operators</vt:lpstr>
      <vt:lpstr>Flow of Control</vt:lpstr>
      <vt:lpstr>Problem Statement 1</vt:lpstr>
      <vt:lpstr>Problem Statement 1 PseudoCode</vt:lpstr>
      <vt:lpstr>Problem Statement 1 Flowchart</vt:lpstr>
      <vt:lpstr>Problem Statement 2</vt:lpstr>
      <vt:lpstr>Problem Statement 2 PseudoCode</vt:lpstr>
      <vt:lpstr>Problem Statement 2 Flowchart</vt:lpstr>
      <vt:lpstr>If statement A Decision-Making Tool</vt:lpstr>
      <vt:lpstr>If Statement</vt:lpstr>
      <vt:lpstr>Temperature Checking</vt:lpstr>
      <vt:lpstr>Even Odd </vt:lpstr>
      <vt:lpstr>If else Statement</vt:lpstr>
      <vt:lpstr>If else Statement</vt:lpstr>
      <vt:lpstr>If else Statement</vt:lpstr>
      <vt:lpstr>Nested If</vt:lpstr>
      <vt:lpstr>Checking if a number is positive, and if positive,  whether it’s even or odd.</vt:lpstr>
      <vt:lpstr>Else If</vt:lpstr>
      <vt:lpstr>Else If</vt:lpstr>
      <vt:lpstr>Else If</vt:lpstr>
      <vt:lpstr>Problem Statement</vt:lpstr>
      <vt:lpstr>Problem Statement</vt:lpstr>
      <vt:lpstr>Flowchart</vt:lpstr>
      <vt:lpstr>Code</vt:lpstr>
      <vt:lpstr>Code</vt:lpstr>
      <vt:lpstr>Boolean Algebra</vt:lpstr>
      <vt:lpstr>Boolean Algebra</vt:lpstr>
      <vt:lpstr>The AND Operator</vt:lpstr>
      <vt:lpstr>The AND Operator</vt:lpstr>
      <vt:lpstr>The OR Operator</vt:lpstr>
      <vt:lpstr>The OR Operator</vt:lpstr>
      <vt:lpstr>The NOT Operator</vt:lpstr>
      <vt:lpstr>The NOT Operator</vt:lpstr>
      <vt:lpstr>Combining Operators</vt:lpstr>
      <vt:lpstr>Combining Operators</vt:lpstr>
      <vt:lpstr>Combining Operators</vt:lpstr>
      <vt:lpstr>Boolean in C Programming</vt:lpstr>
      <vt:lpstr>AND Operator (&amp;&amp;)</vt:lpstr>
      <vt:lpstr>OR Operator (||)</vt:lpstr>
      <vt:lpstr> NOT Operator (!)</vt:lpstr>
      <vt:lpstr>Combining AND (&amp;&amp;), OR (||), and NOT (!) Operators</vt:lpstr>
      <vt:lpstr>Combining AND (&amp;&amp;), OR (||), and NOT (!) Operators</vt:lpstr>
      <vt:lpstr>Input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Behram Khan</dc:creator>
  <cp:lastModifiedBy>behram khan</cp:lastModifiedBy>
  <cp:revision>416</cp:revision>
  <cp:lastPrinted>2024-11-13T18:44:12Z</cp:lastPrinted>
  <dcterms:created xsi:type="dcterms:W3CDTF">2024-09-21T13:40:00Z</dcterms:created>
  <dcterms:modified xsi:type="dcterms:W3CDTF">2024-11-13T18:45:21Z</dcterms:modified>
</cp:coreProperties>
</file>